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69" r:id="rId3"/>
    <p:sldId id="294" r:id="rId4"/>
    <p:sldId id="271" r:id="rId5"/>
    <p:sldId id="272" r:id="rId6"/>
    <p:sldId id="339" r:id="rId7"/>
    <p:sldId id="299" r:id="rId8"/>
    <p:sldId id="335" r:id="rId9"/>
    <p:sldId id="340" r:id="rId10"/>
    <p:sldId id="336" r:id="rId11"/>
    <p:sldId id="333" r:id="rId12"/>
    <p:sldId id="341" r:id="rId13"/>
    <p:sldId id="337" r:id="rId14"/>
    <p:sldId id="338" r:id="rId15"/>
    <p:sldId id="306" r:id="rId16"/>
    <p:sldId id="312" r:id="rId17"/>
    <p:sldId id="309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image" Target="../media/image82.png"/><Relationship Id="rId6" Type="http://schemas.openxmlformats.org/officeDocument/2006/relationships/image" Target="../media/image13.png"/><Relationship Id="rId5" Type="http://schemas.openxmlformats.org/officeDocument/2006/relationships/image" Target="../media/image122.png"/><Relationship Id="rId4" Type="http://schemas.openxmlformats.org/officeDocument/2006/relationships/image" Target="../media/image1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91AD1-C6CE-4C1F-AEA0-1F512CBA3412}" type="presOf" srcId="{B66585AF-9E68-4668-9DED-FFECEF032BE5}" destId="{FEC0D7AC-7224-421A-AA75-F5A9B40DEFD1}" srcOrd="0" destOrd="0" presId="urn:microsoft.com/office/officeart/2008/layout/CircularPictureCallout"/>
    <dgm:cxn modelId="{FE945AF2-D9FE-416E-8E02-5EDFCA0236E9}" type="presOf" srcId="{72C63C76-153C-48B7-B57B-C97D3792EDCD}" destId="{8E481DE8-C915-4E6E-9E2C-CBCE4F434B5A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13BCC258-16EF-442A-8F7F-505F03CB585D}" type="presOf" srcId="{63C483A7-19B9-4E4B-ACF3-D3D636F1A9DE}" destId="{F5F471D1-D914-41A3-A25D-AF3575C00111}" srcOrd="0" destOrd="0" presId="urn:microsoft.com/office/officeart/2008/layout/CircularPictureCallout"/>
    <dgm:cxn modelId="{9EB65996-1ECB-49E4-A5DA-36796BC50560}" type="presParOf" srcId="{8E481DE8-C915-4E6E-9E2C-CBCE4F434B5A}" destId="{51DEBB0B-4383-4192-8D96-BF69710564C9}" srcOrd="0" destOrd="0" presId="urn:microsoft.com/office/officeart/2008/layout/CircularPictureCallout"/>
    <dgm:cxn modelId="{288AA92A-444F-4428-B8CA-982BA281537E}" type="presParOf" srcId="{51DEBB0B-4383-4192-8D96-BF69710564C9}" destId="{1402F882-3DDD-4EB3-AC91-A4AFC6117EEB}" srcOrd="0" destOrd="0" presId="urn:microsoft.com/office/officeart/2008/layout/CircularPictureCallout"/>
    <dgm:cxn modelId="{9B6C7773-28D9-4BE9-A8E4-12E335FF69B3}" type="presParOf" srcId="{1402F882-3DDD-4EB3-AC91-A4AFC6117EEB}" destId="{FEC0D7AC-7224-421A-AA75-F5A9B40DEFD1}" srcOrd="0" destOrd="0" presId="urn:microsoft.com/office/officeart/2008/layout/CircularPictureCallout"/>
    <dgm:cxn modelId="{CD6444C2-E29E-494F-BA63-7E1323FF29FE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BB210-BF1A-489F-96A7-0137A182B72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452372-36BB-4A58-A815-590D9E7EE87D}">
      <dgm:prSet phldrT="[Text]" custT="1"/>
      <dgm:spPr/>
      <dgm:t>
        <a:bodyPr/>
        <a:lstStyle/>
        <a:p>
          <a:pPr algn="l"/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উষ্ণতামিতিক পদার্থের নাম 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F0858DB-B76B-4145-B30B-BB1F6F453C42}" type="parTrans" cxnId="{6216731D-5CDE-49E1-B41D-C10CDADAEBF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887BA25-0D2D-4D2F-B2E2-D026BCAD393E}" type="sibTrans" cxnId="{6216731D-5CDE-49E1-B41D-C10CDADAEBF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D92E932-6932-4D17-9DF6-4927EF1730B8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উষ্ণতামিতিক ধর্ম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ের নাম </a:t>
          </a:r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44A83875-F083-40D9-BD80-562D72E6D1E9}" type="parTrans" cxnId="{16D7A1D1-E5A5-4665-ADC7-F4DFB55BBC82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793C8B11-9C02-4331-8616-8293B5CC12F5}" type="sibTrans" cxnId="{16D7A1D1-E5A5-4665-ADC7-F4DFB55BBC82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D35C74A-FB26-43A8-B47A-B4F3096A75B7}">
      <dgm:prSet phldrT="[Text]" custT="1"/>
      <dgm:spPr/>
      <dgm:t>
        <a:bodyPr/>
        <a:lstStyle/>
        <a:p>
          <a:pPr algn="l"/>
          <a:r>
            <a:rPr lang="en-US" sz="1800" dirty="0" err="1" smtClean="0">
              <a:ln>
                <a:noFill/>
              </a:ln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18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n>
                <a:noFill/>
              </a:ln>
              <a:latin typeface="NikoshBAN" pitchFamily="2" charset="0"/>
              <a:cs typeface="NikoshBAN" pitchFamily="2" charset="0"/>
            </a:rPr>
            <a:t>নির্ণয়ের</a:t>
          </a:r>
          <a:r>
            <a:rPr lang="en-US" sz="18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পরিসর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250A1B4-0E27-498B-93DD-CAF41F7BACFF}" type="parTrans" cxnId="{6EB5C2CC-2B05-4CAC-A102-616E0FB3B3D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AA985E5-D9F8-4719-B1D5-26BA4D89A2F8}" type="sibTrans" cxnId="{6EB5C2CC-2B05-4CAC-A102-616E0FB3B3D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2D01275-8552-4CA6-9338-3507FD6F7771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১/ তরল থার্মোমিটার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B989214C-B333-40E4-853B-5F2CE777F9A3}" type="parTrans" cxnId="{FEBA2E94-C282-4CB8-B4C2-B88211694AF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A5B905DC-B991-4E36-A5FE-4E24A4833ADB}" type="sibTrans" cxnId="{FEBA2E94-C282-4CB8-B4C2-B88211694AF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B44471F-D773-4B70-9FAB-14C45BF8B729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পারদ, অ্যালকোহল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64104F5-82C0-4F27-AB09-6FD84DF09A69}" type="parTrans" cxnId="{8DEE089C-C6A2-45BA-AE14-0A1BFEA72D52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8427B245-DEB4-4363-8199-918CE4E5C70C}" type="sibTrans" cxnId="{8DEE089C-C6A2-45BA-AE14-0A1BFEA72D52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DC2CF6F-0F80-468D-9D6B-7FBB49CC8E55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তরল স্তম্ভের দৈর্ঘ্য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21C87BB-32CF-4051-9938-50D6E3F99539}" type="parTrans" cxnId="{BF39FC00-3C37-4FE5-B2E9-57FBF522F0CF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BB12C6D-0A26-4787-9D3B-2741496BF577}" type="sibTrans" cxnId="{BF39FC00-3C37-4FE5-B2E9-57FBF522F0CF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ADF1647-D3E7-4BA5-9A9D-E3B4F1C44517}">
          <dgm:prSet phldrT="[Text]" custT="1"/>
          <dgm:spPr/>
          <dgm:t>
            <a:bodyPr/>
            <a:lstStyle/>
            <a:p>
              <a:pPr algn="l"/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−</m:t>
                  </m:r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30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150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7ADF1647-D3E7-4BA5-9A9D-E3B4F1C44517}">
          <dgm:prSet phldrT="[Text]" custT="1"/>
          <dgm:spPr/>
          <dgm:t>
            <a:bodyPr/>
            <a:lstStyle/>
            <a:p>
              <a:pPr algn="l"/>
              <a:r>
                <a:rPr lang="en-US" sz="1800" i="0" smtClean="0">
                  <a:ln>
                    <a:noFill/>
                  </a:ln>
                  <a:latin typeface="Cambria Math"/>
                </a:rPr>
                <a:t>−30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800" i="0" smtClean="0">
                  <a:ln>
                    <a:noFill/>
                  </a:ln>
                  <a:latin typeface="Cambria Math"/>
                </a:rPr>
                <a:t>150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63BDC7C0-9F8F-41DB-B0C1-8169EEF0C3E8}" type="parTrans" cxnId="{C10BFCB5-7505-43F1-9AF0-983C7B9F042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5EA1581-A187-4282-9AD2-10B0D20D4C5F}" type="sibTrans" cxnId="{C10BFCB5-7505-43F1-9AF0-983C7B9F042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82B71860-14A8-41A7-A42F-7D587C4962EC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২/ স্থির আয়তন গ্যাস থার্মোমিটার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D0C1EF86-DF6E-406A-B1D5-32A920D1AC74}" type="parTrans" cxnId="{0A2E67C6-A304-4A1D-AAFC-CF41112637C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AA351CA5-64FB-4607-B709-A857B93EFA22}" type="sibTrans" cxnId="{0A2E67C6-A304-4A1D-AAFC-CF41112637C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31ECDDDA-2137-41C3-8628-C0A7F1ED9D5B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স্থির আয়তনে গ্যাস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47BA3E0A-9714-4CF5-AE7D-3F17E36F4976}" type="parTrans" cxnId="{1B0026A0-B584-4C83-AED9-A662C4A9DBEC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3F08150F-B2F1-44B8-8836-DBCF85FB16FB}" type="sibTrans" cxnId="{1B0026A0-B584-4C83-AED9-A662C4A9DBEC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81C30BEE-570E-48B7-88E3-8BF01D0B5F6B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গ্যাসের চাপ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C13AD62-42E2-4EB9-83D2-EA7553B27CF4}" type="parTrans" cxnId="{6C061744-3F94-4AF2-9364-D80D847668F1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A8962A53-E494-4651-ABAD-9EAA614734B6}" type="sibTrans" cxnId="{6C061744-3F94-4AF2-9364-D80D847668F1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B14A596F-8210-4547-9DA1-E9D12457C25B}">
          <dgm:prSet phldrT="[Text]" custT="1"/>
          <dgm:spPr/>
          <dgm:t>
            <a:bodyPr/>
            <a:lstStyle/>
            <a:p>
              <a:pPr algn="l"/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−</m:t>
                  </m:r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270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1500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B14A596F-8210-4547-9DA1-E9D12457C25B}">
          <dgm:prSet phldrT="[Text]" custT="1"/>
          <dgm:spPr/>
          <dgm:t>
            <a:bodyPr/>
            <a:lstStyle/>
            <a:p>
              <a:pPr algn="l"/>
              <a:r>
                <a:rPr lang="en-US" sz="1800" i="0" smtClean="0">
                  <a:ln>
                    <a:noFill/>
                  </a:ln>
                  <a:latin typeface="Cambria Math"/>
                </a:rPr>
                <a:t>−270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i="0" smtClean="0">
                  <a:ln>
                    <a:noFill/>
                  </a:ln>
                  <a:latin typeface="Cambria Math"/>
                </a:rPr>
                <a:t>1500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112F58A0-2C85-4E21-AC66-B667A07CE3ED}" type="parTrans" cxnId="{E6EECAB2-6EDE-44CF-B461-FE7BD7580AA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BF8A0D0-FC1A-4B3E-AB69-4041443E0F4E}" type="sibTrans" cxnId="{E6EECAB2-6EDE-44CF-B461-FE7BD7580AA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5321477-F10F-4BD9-9A5F-3D10ED5E5FB3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৩/ স্থির চাপ  গ্যাস থার্মোমিটার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F6DBF52-E77F-4F74-B9A6-226844D82FBE}" type="parTrans" cxnId="{60B27EC8-AFE1-483D-85D8-C3CF315AA93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74F36CE7-A819-4D18-8FCB-22954876A397}" type="sibTrans" cxnId="{60B27EC8-AFE1-483D-85D8-C3CF315AA93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0F315B3-82E1-4496-A84F-667E5BF34121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স্থির চাপে গ্যাস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759FD7FF-D199-49A8-8935-1CECB76B286E}" type="parTrans" cxnId="{47AA80F3-75F6-4862-A147-6F8293425C4C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E060B47-20D0-4974-9508-726570D4869F}" type="sibTrans" cxnId="{47AA80F3-75F6-4862-A147-6F8293425C4C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4028182-B8E0-4475-84F5-3427DC72093A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গ্যাসের আয়তন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DD3D0F1-8978-42DB-809B-DC25CFAB6BDD}" type="parTrans" cxnId="{24A9A2D1-7E49-445B-8ADA-F2F6C4CB83E1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B4A4C125-0BA8-4E57-80C5-3EA25CB18A4F}" type="sibTrans" cxnId="{24A9A2D1-7E49-445B-8ADA-F2F6C4CB83E1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CF98314-9869-4B68-8B0B-9DF0AF38AC41}">
          <dgm:prSet phldrT="[Text]" custT="1"/>
          <dgm:spPr/>
          <dgm:t>
            <a:bodyPr/>
            <a:lstStyle/>
            <a:p>
              <a:pPr algn="l"/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−</m:t>
                  </m:r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270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15000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1CF98314-9869-4B68-8B0B-9DF0AF38AC41}">
          <dgm:prSet phldrT="[Text]" custT="1"/>
          <dgm:spPr/>
          <dgm:t>
            <a:bodyPr/>
            <a:lstStyle/>
            <a:p>
              <a:pPr algn="l"/>
              <a:r>
                <a:rPr lang="en-US" sz="1800" i="0" smtClean="0">
                  <a:ln>
                    <a:noFill/>
                  </a:ln>
                  <a:latin typeface="Cambria Math"/>
                </a:rPr>
                <a:t>−270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i="0" smtClean="0">
                  <a:ln>
                    <a:noFill/>
                  </a:ln>
                  <a:latin typeface="Cambria Math"/>
                </a:rPr>
                <a:t>15000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8DAC3997-33D1-4BE3-B087-6DAB18ED18CD}" type="parTrans" cxnId="{8A37A881-4435-4270-B2B3-C3B45892271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430AF265-CC5B-40B8-A3BE-765F20B78E81}" type="sibTrans" cxnId="{8A37A881-4435-4270-B2B3-C3B45892271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8E663EB-67D4-4AE1-B127-DA3B4890FDC9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৪/ রোধ থার্মোমিটার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FE77F33-6C1E-4647-A14E-51AAE068E205}" type="parTrans" cxnId="{1B9DAAD1-4D34-4763-80F4-FD25B88B0BA7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83212D8-C72F-4EC5-A990-225B55E4D2A0}" type="sibTrans" cxnId="{1B9DAAD1-4D34-4763-80F4-FD25B88B0BA7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CD74D70-E303-406F-AF6E-F83612BE16AF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প্লাটিনাম রোধ তার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378D794-3911-436B-B55F-2A8CB0DBE9C3}" type="parTrans" cxnId="{B7E57993-ED48-479D-93E5-30E7A26ABFB4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52B31AE-B582-4FA4-874E-E7B1080B7B5B}" type="sibTrans" cxnId="{B7E57993-ED48-479D-93E5-30E7A26ABFB4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D560B2E-D636-446F-BE8C-B4A72855D095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পরিবাহীর রোধ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B28C56D-B477-4BF1-A9B1-2AF023992857}" type="parTrans" cxnId="{70FED5E2-DB28-412F-A620-BD0457967805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B1B994D-9A8C-4AFA-B377-CCF4EF6779D1}" type="sibTrans" cxnId="{70FED5E2-DB28-412F-A620-BD0457967805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9BC1092-EDCB-4586-9B50-5C43B82A0C52}">
          <dgm:prSet phldrT="[Text]" custT="1"/>
          <dgm:spPr/>
          <dgm:t>
            <a:bodyPr/>
            <a:lstStyle/>
            <a:p>
              <a:pPr algn="l"/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−</m:t>
                  </m:r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250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1200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39BC1092-EDCB-4586-9B50-5C43B82A0C52}">
          <dgm:prSet phldrT="[Text]" custT="1"/>
          <dgm:spPr/>
          <dgm:t>
            <a:bodyPr/>
            <a:lstStyle/>
            <a:p>
              <a:pPr algn="l"/>
              <a:r>
                <a:rPr lang="en-US" sz="1800" i="0" smtClean="0">
                  <a:ln>
                    <a:noFill/>
                  </a:ln>
                  <a:latin typeface="Cambria Math"/>
                </a:rPr>
                <a:t>−250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800" i="0" smtClean="0">
                  <a:ln>
                    <a:noFill/>
                  </a:ln>
                  <a:latin typeface="Cambria Math"/>
                </a:rPr>
                <a:t>1200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EBBC7783-6D31-40C5-A238-08E1865D7959}" type="parTrans" cxnId="{79E6962F-85C7-4D28-A023-8D95D45C59EA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5F62DC3-D39B-4C6C-A6D2-D007FB9FAA00}" type="sibTrans" cxnId="{79E6962F-85C7-4D28-A023-8D95D45C59EA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0C56A10-31D0-4EEE-AB10-F82AF673900C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৫/ থার্মোকাপল/ তাপ তড়িৎ থার্মোমিটার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07E6013-3AE7-4AF0-B650-169F44A0B473}" type="parTrans" cxnId="{C604389B-049A-49FD-8EB7-EA7348FBC69F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72791D5-2F02-4FF1-92E7-D1D7209A0B72}" type="sibTrans" cxnId="{C604389B-049A-49FD-8EB7-EA7348FBC69F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7B18FD48-EFFE-47FD-891B-3D46F5807046}">
      <dgm:prSet phldrT="[Text]" custT="1"/>
      <dgm:spPr/>
      <dgm:t>
        <a:bodyPr/>
        <a:lstStyle/>
        <a:p>
          <a:pPr algn="l"/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ধাতব পদার্থের তৈরি তার যুগল 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E4A531D-4C94-4749-BE3F-B3C6A682B51F}" type="parTrans" cxnId="{43C5491D-1CD1-4782-A7BF-5AF90717BC29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17331CB-0D91-4B6A-8E1A-B650FDAC5FF9}" type="sibTrans" cxnId="{43C5491D-1CD1-4782-A7BF-5AF90717BC29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550B34C-2181-4DD6-97F4-3835314CAAA2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তাপীয় তড়িচ্চালক শক্তি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0986EE4-972A-4231-919B-7826D4F435BD}" type="parTrans" cxnId="{310B1A70-FA1F-46D5-9B64-AF4010B832D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5C50132-CDEF-46D3-8C76-FB5062DA3264}" type="sibTrans" cxnId="{310B1A70-FA1F-46D5-9B64-AF4010B832D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89249CE3-48D6-4FFC-959A-DB993CAED9B0}">
          <dgm:prSet phldrT="[Text]" custT="1"/>
          <dgm:spPr/>
          <dgm:t>
            <a:bodyPr/>
            <a:lstStyle/>
            <a:p>
              <a:pPr algn="l"/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−</m:t>
                  </m:r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250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1500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89249CE3-48D6-4FFC-959A-DB993CAED9B0}">
          <dgm:prSet phldrT="[Text]" custT="1"/>
          <dgm:spPr/>
          <dgm:t>
            <a:bodyPr/>
            <a:lstStyle/>
            <a:p>
              <a:pPr algn="l"/>
              <a:r>
                <a:rPr lang="en-US" sz="1800" i="0" smtClean="0">
                  <a:ln>
                    <a:noFill/>
                  </a:ln>
                  <a:latin typeface="Cambria Math"/>
                </a:rPr>
                <a:t>−250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800" i="0" smtClean="0">
                  <a:ln>
                    <a:noFill/>
                  </a:ln>
                  <a:latin typeface="Cambria Math"/>
                </a:rPr>
                <a:t>1500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86CD5562-8383-4308-968D-C8D5F95D3B12}" type="parTrans" cxnId="{9C7A831F-27AF-4B6C-8497-4FE900B69F55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CBD008D-8185-45B6-9AC1-CAEE1A7E597E}" type="sibTrans" cxnId="{9C7A831F-27AF-4B6C-8497-4FE900B69F55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DC70AF1-F4C9-4012-B53A-8E0A8731BE97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৬/ বিকিরণ পাইরোমিটার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E33B035C-5508-45EC-A014-92E9BA940B5A}" type="parTrans" cxnId="{C81B4EDF-78CD-4DB1-A23C-1C50A0E4959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7ABC83A-59B9-45DE-8759-3C355A849969}" type="sibTrans" cxnId="{C81B4EDF-78CD-4DB1-A23C-1C50A0E4959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A98239B6-2034-467D-A9FF-542781094618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কৃষ্ণকায় পাত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04E1CA0-AE66-4ED8-8F5F-893ACBA738B1}" type="parTrans" cxnId="{68605F40-997E-47F3-9890-127686CC3CC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BCEBB6B-2928-4A0C-9099-30D0CE3CFCC6}" type="sibTrans" cxnId="{68605F40-997E-47F3-9890-127686CC3CC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7FA138B-333C-4414-BE20-DCAFD608D993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উত্তপ্ত বস্তুর বিকিরণ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57FAF1C-79D4-4D0B-A257-4BA9284E48A7}" type="parTrans" cxnId="{7AAE22E9-AA00-431B-A6EC-E3ECCA500D46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941B1F8-FD52-4B31-858D-E9BA3C90E7B7}" type="sibTrans" cxnId="{7AAE22E9-AA00-431B-A6EC-E3ECCA500D46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643AD25E-C96A-473E-B8DF-FBD8F2D2FAEF}">
          <dgm:prSet phldrT="[Text]" custT="1"/>
          <dgm:spPr/>
          <dgm:t>
            <a:bodyPr/>
            <a:lstStyle/>
            <a:p>
              <a:pPr algn="l"/>
              <a14:m>
                <m:oMath xmlns:m="http://schemas.openxmlformats.org/officeDocument/2006/math">
                  <m:r>
                    <a:rPr lang="en-US" sz="1800" smtClean="0">
                      <a:ln>
                        <a:noFill/>
                      </a:ln>
                      <a:latin typeface="Cambria Math"/>
                    </a:rPr>
                    <m:t>500</m:t>
                  </m:r>
                  <m:r>
                    <a:rPr lang="bn-IN" sz="1800" smtClean="0">
                      <a:ln>
                        <a:noFill/>
                      </a:ln>
                      <a:latin typeface="Cambria Math"/>
                    </a:rPr>
                    <m:t>℃</m:t>
                  </m:r>
                </m:oMath>
              </a14:m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এর উর্ধ্বে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643AD25E-C96A-473E-B8DF-FBD8F2D2FAEF}">
          <dgm:prSet phldrT="[Text]" custT="1"/>
          <dgm:spPr/>
          <dgm:t>
            <a:bodyPr/>
            <a:lstStyle/>
            <a:p>
              <a:pPr algn="l"/>
              <a:r>
                <a:rPr lang="en-US" sz="1800" i="0" smtClean="0">
                  <a:ln>
                    <a:noFill/>
                  </a:ln>
                  <a:latin typeface="Cambria Math"/>
                </a:rPr>
                <a:t>500</a:t>
              </a:r>
              <a:r>
                <a:rPr lang="bn-IN" sz="1800" i="0" smtClean="0">
                  <a:ln>
                    <a:noFill/>
                  </a:ln>
                  <a:latin typeface="Cambria Math"/>
                </a:rPr>
                <a:t>℃</a:t>
              </a:r>
              <a:r>
                <a:rPr lang="en-US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8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এর উর্ধ্বে </a:t>
              </a:r>
              <a:endParaRPr lang="en-US" sz="18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C4418892-4E89-4369-9114-E1FED1388D2D}" type="parTrans" cxnId="{47566CAF-635C-47ED-B718-A90AD6A182D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8D59239-5391-4976-8CFD-19A32901D122}" type="sibTrans" cxnId="{47566CAF-635C-47ED-B718-A90AD6A182D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329F7292-9A27-4B2F-8CF2-E110A6F851F6}">
      <dgm:prSet phldrT="[Text]" custT="1"/>
      <dgm:spPr/>
      <dgm:t>
        <a:bodyPr/>
        <a:lstStyle/>
        <a:p>
          <a:pPr algn="l"/>
          <a:r>
            <a:rPr lang="bn-IN" sz="18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থার্মোমিটারের নাম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2E64D1A-B666-4BB7-B0B9-C5B4C8F404B4}" type="sibTrans" cxnId="{46FA6868-B247-4F0A-B950-1EC83931C114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B9FEAD9-003B-4D12-81A1-A145489E2E99}" type="parTrans" cxnId="{46FA6868-B247-4F0A-B950-1EC83931C114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C68909D-9F4D-4736-A3F3-46FBF68DB99B}" type="pres">
      <dgm:prSet presAssocID="{631BB210-BF1A-489F-96A7-0137A182B7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E7772-2465-404A-A5A6-4071B8432771}" type="pres">
      <dgm:prSet presAssocID="{329F7292-9A27-4B2F-8CF2-E110A6F851F6}" presName="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5D23C-BF67-4D38-A189-9DF5FC572125}" type="pres">
      <dgm:prSet presAssocID="{62E64D1A-B666-4BB7-B0B9-C5B4C8F404B4}" presName="sibTrans" presStyleCnt="0"/>
      <dgm:spPr/>
      <dgm:t>
        <a:bodyPr/>
        <a:lstStyle/>
        <a:p>
          <a:endParaRPr lang="en-US"/>
        </a:p>
      </dgm:t>
    </dgm:pt>
    <dgm:pt modelId="{0F596F25-A0B3-4DEA-AEA2-E4BDB3021DE2}" type="pres">
      <dgm:prSet presAssocID="{44452372-36BB-4A58-A815-590D9E7EE87D}" presName="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26A53-2B4B-47D4-BF16-F05DCF86D60A}" type="pres">
      <dgm:prSet presAssocID="{F887BA25-0D2D-4D2F-B2E2-D026BCAD393E}" presName="sibTrans" presStyleCnt="0"/>
      <dgm:spPr/>
      <dgm:t>
        <a:bodyPr/>
        <a:lstStyle/>
        <a:p>
          <a:endParaRPr lang="en-US"/>
        </a:p>
      </dgm:t>
    </dgm:pt>
    <dgm:pt modelId="{56869FDC-A5FB-44A2-8358-3FF96B093B69}" type="pres">
      <dgm:prSet presAssocID="{2D92E932-6932-4D17-9DF6-4927EF1730B8}" presName="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11F52-B4B3-4615-927A-3875960042B0}" type="pres">
      <dgm:prSet presAssocID="{793C8B11-9C02-4331-8616-8293B5CC12F5}" presName="sibTrans" presStyleCnt="0"/>
      <dgm:spPr/>
      <dgm:t>
        <a:bodyPr/>
        <a:lstStyle/>
        <a:p>
          <a:endParaRPr lang="en-US"/>
        </a:p>
      </dgm:t>
    </dgm:pt>
    <dgm:pt modelId="{6A124FB8-1727-4311-83C9-7243C4D705F0}" type="pres">
      <dgm:prSet presAssocID="{9D35C74A-FB26-43A8-B47A-B4F3096A75B7}" presName="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540E0-1067-4680-97B8-FFDB1C7FA182}" type="pres">
      <dgm:prSet presAssocID="{2AA985E5-D9F8-4719-B1D5-26BA4D89A2F8}" presName="sibTrans" presStyleCnt="0"/>
      <dgm:spPr/>
      <dgm:t>
        <a:bodyPr/>
        <a:lstStyle/>
        <a:p>
          <a:endParaRPr lang="en-US"/>
        </a:p>
      </dgm:t>
    </dgm:pt>
    <dgm:pt modelId="{0FB7918F-DE6A-4E3C-AC54-7801AFACD638}" type="pres">
      <dgm:prSet presAssocID="{22D01275-8552-4CA6-9338-3507FD6F7771}" presName="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B4374-1F53-46AB-B448-A00B2FE96DDD}" type="pres">
      <dgm:prSet presAssocID="{A5B905DC-B991-4E36-A5FE-4E24A4833ADB}" presName="sibTrans" presStyleCnt="0"/>
      <dgm:spPr/>
      <dgm:t>
        <a:bodyPr/>
        <a:lstStyle/>
        <a:p>
          <a:endParaRPr lang="en-US"/>
        </a:p>
      </dgm:t>
    </dgm:pt>
    <dgm:pt modelId="{2521D426-DD50-4685-8302-69917A289D05}" type="pres">
      <dgm:prSet presAssocID="{9B44471F-D773-4B70-9FAB-14C45BF8B729}" presName="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2127D-480A-4AEE-95F2-28BE16ED3B98}" type="pres">
      <dgm:prSet presAssocID="{8427B245-DEB4-4363-8199-918CE4E5C70C}" presName="sibTrans" presStyleCnt="0"/>
      <dgm:spPr/>
      <dgm:t>
        <a:bodyPr/>
        <a:lstStyle/>
        <a:p>
          <a:endParaRPr lang="en-US"/>
        </a:p>
      </dgm:t>
    </dgm:pt>
    <dgm:pt modelId="{274F696C-69C6-4D29-9DE8-1EA974748A19}" type="pres">
      <dgm:prSet presAssocID="{6DC2CF6F-0F80-468D-9D6B-7FBB49CC8E55}" presName="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E607E-411C-45BB-AE59-B34C3FE7A3F1}" type="pres">
      <dgm:prSet presAssocID="{CBB12C6D-0A26-4787-9D3B-2741496BF577}" presName="sibTrans" presStyleCnt="0"/>
      <dgm:spPr/>
      <dgm:t>
        <a:bodyPr/>
        <a:lstStyle/>
        <a:p>
          <a:endParaRPr lang="en-US"/>
        </a:p>
      </dgm:t>
    </dgm:pt>
    <dgm:pt modelId="{FFA87CDF-49DE-4E0A-B7D7-C165D54EF0BA}" type="pres">
      <dgm:prSet presAssocID="{7ADF1647-D3E7-4BA5-9A9D-E3B4F1C44517}" presName="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D4E6B-83B9-43F6-AB20-9EE544D98C0B}" type="pres">
      <dgm:prSet presAssocID="{95EA1581-A187-4282-9AD2-10B0D20D4C5F}" presName="sibTrans" presStyleCnt="0"/>
      <dgm:spPr/>
      <dgm:t>
        <a:bodyPr/>
        <a:lstStyle/>
        <a:p>
          <a:endParaRPr lang="en-US"/>
        </a:p>
      </dgm:t>
    </dgm:pt>
    <dgm:pt modelId="{4FB5BD52-F40F-4AFC-8D3E-58E5D6C81B84}" type="pres">
      <dgm:prSet presAssocID="{82B71860-14A8-41A7-A42F-7D587C4962EC}" presName="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50257-B8C2-4A19-97D1-FB93FEC9FAAC}" type="pres">
      <dgm:prSet presAssocID="{AA351CA5-64FB-4607-B709-A857B93EFA22}" presName="sibTrans" presStyleCnt="0"/>
      <dgm:spPr/>
      <dgm:t>
        <a:bodyPr/>
        <a:lstStyle/>
        <a:p>
          <a:endParaRPr lang="en-US"/>
        </a:p>
      </dgm:t>
    </dgm:pt>
    <dgm:pt modelId="{6F80B62D-F69E-4A30-8B22-DE978436C7D6}" type="pres">
      <dgm:prSet presAssocID="{31ECDDDA-2137-41C3-8628-C0A7F1ED9D5B}" presName="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D71C5-73FF-4D55-8B23-E7203EEFBCB5}" type="pres">
      <dgm:prSet presAssocID="{3F08150F-B2F1-44B8-8836-DBCF85FB16FB}" presName="sibTrans" presStyleCnt="0"/>
      <dgm:spPr/>
      <dgm:t>
        <a:bodyPr/>
        <a:lstStyle/>
        <a:p>
          <a:endParaRPr lang="en-US"/>
        </a:p>
      </dgm:t>
    </dgm:pt>
    <dgm:pt modelId="{95C50621-03C1-417E-9DBE-39B9B96C2768}" type="pres">
      <dgm:prSet presAssocID="{81C30BEE-570E-48B7-88E3-8BF01D0B5F6B}" presName="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41F2A-C4EC-47B9-ABBE-6A63D5DD3CD8}" type="pres">
      <dgm:prSet presAssocID="{A8962A53-E494-4651-ABAD-9EAA614734B6}" presName="sibTrans" presStyleCnt="0"/>
      <dgm:spPr/>
      <dgm:t>
        <a:bodyPr/>
        <a:lstStyle/>
        <a:p>
          <a:endParaRPr lang="en-US"/>
        </a:p>
      </dgm:t>
    </dgm:pt>
    <dgm:pt modelId="{33FA7A01-28C5-47B9-8C16-8D06B4D2E1AD}" type="pres">
      <dgm:prSet presAssocID="{B14A596F-8210-4547-9DA1-E9D12457C25B}" presName="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4A7AD-F5B2-4BE9-9F8D-A957CE2CEB88}" type="pres">
      <dgm:prSet presAssocID="{5BF8A0D0-FC1A-4B3E-AB69-4041443E0F4E}" presName="sibTrans" presStyleCnt="0"/>
      <dgm:spPr/>
      <dgm:t>
        <a:bodyPr/>
        <a:lstStyle/>
        <a:p>
          <a:endParaRPr lang="en-US"/>
        </a:p>
      </dgm:t>
    </dgm:pt>
    <dgm:pt modelId="{BFD32DD6-3EFC-4576-8286-D020D9CCB632}" type="pres">
      <dgm:prSet presAssocID="{95321477-F10F-4BD9-9A5F-3D10ED5E5FB3}" presName="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A874B-5773-4BB9-AC2F-0B9FCA62F1FB}" type="pres">
      <dgm:prSet presAssocID="{74F36CE7-A819-4D18-8FCB-22954876A397}" presName="sibTrans" presStyleCnt="0"/>
      <dgm:spPr/>
      <dgm:t>
        <a:bodyPr/>
        <a:lstStyle/>
        <a:p>
          <a:endParaRPr lang="en-US"/>
        </a:p>
      </dgm:t>
    </dgm:pt>
    <dgm:pt modelId="{27DFFC27-0855-48AE-B564-183F6A0D29B1}" type="pres">
      <dgm:prSet presAssocID="{C0F315B3-82E1-4496-A84F-667E5BF34121}" presName="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D0782-7725-4261-A0C9-F4E08D0B859E}" type="pres">
      <dgm:prSet presAssocID="{5E060B47-20D0-4974-9508-726570D4869F}" presName="sibTrans" presStyleCnt="0"/>
      <dgm:spPr/>
      <dgm:t>
        <a:bodyPr/>
        <a:lstStyle/>
        <a:p>
          <a:endParaRPr lang="en-US"/>
        </a:p>
      </dgm:t>
    </dgm:pt>
    <dgm:pt modelId="{7033C794-684A-4129-B36D-34D199A38971}" type="pres">
      <dgm:prSet presAssocID="{14028182-B8E0-4475-84F5-3427DC72093A}" presName="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2C904-2F21-4095-BF51-9022D1430886}" type="pres">
      <dgm:prSet presAssocID="{B4A4C125-0BA8-4E57-80C5-3EA25CB18A4F}" presName="sibTrans" presStyleCnt="0"/>
      <dgm:spPr/>
      <dgm:t>
        <a:bodyPr/>
        <a:lstStyle/>
        <a:p>
          <a:endParaRPr lang="en-US"/>
        </a:p>
      </dgm:t>
    </dgm:pt>
    <dgm:pt modelId="{9EB49BE8-98DD-4920-95CB-C11B72022AEF}" type="pres">
      <dgm:prSet presAssocID="{1CF98314-9869-4B68-8B0B-9DF0AF38AC41}" presName="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BE620-A752-48C9-BA95-44ED2E29981A}" type="pres">
      <dgm:prSet presAssocID="{430AF265-CC5B-40B8-A3BE-765F20B78E81}" presName="sibTrans" presStyleCnt="0"/>
      <dgm:spPr/>
      <dgm:t>
        <a:bodyPr/>
        <a:lstStyle/>
        <a:p>
          <a:endParaRPr lang="en-US"/>
        </a:p>
      </dgm:t>
    </dgm:pt>
    <dgm:pt modelId="{8A3247A9-1908-40BA-8611-272A77F4401F}" type="pres">
      <dgm:prSet presAssocID="{08E663EB-67D4-4AE1-B127-DA3B4890FDC9}" presName="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A0197-8E2C-456B-999D-DFD2FAF8C16D}" type="pres">
      <dgm:prSet presAssocID="{583212D8-C72F-4EC5-A990-225B55E4D2A0}" presName="sibTrans" presStyleCnt="0"/>
      <dgm:spPr/>
      <dgm:t>
        <a:bodyPr/>
        <a:lstStyle/>
        <a:p>
          <a:endParaRPr lang="en-US"/>
        </a:p>
      </dgm:t>
    </dgm:pt>
    <dgm:pt modelId="{DF39A64C-475C-4BD1-BCF3-3DDEB1560D8F}" type="pres">
      <dgm:prSet presAssocID="{1CD74D70-E303-406F-AF6E-F83612BE16AF}" presName="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D368A-6F33-4E8D-A557-E36F3CF6A750}" type="pres">
      <dgm:prSet presAssocID="{952B31AE-B582-4FA4-874E-E7B1080B7B5B}" presName="sibTrans" presStyleCnt="0"/>
      <dgm:spPr/>
      <dgm:t>
        <a:bodyPr/>
        <a:lstStyle/>
        <a:p>
          <a:endParaRPr lang="en-US"/>
        </a:p>
      </dgm:t>
    </dgm:pt>
    <dgm:pt modelId="{DFB52A8E-084C-4F07-816A-180A6649DA67}" type="pres">
      <dgm:prSet presAssocID="{1D560B2E-D636-446F-BE8C-B4A72855D095}" presName="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8311F-D1C8-4595-A0F3-57DD32C1A9BF}" type="pres">
      <dgm:prSet presAssocID="{1B1B994D-9A8C-4AFA-B377-CCF4EF6779D1}" presName="sibTrans" presStyleCnt="0"/>
      <dgm:spPr/>
      <dgm:t>
        <a:bodyPr/>
        <a:lstStyle/>
        <a:p>
          <a:endParaRPr lang="en-US"/>
        </a:p>
      </dgm:t>
    </dgm:pt>
    <dgm:pt modelId="{1054B047-0F9B-4826-8092-34EBF2A2136D}" type="pres">
      <dgm:prSet presAssocID="{39BC1092-EDCB-4586-9B50-5C43B82A0C52}" presName="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6E483-EB91-48FE-B35B-457695D497C4}" type="pres">
      <dgm:prSet presAssocID="{C5F62DC3-D39B-4C6C-A6D2-D007FB9FAA00}" presName="sibTrans" presStyleCnt="0"/>
      <dgm:spPr/>
      <dgm:t>
        <a:bodyPr/>
        <a:lstStyle/>
        <a:p>
          <a:endParaRPr lang="en-US"/>
        </a:p>
      </dgm:t>
    </dgm:pt>
    <dgm:pt modelId="{F2A9BF7F-8050-45C1-A0B3-D74A8796ADB6}" type="pres">
      <dgm:prSet presAssocID="{10C56A10-31D0-4EEE-AB10-F82AF673900C}" presName="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24FF8-448D-41A2-8E47-9C6D3A7B814D}" type="pres">
      <dgm:prSet presAssocID="{C72791D5-2F02-4FF1-92E7-D1D7209A0B72}" presName="sibTrans" presStyleCnt="0"/>
      <dgm:spPr/>
      <dgm:t>
        <a:bodyPr/>
        <a:lstStyle/>
        <a:p>
          <a:endParaRPr lang="en-US"/>
        </a:p>
      </dgm:t>
    </dgm:pt>
    <dgm:pt modelId="{E885003A-C85B-4B98-BA4C-049A0B04E161}" type="pres">
      <dgm:prSet presAssocID="{7B18FD48-EFFE-47FD-891B-3D46F5807046}" presName="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9C015-D96B-4B25-BEF5-18BA8A244902}" type="pres">
      <dgm:prSet presAssocID="{F17331CB-0D91-4B6A-8E1A-B650FDAC5FF9}" presName="sibTrans" presStyleCnt="0"/>
      <dgm:spPr/>
      <dgm:t>
        <a:bodyPr/>
        <a:lstStyle/>
        <a:p>
          <a:endParaRPr lang="en-US"/>
        </a:p>
      </dgm:t>
    </dgm:pt>
    <dgm:pt modelId="{F86DB71E-44C6-48D4-BAE3-1C9C1A41E181}" type="pres">
      <dgm:prSet presAssocID="{0550B34C-2181-4DD6-97F4-3835314CAAA2}" presName="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6724D-6DCC-4E3E-AE2C-02E1094D0BED}" type="pres">
      <dgm:prSet presAssocID="{F5C50132-CDEF-46D3-8C76-FB5062DA3264}" presName="sibTrans" presStyleCnt="0"/>
      <dgm:spPr/>
      <dgm:t>
        <a:bodyPr/>
        <a:lstStyle/>
        <a:p>
          <a:endParaRPr lang="en-US"/>
        </a:p>
      </dgm:t>
    </dgm:pt>
    <dgm:pt modelId="{3B2445C3-62D9-4060-AB02-8C2AA43ED53E}" type="pres">
      <dgm:prSet presAssocID="{89249CE3-48D6-4FFC-959A-DB993CAED9B0}" presName="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43976-A3E0-42C6-B966-3E185EA3E762}" type="pres">
      <dgm:prSet presAssocID="{5CBD008D-8185-45B6-9AC1-CAEE1A7E597E}" presName="sibTrans" presStyleCnt="0"/>
      <dgm:spPr/>
      <dgm:t>
        <a:bodyPr/>
        <a:lstStyle/>
        <a:p>
          <a:endParaRPr lang="en-US"/>
        </a:p>
      </dgm:t>
    </dgm:pt>
    <dgm:pt modelId="{79D0AD32-B1EA-43F9-B6AF-00A641449590}" type="pres">
      <dgm:prSet presAssocID="{CDC70AF1-F4C9-4012-B53A-8E0A8731BE97}" presName="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D569B-0DC7-4A4C-BC09-44F1A8B6DDD4}" type="pres">
      <dgm:prSet presAssocID="{67ABC83A-59B9-45DE-8759-3C355A849969}" presName="sibTrans" presStyleCnt="0"/>
      <dgm:spPr/>
      <dgm:t>
        <a:bodyPr/>
        <a:lstStyle/>
        <a:p>
          <a:endParaRPr lang="en-US"/>
        </a:p>
      </dgm:t>
    </dgm:pt>
    <dgm:pt modelId="{E92BF7C0-75CE-4EA9-BDA2-448D1A243E16}" type="pres">
      <dgm:prSet presAssocID="{A98239B6-2034-467D-A9FF-542781094618}" presName="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A0E3-3780-4733-9972-303F4F52AD90}" type="pres">
      <dgm:prSet presAssocID="{0BCEBB6B-2928-4A0C-9099-30D0CE3CFCC6}" presName="sibTrans" presStyleCnt="0"/>
      <dgm:spPr/>
      <dgm:t>
        <a:bodyPr/>
        <a:lstStyle/>
        <a:p>
          <a:endParaRPr lang="en-US"/>
        </a:p>
      </dgm:t>
    </dgm:pt>
    <dgm:pt modelId="{9388161D-9E8E-4139-BC9F-2AE0117CADCC}" type="pres">
      <dgm:prSet presAssocID="{57FA138B-333C-4414-BE20-DCAFD608D993}" presName="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4701-27F3-4FE6-8C98-F64601C57E02}" type="pres">
      <dgm:prSet presAssocID="{C941B1F8-FD52-4B31-858D-E9BA3C90E7B7}" presName="sibTrans" presStyleCnt="0"/>
      <dgm:spPr/>
      <dgm:t>
        <a:bodyPr/>
        <a:lstStyle/>
        <a:p>
          <a:endParaRPr lang="en-US"/>
        </a:p>
      </dgm:t>
    </dgm:pt>
    <dgm:pt modelId="{F4523A88-15FE-4117-BEAA-1FF001248EE8}" type="pres">
      <dgm:prSet presAssocID="{643AD25E-C96A-473E-B8DF-FBD8F2D2FAEF}" presName="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6A80A-7DA7-4E58-B2AA-E8B30896A183}" type="presOf" srcId="{44452372-36BB-4A58-A815-590D9E7EE87D}" destId="{0F596F25-A0B3-4DEA-AEA2-E4BDB3021DE2}" srcOrd="0" destOrd="0" presId="urn:microsoft.com/office/officeart/2005/8/layout/default"/>
    <dgm:cxn modelId="{1B0026A0-B584-4C83-AED9-A662C4A9DBEC}" srcId="{631BB210-BF1A-489F-96A7-0137A182B724}" destId="{31ECDDDA-2137-41C3-8628-C0A7F1ED9D5B}" srcOrd="9" destOrd="0" parTransId="{47BA3E0A-9714-4CF5-AE7D-3F17E36F4976}" sibTransId="{3F08150F-B2F1-44B8-8836-DBCF85FB16FB}"/>
    <dgm:cxn modelId="{2FF144B6-3C42-4FC7-8BAE-912A40F1AFE9}" type="presOf" srcId="{C0F315B3-82E1-4496-A84F-667E5BF34121}" destId="{27DFFC27-0855-48AE-B564-183F6A0D29B1}" srcOrd="0" destOrd="0" presId="urn:microsoft.com/office/officeart/2005/8/layout/default"/>
    <dgm:cxn modelId="{8D385351-9A24-4E68-BB30-C656BBD6C43E}" type="presOf" srcId="{6DC2CF6F-0F80-468D-9D6B-7FBB49CC8E55}" destId="{274F696C-69C6-4D29-9DE8-1EA974748A19}" srcOrd="0" destOrd="0" presId="urn:microsoft.com/office/officeart/2005/8/layout/default"/>
    <dgm:cxn modelId="{1F779579-0C2B-4F7B-9DF1-98CC1FB0BCD2}" type="presOf" srcId="{22D01275-8552-4CA6-9338-3507FD6F7771}" destId="{0FB7918F-DE6A-4E3C-AC54-7801AFACD638}" srcOrd="0" destOrd="0" presId="urn:microsoft.com/office/officeart/2005/8/layout/default"/>
    <dgm:cxn modelId="{310B1A70-FA1F-46D5-9B64-AF4010B832D3}" srcId="{631BB210-BF1A-489F-96A7-0137A182B724}" destId="{0550B34C-2181-4DD6-97F4-3835314CAAA2}" srcOrd="22" destOrd="0" parTransId="{00986EE4-972A-4231-919B-7826D4F435BD}" sibTransId="{F5C50132-CDEF-46D3-8C76-FB5062DA3264}"/>
    <dgm:cxn modelId="{47566CAF-635C-47ED-B718-A90AD6A182D8}" srcId="{631BB210-BF1A-489F-96A7-0137A182B724}" destId="{643AD25E-C96A-473E-B8DF-FBD8F2D2FAEF}" srcOrd="27" destOrd="0" parTransId="{C4418892-4E89-4369-9114-E1FED1388D2D}" sibTransId="{18D59239-5391-4976-8CFD-19A32901D122}"/>
    <dgm:cxn modelId="{7AAE22E9-AA00-431B-A6EC-E3ECCA500D46}" srcId="{631BB210-BF1A-489F-96A7-0137A182B724}" destId="{57FA138B-333C-4414-BE20-DCAFD608D993}" srcOrd="26" destOrd="0" parTransId="{957FAF1C-79D4-4D0B-A257-4BA9284E48A7}" sibTransId="{C941B1F8-FD52-4B31-858D-E9BA3C90E7B7}"/>
    <dgm:cxn modelId="{CB7A5808-4FD9-4BFC-BBE1-C7B170488ED1}" type="presOf" srcId="{81C30BEE-570E-48B7-88E3-8BF01D0B5F6B}" destId="{95C50621-03C1-417E-9DBE-39B9B96C2768}" srcOrd="0" destOrd="0" presId="urn:microsoft.com/office/officeart/2005/8/layout/default"/>
    <dgm:cxn modelId="{8C7CCEF0-8BEF-4FC2-8320-F8E528172702}" type="presOf" srcId="{89249CE3-48D6-4FFC-959A-DB993CAED9B0}" destId="{3B2445C3-62D9-4060-AB02-8C2AA43ED53E}" srcOrd="0" destOrd="0" presId="urn:microsoft.com/office/officeart/2005/8/layout/default"/>
    <dgm:cxn modelId="{FCCB92E3-259A-40DE-94A8-5EDAF485ED3C}" type="presOf" srcId="{1CD74D70-E303-406F-AF6E-F83612BE16AF}" destId="{DF39A64C-475C-4BD1-BCF3-3DDEB1560D8F}" srcOrd="0" destOrd="0" presId="urn:microsoft.com/office/officeart/2005/8/layout/default"/>
    <dgm:cxn modelId="{C81B4EDF-78CD-4DB1-A23C-1C50A0E4959E}" srcId="{631BB210-BF1A-489F-96A7-0137A182B724}" destId="{CDC70AF1-F4C9-4012-B53A-8E0A8731BE97}" srcOrd="24" destOrd="0" parTransId="{E33B035C-5508-45EC-A014-92E9BA940B5A}" sibTransId="{67ABC83A-59B9-45DE-8759-3C355A849969}"/>
    <dgm:cxn modelId="{1B9DAAD1-4D34-4763-80F4-FD25B88B0BA7}" srcId="{631BB210-BF1A-489F-96A7-0137A182B724}" destId="{08E663EB-67D4-4AE1-B127-DA3B4890FDC9}" srcOrd="16" destOrd="0" parTransId="{2FE77F33-6C1E-4647-A14E-51AAE068E205}" sibTransId="{583212D8-C72F-4EC5-A990-225B55E4D2A0}"/>
    <dgm:cxn modelId="{A0C8884B-6B49-4DB7-8850-3C4388A3557E}" type="presOf" srcId="{7ADF1647-D3E7-4BA5-9A9D-E3B4F1C44517}" destId="{FFA87CDF-49DE-4E0A-B7D7-C165D54EF0BA}" srcOrd="0" destOrd="0" presId="urn:microsoft.com/office/officeart/2005/8/layout/default"/>
    <dgm:cxn modelId="{8A37A881-4435-4270-B2B3-C3B458922713}" srcId="{631BB210-BF1A-489F-96A7-0137A182B724}" destId="{1CF98314-9869-4B68-8B0B-9DF0AF38AC41}" srcOrd="15" destOrd="0" parTransId="{8DAC3997-33D1-4BE3-B087-6DAB18ED18CD}" sibTransId="{430AF265-CC5B-40B8-A3BE-765F20B78E81}"/>
    <dgm:cxn modelId="{AA560E05-9464-476F-AB9D-524FA821FDED}" type="presOf" srcId="{57FA138B-333C-4414-BE20-DCAFD608D993}" destId="{9388161D-9E8E-4139-BC9F-2AE0117CADCC}" srcOrd="0" destOrd="0" presId="urn:microsoft.com/office/officeart/2005/8/layout/default"/>
    <dgm:cxn modelId="{24A9A2D1-7E49-445B-8ADA-F2F6C4CB83E1}" srcId="{631BB210-BF1A-489F-96A7-0137A182B724}" destId="{14028182-B8E0-4475-84F5-3427DC72093A}" srcOrd="14" destOrd="0" parTransId="{FDD3D0F1-8978-42DB-809B-DC25CFAB6BDD}" sibTransId="{B4A4C125-0BA8-4E57-80C5-3EA25CB18A4F}"/>
    <dgm:cxn modelId="{58BE06C0-608E-4D88-A37A-B6EDCACCB478}" type="presOf" srcId="{A98239B6-2034-467D-A9FF-542781094618}" destId="{E92BF7C0-75CE-4EA9-BDA2-448D1A243E16}" srcOrd="0" destOrd="0" presId="urn:microsoft.com/office/officeart/2005/8/layout/default"/>
    <dgm:cxn modelId="{953AE937-1D99-4F57-A000-135328D4BE00}" type="presOf" srcId="{08E663EB-67D4-4AE1-B127-DA3B4890FDC9}" destId="{8A3247A9-1908-40BA-8611-272A77F4401F}" srcOrd="0" destOrd="0" presId="urn:microsoft.com/office/officeart/2005/8/layout/default"/>
    <dgm:cxn modelId="{C604389B-049A-49FD-8EB7-EA7348FBC69F}" srcId="{631BB210-BF1A-489F-96A7-0137A182B724}" destId="{10C56A10-31D0-4EEE-AB10-F82AF673900C}" srcOrd="20" destOrd="0" parTransId="{107E6013-3AE7-4AF0-B650-169F44A0B473}" sibTransId="{C72791D5-2F02-4FF1-92E7-D1D7209A0B72}"/>
    <dgm:cxn modelId="{68605F40-997E-47F3-9890-127686CC3CC8}" srcId="{631BB210-BF1A-489F-96A7-0137A182B724}" destId="{A98239B6-2034-467D-A9FF-542781094618}" srcOrd="25" destOrd="0" parTransId="{604E1CA0-AE66-4ED8-8F5F-893ACBA738B1}" sibTransId="{0BCEBB6B-2928-4A0C-9099-30D0CE3CFCC6}"/>
    <dgm:cxn modelId="{B7323D7B-1388-493E-9008-70975230C50E}" type="presOf" srcId="{0550B34C-2181-4DD6-97F4-3835314CAAA2}" destId="{F86DB71E-44C6-48D4-BAE3-1C9C1A41E181}" srcOrd="0" destOrd="0" presId="urn:microsoft.com/office/officeart/2005/8/layout/default"/>
    <dgm:cxn modelId="{0A2E67C6-A304-4A1D-AAFC-CF41112637CE}" srcId="{631BB210-BF1A-489F-96A7-0137A182B724}" destId="{82B71860-14A8-41A7-A42F-7D587C4962EC}" srcOrd="8" destOrd="0" parTransId="{D0C1EF86-DF6E-406A-B1D5-32A920D1AC74}" sibTransId="{AA351CA5-64FB-4607-B709-A857B93EFA22}"/>
    <dgm:cxn modelId="{27419DB6-944D-4E13-A3D4-EE56B32AB34C}" type="presOf" srcId="{10C56A10-31D0-4EEE-AB10-F82AF673900C}" destId="{F2A9BF7F-8050-45C1-A0B3-D74A8796ADB6}" srcOrd="0" destOrd="0" presId="urn:microsoft.com/office/officeart/2005/8/layout/default"/>
    <dgm:cxn modelId="{2744C118-AA90-4607-8CDC-6AB5F25C0C5D}" type="presOf" srcId="{643AD25E-C96A-473E-B8DF-FBD8F2D2FAEF}" destId="{F4523A88-15FE-4117-BEAA-1FF001248EE8}" srcOrd="0" destOrd="0" presId="urn:microsoft.com/office/officeart/2005/8/layout/default"/>
    <dgm:cxn modelId="{14F559EE-08DD-453C-BD32-99C75DDA1BED}" type="presOf" srcId="{1D560B2E-D636-446F-BE8C-B4A72855D095}" destId="{DFB52A8E-084C-4F07-816A-180A6649DA67}" srcOrd="0" destOrd="0" presId="urn:microsoft.com/office/officeart/2005/8/layout/default"/>
    <dgm:cxn modelId="{7CE79F4A-4EE7-4CA9-B3EC-77A116F9AA75}" type="presOf" srcId="{B14A596F-8210-4547-9DA1-E9D12457C25B}" destId="{33FA7A01-28C5-47B9-8C16-8D06B4D2E1AD}" srcOrd="0" destOrd="0" presId="urn:microsoft.com/office/officeart/2005/8/layout/default"/>
    <dgm:cxn modelId="{39A05182-200D-4474-91D2-C8A33438E411}" type="presOf" srcId="{9B44471F-D773-4B70-9FAB-14C45BF8B729}" destId="{2521D426-DD50-4685-8302-69917A289D05}" srcOrd="0" destOrd="0" presId="urn:microsoft.com/office/officeart/2005/8/layout/default"/>
    <dgm:cxn modelId="{828A95CD-38F5-4404-ABC4-B3EFF3E9ADEB}" type="presOf" srcId="{82B71860-14A8-41A7-A42F-7D587C4962EC}" destId="{4FB5BD52-F40F-4AFC-8D3E-58E5D6C81B84}" srcOrd="0" destOrd="0" presId="urn:microsoft.com/office/officeart/2005/8/layout/default"/>
    <dgm:cxn modelId="{47AA80F3-75F6-4862-A147-6F8293425C4C}" srcId="{631BB210-BF1A-489F-96A7-0137A182B724}" destId="{C0F315B3-82E1-4496-A84F-667E5BF34121}" srcOrd="13" destOrd="0" parTransId="{759FD7FF-D199-49A8-8935-1CECB76B286E}" sibTransId="{5E060B47-20D0-4974-9508-726570D4869F}"/>
    <dgm:cxn modelId="{BF39FC00-3C37-4FE5-B2E9-57FBF522F0CF}" srcId="{631BB210-BF1A-489F-96A7-0137A182B724}" destId="{6DC2CF6F-0F80-468D-9D6B-7FBB49CC8E55}" srcOrd="6" destOrd="0" parTransId="{121C87BB-32CF-4051-9938-50D6E3F99539}" sibTransId="{CBB12C6D-0A26-4787-9D3B-2741496BF577}"/>
    <dgm:cxn modelId="{64E38DE2-467B-455D-ACBE-FEFF24F69958}" type="presOf" srcId="{631BB210-BF1A-489F-96A7-0137A182B724}" destId="{FC68909D-9F4D-4736-A3F3-46FBF68DB99B}" srcOrd="0" destOrd="0" presId="urn:microsoft.com/office/officeart/2005/8/layout/default"/>
    <dgm:cxn modelId="{6A502FDD-5501-449B-B029-D69307B425A8}" type="presOf" srcId="{9D35C74A-FB26-43A8-B47A-B4F3096A75B7}" destId="{6A124FB8-1727-4311-83C9-7243C4D705F0}" srcOrd="0" destOrd="0" presId="urn:microsoft.com/office/officeart/2005/8/layout/default"/>
    <dgm:cxn modelId="{6EB5C2CC-2B05-4CAC-A102-616E0FB3B3D3}" srcId="{631BB210-BF1A-489F-96A7-0137A182B724}" destId="{9D35C74A-FB26-43A8-B47A-B4F3096A75B7}" srcOrd="3" destOrd="0" parTransId="{5250A1B4-0E27-498B-93DD-CAF41F7BACFF}" sibTransId="{2AA985E5-D9F8-4719-B1D5-26BA4D89A2F8}"/>
    <dgm:cxn modelId="{B7E57993-ED48-479D-93E5-30E7A26ABFB4}" srcId="{631BB210-BF1A-489F-96A7-0137A182B724}" destId="{1CD74D70-E303-406F-AF6E-F83612BE16AF}" srcOrd="17" destOrd="0" parTransId="{0378D794-3911-436B-B55F-2A8CB0DBE9C3}" sibTransId="{952B31AE-B582-4FA4-874E-E7B1080B7B5B}"/>
    <dgm:cxn modelId="{E6EECAB2-6EDE-44CF-B461-FE7BD7580AAB}" srcId="{631BB210-BF1A-489F-96A7-0137A182B724}" destId="{B14A596F-8210-4547-9DA1-E9D12457C25B}" srcOrd="11" destOrd="0" parTransId="{112F58A0-2C85-4E21-AC66-B667A07CE3ED}" sibTransId="{5BF8A0D0-FC1A-4B3E-AB69-4041443E0F4E}"/>
    <dgm:cxn modelId="{46FA6868-B247-4F0A-B950-1EC83931C114}" srcId="{631BB210-BF1A-489F-96A7-0137A182B724}" destId="{329F7292-9A27-4B2F-8CF2-E110A6F851F6}" srcOrd="0" destOrd="0" parTransId="{6B9FEAD9-003B-4D12-81A1-A145489E2E99}" sibTransId="{62E64D1A-B666-4BB7-B0B9-C5B4C8F404B4}"/>
    <dgm:cxn modelId="{FEBA2E94-C282-4CB8-B4C2-B88211694AFB}" srcId="{631BB210-BF1A-489F-96A7-0137A182B724}" destId="{22D01275-8552-4CA6-9338-3507FD6F7771}" srcOrd="4" destOrd="0" parTransId="{B989214C-B333-40E4-853B-5F2CE777F9A3}" sibTransId="{A5B905DC-B991-4E36-A5FE-4E24A4833ADB}"/>
    <dgm:cxn modelId="{6C061744-3F94-4AF2-9364-D80D847668F1}" srcId="{631BB210-BF1A-489F-96A7-0137A182B724}" destId="{81C30BEE-570E-48B7-88E3-8BF01D0B5F6B}" srcOrd="10" destOrd="0" parTransId="{FC13AD62-42E2-4EB9-83D2-EA7553B27CF4}" sibTransId="{A8962A53-E494-4651-ABAD-9EAA614734B6}"/>
    <dgm:cxn modelId="{70FED5E2-DB28-412F-A620-BD0457967805}" srcId="{631BB210-BF1A-489F-96A7-0137A182B724}" destId="{1D560B2E-D636-446F-BE8C-B4A72855D095}" srcOrd="18" destOrd="0" parTransId="{5B28C56D-B477-4BF1-A9B1-2AF023992857}" sibTransId="{1B1B994D-9A8C-4AFA-B377-CCF4EF6779D1}"/>
    <dgm:cxn modelId="{71D447D4-99F2-4F5B-91A4-E41A743D5084}" type="presOf" srcId="{2D92E932-6932-4D17-9DF6-4927EF1730B8}" destId="{56869FDC-A5FB-44A2-8358-3FF96B093B69}" srcOrd="0" destOrd="0" presId="urn:microsoft.com/office/officeart/2005/8/layout/default"/>
    <dgm:cxn modelId="{43C5491D-1CD1-4782-A7BF-5AF90717BC29}" srcId="{631BB210-BF1A-489F-96A7-0137A182B724}" destId="{7B18FD48-EFFE-47FD-891B-3D46F5807046}" srcOrd="21" destOrd="0" parTransId="{9E4A531D-4C94-4749-BE3F-B3C6A682B51F}" sibTransId="{F17331CB-0D91-4B6A-8E1A-B650FDAC5FF9}"/>
    <dgm:cxn modelId="{6216731D-5CDE-49E1-B41D-C10CDADAEBF8}" srcId="{631BB210-BF1A-489F-96A7-0137A182B724}" destId="{44452372-36BB-4A58-A815-590D9E7EE87D}" srcOrd="1" destOrd="0" parTransId="{2F0858DB-B76B-4145-B30B-BB1F6F453C42}" sibTransId="{F887BA25-0D2D-4D2F-B2E2-D026BCAD393E}"/>
    <dgm:cxn modelId="{90EA3844-BD9B-46EA-AB28-D913868C20C6}" type="presOf" srcId="{14028182-B8E0-4475-84F5-3427DC72093A}" destId="{7033C794-684A-4129-B36D-34D199A38971}" srcOrd="0" destOrd="0" presId="urn:microsoft.com/office/officeart/2005/8/layout/default"/>
    <dgm:cxn modelId="{17DBFBCB-C57D-4715-9958-D3FF315C1448}" type="presOf" srcId="{31ECDDDA-2137-41C3-8628-C0A7F1ED9D5B}" destId="{6F80B62D-F69E-4A30-8B22-DE978436C7D6}" srcOrd="0" destOrd="0" presId="urn:microsoft.com/office/officeart/2005/8/layout/default"/>
    <dgm:cxn modelId="{16D7A1D1-E5A5-4665-ADC7-F4DFB55BBC82}" srcId="{631BB210-BF1A-489F-96A7-0137A182B724}" destId="{2D92E932-6932-4D17-9DF6-4927EF1730B8}" srcOrd="2" destOrd="0" parTransId="{44A83875-F083-40D9-BD80-562D72E6D1E9}" sibTransId="{793C8B11-9C02-4331-8616-8293B5CC12F5}"/>
    <dgm:cxn modelId="{F9EC41B1-1D94-46C7-99BA-ABF765C469E8}" type="presOf" srcId="{329F7292-9A27-4B2F-8CF2-E110A6F851F6}" destId="{544E7772-2465-404A-A5A6-4071B8432771}" srcOrd="0" destOrd="0" presId="urn:microsoft.com/office/officeart/2005/8/layout/default"/>
    <dgm:cxn modelId="{60B27EC8-AFE1-483D-85D8-C3CF315AA93B}" srcId="{631BB210-BF1A-489F-96A7-0137A182B724}" destId="{95321477-F10F-4BD9-9A5F-3D10ED5E5FB3}" srcOrd="12" destOrd="0" parTransId="{1F6DBF52-E77F-4F74-B9A6-226844D82FBE}" sibTransId="{74F36CE7-A819-4D18-8FCB-22954876A397}"/>
    <dgm:cxn modelId="{9E1A1642-29EA-4177-B49A-3A15DDE0A38F}" type="presOf" srcId="{39BC1092-EDCB-4586-9B50-5C43B82A0C52}" destId="{1054B047-0F9B-4826-8092-34EBF2A2136D}" srcOrd="0" destOrd="0" presId="urn:microsoft.com/office/officeart/2005/8/layout/default"/>
    <dgm:cxn modelId="{8DEE089C-C6A2-45BA-AE14-0A1BFEA72D52}" srcId="{631BB210-BF1A-489F-96A7-0137A182B724}" destId="{9B44471F-D773-4B70-9FAB-14C45BF8B729}" srcOrd="5" destOrd="0" parTransId="{964104F5-82C0-4F27-AB09-6FD84DF09A69}" sibTransId="{8427B245-DEB4-4363-8199-918CE4E5C70C}"/>
    <dgm:cxn modelId="{5D7BC296-D40E-4CE7-88A2-76CF2CF6E9AE}" type="presOf" srcId="{95321477-F10F-4BD9-9A5F-3D10ED5E5FB3}" destId="{BFD32DD6-3EFC-4576-8286-D020D9CCB632}" srcOrd="0" destOrd="0" presId="urn:microsoft.com/office/officeart/2005/8/layout/default"/>
    <dgm:cxn modelId="{5053A3AF-E6E8-43C9-A1EB-10BA3568373C}" type="presOf" srcId="{CDC70AF1-F4C9-4012-B53A-8E0A8731BE97}" destId="{79D0AD32-B1EA-43F9-B6AF-00A641449590}" srcOrd="0" destOrd="0" presId="urn:microsoft.com/office/officeart/2005/8/layout/default"/>
    <dgm:cxn modelId="{9C7A831F-27AF-4B6C-8497-4FE900B69F55}" srcId="{631BB210-BF1A-489F-96A7-0137A182B724}" destId="{89249CE3-48D6-4FFC-959A-DB993CAED9B0}" srcOrd="23" destOrd="0" parTransId="{86CD5562-8383-4308-968D-C8D5F95D3B12}" sibTransId="{5CBD008D-8185-45B6-9AC1-CAEE1A7E597E}"/>
    <dgm:cxn modelId="{8C7F0F09-799E-4570-AF71-6912DEB82450}" type="presOf" srcId="{7B18FD48-EFFE-47FD-891B-3D46F5807046}" destId="{E885003A-C85B-4B98-BA4C-049A0B04E161}" srcOrd="0" destOrd="0" presId="urn:microsoft.com/office/officeart/2005/8/layout/default"/>
    <dgm:cxn modelId="{8A52C0D2-D17C-4E9A-B4CB-B31764BBE295}" type="presOf" srcId="{1CF98314-9869-4B68-8B0B-9DF0AF38AC41}" destId="{9EB49BE8-98DD-4920-95CB-C11B72022AEF}" srcOrd="0" destOrd="0" presId="urn:microsoft.com/office/officeart/2005/8/layout/default"/>
    <dgm:cxn modelId="{79E6962F-85C7-4D28-A023-8D95D45C59EA}" srcId="{631BB210-BF1A-489F-96A7-0137A182B724}" destId="{39BC1092-EDCB-4586-9B50-5C43B82A0C52}" srcOrd="19" destOrd="0" parTransId="{EBBC7783-6D31-40C5-A238-08E1865D7959}" sibTransId="{C5F62DC3-D39B-4C6C-A6D2-D007FB9FAA00}"/>
    <dgm:cxn modelId="{C10BFCB5-7505-43F1-9AF0-983C7B9F042E}" srcId="{631BB210-BF1A-489F-96A7-0137A182B724}" destId="{7ADF1647-D3E7-4BA5-9A9D-E3B4F1C44517}" srcOrd="7" destOrd="0" parTransId="{63BDC7C0-9F8F-41DB-B0C1-8169EEF0C3E8}" sibTransId="{95EA1581-A187-4282-9AD2-10B0D20D4C5F}"/>
    <dgm:cxn modelId="{8675E13A-DDB8-4C8A-A1B7-20B9A4D43F1E}" type="presParOf" srcId="{FC68909D-9F4D-4736-A3F3-46FBF68DB99B}" destId="{544E7772-2465-404A-A5A6-4071B8432771}" srcOrd="0" destOrd="0" presId="urn:microsoft.com/office/officeart/2005/8/layout/default"/>
    <dgm:cxn modelId="{9E6F340F-A076-48C3-9814-FB5A1C4A3EAB}" type="presParOf" srcId="{FC68909D-9F4D-4736-A3F3-46FBF68DB99B}" destId="{0315D23C-BF67-4D38-A189-9DF5FC572125}" srcOrd="1" destOrd="0" presId="urn:microsoft.com/office/officeart/2005/8/layout/default"/>
    <dgm:cxn modelId="{15A14ABC-E6E1-42E1-82B5-5937C2A01DF0}" type="presParOf" srcId="{FC68909D-9F4D-4736-A3F3-46FBF68DB99B}" destId="{0F596F25-A0B3-4DEA-AEA2-E4BDB3021DE2}" srcOrd="2" destOrd="0" presId="urn:microsoft.com/office/officeart/2005/8/layout/default"/>
    <dgm:cxn modelId="{3B70D71E-3D32-4F50-BD82-FEDEA05083EF}" type="presParOf" srcId="{FC68909D-9F4D-4736-A3F3-46FBF68DB99B}" destId="{B7326A53-2B4B-47D4-BF16-F05DCF86D60A}" srcOrd="3" destOrd="0" presId="urn:microsoft.com/office/officeart/2005/8/layout/default"/>
    <dgm:cxn modelId="{32AE6283-1CD2-4BAB-85E9-C8B7BA350FA2}" type="presParOf" srcId="{FC68909D-9F4D-4736-A3F3-46FBF68DB99B}" destId="{56869FDC-A5FB-44A2-8358-3FF96B093B69}" srcOrd="4" destOrd="0" presId="urn:microsoft.com/office/officeart/2005/8/layout/default"/>
    <dgm:cxn modelId="{B518C831-78BE-415B-99C1-9EE28CA5E55C}" type="presParOf" srcId="{FC68909D-9F4D-4736-A3F3-46FBF68DB99B}" destId="{E3A11F52-B4B3-4615-927A-3875960042B0}" srcOrd="5" destOrd="0" presId="urn:microsoft.com/office/officeart/2005/8/layout/default"/>
    <dgm:cxn modelId="{5B142584-2415-470C-B448-55E47A3F18EE}" type="presParOf" srcId="{FC68909D-9F4D-4736-A3F3-46FBF68DB99B}" destId="{6A124FB8-1727-4311-83C9-7243C4D705F0}" srcOrd="6" destOrd="0" presId="urn:microsoft.com/office/officeart/2005/8/layout/default"/>
    <dgm:cxn modelId="{DDFB5935-8E15-4FEA-B827-F2475CA451EF}" type="presParOf" srcId="{FC68909D-9F4D-4736-A3F3-46FBF68DB99B}" destId="{68D540E0-1067-4680-97B8-FFDB1C7FA182}" srcOrd="7" destOrd="0" presId="urn:microsoft.com/office/officeart/2005/8/layout/default"/>
    <dgm:cxn modelId="{386B4690-AEFB-4151-8613-518D6E81BDEC}" type="presParOf" srcId="{FC68909D-9F4D-4736-A3F3-46FBF68DB99B}" destId="{0FB7918F-DE6A-4E3C-AC54-7801AFACD638}" srcOrd="8" destOrd="0" presId="urn:microsoft.com/office/officeart/2005/8/layout/default"/>
    <dgm:cxn modelId="{EBBA0529-77B8-4E83-99A5-00BD56EBCBE4}" type="presParOf" srcId="{FC68909D-9F4D-4736-A3F3-46FBF68DB99B}" destId="{D1AB4374-1F53-46AB-B448-A00B2FE96DDD}" srcOrd="9" destOrd="0" presId="urn:microsoft.com/office/officeart/2005/8/layout/default"/>
    <dgm:cxn modelId="{B7700244-ABDC-4056-8D95-6202977665AD}" type="presParOf" srcId="{FC68909D-9F4D-4736-A3F3-46FBF68DB99B}" destId="{2521D426-DD50-4685-8302-69917A289D05}" srcOrd="10" destOrd="0" presId="urn:microsoft.com/office/officeart/2005/8/layout/default"/>
    <dgm:cxn modelId="{D85BEF9C-E152-4B6A-B637-D425EEA4923F}" type="presParOf" srcId="{FC68909D-9F4D-4736-A3F3-46FBF68DB99B}" destId="{A072127D-480A-4AEE-95F2-28BE16ED3B98}" srcOrd="11" destOrd="0" presId="urn:microsoft.com/office/officeart/2005/8/layout/default"/>
    <dgm:cxn modelId="{3C813BFD-14E5-4541-9F40-B41E526F9238}" type="presParOf" srcId="{FC68909D-9F4D-4736-A3F3-46FBF68DB99B}" destId="{274F696C-69C6-4D29-9DE8-1EA974748A19}" srcOrd="12" destOrd="0" presId="urn:microsoft.com/office/officeart/2005/8/layout/default"/>
    <dgm:cxn modelId="{14B67D27-E563-4158-859F-0F5F69A681A9}" type="presParOf" srcId="{FC68909D-9F4D-4736-A3F3-46FBF68DB99B}" destId="{CE2E607E-411C-45BB-AE59-B34C3FE7A3F1}" srcOrd="13" destOrd="0" presId="urn:microsoft.com/office/officeart/2005/8/layout/default"/>
    <dgm:cxn modelId="{7ECCB90A-C98F-4E65-8951-8D0061356447}" type="presParOf" srcId="{FC68909D-9F4D-4736-A3F3-46FBF68DB99B}" destId="{FFA87CDF-49DE-4E0A-B7D7-C165D54EF0BA}" srcOrd="14" destOrd="0" presId="urn:microsoft.com/office/officeart/2005/8/layout/default"/>
    <dgm:cxn modelId="{40CE2EBE-D441-4F61-8AA7-981A350FFF66}" type="presParOf" srcId="{FC68909D-9F4D-4736-A3F3-46FBF68DB99B}" destId="{7F5D4E6B-83B9-43F6-AB20-9EE544D98C0B}" srcOrd="15" destOrd="0" presId="urn:microsoft.com/office/officeart/2005/8/layout/default"/>
    <dgm:cxn modelId="{35B50736-4E7D-442D-A4CD-4DE5707A650E}" type="presParOf" srcId="{FC68909D-9F4D-4736-A3F3-46FBF68DB99B}" destId="{4FB5BD52-F40F-4AFC-8D3E-58E5D6C81B84}" srcOrd="16" destOrd="0" presId="urn:microsoft.com/office/officeart/2005/8/layout/default"/>
    <dgm:cxn modelId="{B06E5721-2604-42B3-8AE8-D5FEF2AEA298}" type="presParOf" srcId="{FC68909D-9F4D-4736-A3F3-46FBF68DB99B}" destId="{86D50257-B8C2-4A19-97D1-FB93FEC9FAAC}" srcOrd="17" destOrd="0" presId="urn:microsoft.com/office/officeart/2005/8/layout/default"/>
    <dgm:cxn modelId="{9DE6395D-49AB-4655-9B21-3EB444C41D36}" type="presParOf" srcId="{FC68909D-9F4D-4736-A3F3-46FBF68DB99B}" destId="{6F80B62D-F69E-4A30-8B22-DE978436C7D6}" srcOrd="18" destOrd="0" presId="urn:microsoft.com/office/officeart/2005/8/layout/default"/>
    <dgm:cxn modelId="{D21C5C04-7DCE-4F37-8A15-D7243549E8A3}" type="presParOf" srcId="{FC68909D-9F4D-4736-A3F3-46FBF68DB99B}" destId="{346D71C5-73FF-4D55-8B23-E7203EEFBCB5}" srcOrd="19" destOrd="0" presId="urn:microsoft.com/office/officeart/2005/8/layout/default"/>
    <dgm:cxn modelId="{B3F9B2FF-E2C1-407F-8D17-69B2DF5890DD}" type="presParOf" srcId="{FC68909D-9F4D-4736-A3F3-46FBF68DB99B}" destId="{95C50621-03C1-417E-9DBE-39B9B96C2768}" srcOrd="20" destOrd="0" presId="urn:microsoft.com/office/officeart/2005/8/layout/default"/>
    <dgm:cxn modelId="{2937D701-BD1C-45A2-A73B-FB1C0B5B2B26}" type="presParOf" srcId="{FC68909D-9F4D-4736-A3F3-46FBF68DB99B}" destId="{20B41F2A-C4EC-47B9-ABBE-6A63D5DD3CD8}" srcOrd="21" destOrd="0" presId="urn:microsoft.com/office/officeart/2005/8/layout/default"/>
    <dgm:cxn modelId="{8F1236FC-4CAD-453A-BC0E-D8F99130A212}" type="presParOf" srcId="{FC68909D-9F4D-4736-A3F3-46FBF68DB99B}" destId="{33FA7A01-28C5-47B9-8C16-8D06B4D2E1AD}" srcOrd="22" destOrd="0" presId="urn:microsoft.com/office/officeart/2005/8/layout/default"/>
    <dgm:cxn modelId="{FC8939E3-09D9-4E2B-8046-6674AC73A20E}" type="presParOf" srcId="{FC68909D-9F4D-4736-A3F3-46FBF68DB99B}" destId="{6514A7AD-F5B2-4BE9-9F8D-A957CE2CEB88}" srcOrd="23" destOrd="0" presId="urn:microsoft.com/office/officeart/2005/8/layout/default"/>
    <dgm:cxn modelId="{BD7E58AB-3876-42CF-AA5F-46DF3A34D73B}" type="presParOf" srcId="{FC68909D-9F4D-4736-A3F3-46FBF68DB99B}" destId="{BFD32DD6-3EFC-4576-8286-D020D9CCB632}" srcOrd="24" destOrd="0" presId="urn:microsoft.com/office/officeart/2005/8/layout/default"/>
    <dgm:cxn modelId="{2BAAEC70-CC16-4D45-9B4D-5EE50D3189B9}" type="presParOf" srcId="{FC68909D-9F4D-4736-A3F3-46FBF68DB99B}" destId="{5F0A874B-5773-4BB9-AC2F-0B9FCA62F1FB}" srcOrd="25" destOrd="0" presId="urn:microsoft.com/office/officeart/2005/8/layout/default"/>
    <dgm:cxn modelId="{980ABE49-8E7E-4892-91A5-C8265E8043BF}" type="presParOf" srcId="{FC68909D-9F4D-4736-A3F3-46FBF68DB99B}" destId="{27DFFC27-0855-48AE-B564-183F6A0D29B1}" srcOrd="26" destOrd="0" presId="urn:microsoft.com/office/officeart/2005/8/layout/default"/>
    <dgm:cxn modelId="{B7857A67-2B07-4A5C-960D-4B7806F07EA4}" type="presParOf" srcId="{FC68909D-9F4D-4736-A3F3-46FBF68DB99B}" destId="{9CED0782-7725-4261-A0C9-F4E08D0B859E}" srcOrd="27" destOrd="0" presId="urn:microsoft.com/office/officeart/2005/8/layout/default"/>
    <dgm:cxn modelId="{BBE07EE8-C5D4-4833-8DB5-5C3E4122AC23}" type="presParOf" srcId="{FC68909D-9F4D-4736-A3F3-46FBF68DB99B}" destId="{7033C794-684A-4129-B36D-34D199A38971}" srcOrd="28" destOrd="0" presId="urn:microsoft.com/office/officeart/2005/8/layout/default"/>
    <dgm:cxn modelId="{D6FD7E3B-EDF1-48B8-A888-F1A69CA3855B}" type="presParOf" srcId="{FC68909D-9F4D-4736-A3F3-46FBF68DB99B}" destId="{5DE2C904-2F21-4095-BF51-9022D1430886}" srcOrd="29" destOrd="0" presId="urn:microsoft.com/office/officeart/2005/8/layout/default"/>
    <dgm:cxn modelId="{D4A34FA5-04BE-40A3-A277-0EE8BD0C3824}" type="presParOf" srcId="{FC68909D-9F4D-4736-A3F3-46FBF68DB99B}" destId="{9EB49BE8-98DD-4920-95CB-C11B72022AEF}" srcOrd="30" destOrd="0" presId="urn:microsoft.com/office/officeart/2005/8/layout/default"/>
    <dgm:cxn modelId="{75F6F354-6443-4217-AD93-DD64FF911ABA}" type="presParOf" srcId="{FC68909D-9F4D-4736-A3F3-46FBF68DB99B}" destId="{A00BE620-A752-48C9-BA95-44ED2E29981A}" srcOrd="31" destOrd="0" presId="urn:microsoft.com/office/officeart/2005/8/layout/default"/>
    <dgm:cxn modelId="{523BF27B-7AE8-4511-A5FE-BD677653F72A}" type="presParOf" srcId="{FC68909D-9F4D-4736-A3F3-46FBF68DB99B}" destId="{8A3247A9-1908-40BA-8611-272A77F4401F}" srcOrd="32" destOrd="0" presId="urn:microsoft.com/office/officeart/2005/8/layout/default"/>
    <dgm:cxn modelId="{F843BCDA-CFFD-4AEB-B378-143693A14DBC}" type="presParOf" srcId="{FC68909D-9F4D-4736-A3F3-46FBF68DB99B}" destId="{6BFA0197-8E2C-456B-999D-DFD2FAF8C16D}" srcOrd="33" destOrd="0" presId="urn:microsoft.com/office/officeart/2005/8/layout/default"/>
    <dgm:cxn modelId="{E043BC30-AB03-4F31-8FE6-95FAFDFD561A}" type="presParOf" srcId="{FC68909D-9F4D-4736-A3F3-46FBF68DB99B}" destId="{DF39A64C-475C-4BD1-BCF3-3DDEB1560D8F}" srcOrd="34" destOrd="0" presId="urn:microsoft.com/office/officeart/2005/8/layout/default"/>
    <dgm:cxn modelId="{9BD21328-3B5A-4E6C-84A7-21318FD3974D}" type="presParOf" srcId="{FC68909D-9F4D-4736-A3F3-46FBF68DB99B}" destId="{223D368A-6F33-4E8D-A557-E36F3CF6A750}" srcOrd="35" destOrd="0" presId="urn:microsoft.com/office/officeart/2005/8/layout/default"/>
    <dgm:cxn modelId="{77766C3D-F4CF-4D4A-85B1-7A52626634BF}" type="presParOf" srcId="{FC68909D-9F4D-4736-A3F3-46FBF68DB99B}" destId="{DFB52A8E-084C-4F07-816A-180A6649DA67}" srcOrd="36" destOrd="0" presId="urn:microsoft.com/office/officeart/2005/8/layout/default"/>
    <dgm:cxn modelId="{23D028FE-38A0-4E8D-BA0F-B68625847938}" type="presParOf" srcId="{FC68909D-9F4D-4736-A3F3-46FBF68DB99B}" destId="{3238311F-D1C8-4595-A0F3-57DD32C1A9BF}" srcOrd="37" destOrd="0" presId="urn:microsoft.com/office/officeart/2005/8/layout/default"/>
    <dgm:cxn modelId="{1E5DD0C1-04CD-4B95-81C5-F3AC19260A71}" type="presParOf" srcId="{FC68909D-9F4D-4736-A3F3-46FBF68DB99B}" destId="{1054B047-0F9B-4826-8092-34EBF2A2136D}" srcOrd="38" destOrd="0" presId="urn:microsoft.com/office/officeart/2005/8/layout/default"/>
    <dgm:cxn modelId="{471C8756-B25E-43B4-85A2-CDF31A80799B}" type="presParOf" srcId="{FC68909D-9F4D-4736-A3F3-46FBF68DB99B}" destId="{6396E483-EB91-48FE-B35B-457695D497C4}" srcOrd="39" destOrd="0" presId="urn:microsoft.com/office/officeart/2005/8/layout/default"/>
    <dgm:cxn modelId="{5A24FAEF-E173-4F27-9DEC-520AD5F738E8}" type="presParOf" srcId="{FC68909D-9F4D-4736-A3F3-46FBF68DB99B}" destId="{F2A9BF7F-8050-45C1-A0B3-D74A8796ADB6}" srcOrd="40" destOrd="0" presId="urn:microsoft.com/office/officeart/2005/8/layout/default"/>
    <dgm:cxn modelId="{D46E3CC5-3CDF-4AFA-AE90-E02EFBDDC056}" type="presParOf" srcId="{FC68909D-9F4D-4736-A3F3-46FBF68DB99B}" destId="{D1624FF8-448D-41A2-8E47-9C6D3A7B814D}" srcOrd="41" destOrd="0" presId="urn:microsoft.com/office/officeart/2005/8/layout/default"/>
    <dgm:cxn modelId="{F06182A1-5A0F-4F77-8933-DC046CC7E1A2}" type="presParOf" srcId="{FC68909D-9F4D-4736-A3F3-46FBF68DB99B}" destId="{E885003A-C85B-4B98-BA4C-049A0B04E161}" srcOrd="42" destOrd="0" presId="urn:microsoft.com/office/officeart/2005/8/layout/default"/>
    <dgm:cxn modelId="{0A61BE93-B1D7-4526-8992-2972B5B3C38C}" type="presParOf" srcId="{FC68909D-9F4D-4736-A3F3-46FBF68DB99B}" destId="{9A49C015-D96B-4B25-BEF5-18BA8A244902}" srcOrd="43" destOrd="0" presId="urn:microsoft.com/office/officeart/2005/8/layout/default"/>
    <dgm:cxn modelId="{80C3E4ED-0C44-45E5-A9B0-823898B6C028}" type="presParOf" srcId="{FC68909D-9F4D-4736-A3F3-46FBF68DB99B}" destId="{F86DB71E-44C6-48D4-BAE3-1C9C1A41E181}" srcOrd="44" destOrd="0" presId="urn:microsoft.com/office/officeart/2005/8/layout/default"/>
    <dgm:cxn modelId="{6D3921F7-2802-4094-B0F0-53DB01B9F709}" type="presParOf" srcId="{FC68909D-9F4D-4736-A3F3-46FBF68DB99B}" destId="{6B86724D-6DCC-4E3E-AE2C-02E1094D0BED}" srcOrd="45" destOrd="0" presId="urn:microsoft.com/office/officeart/2005/8/layout/default"/>
    <dgm:cxn modelId="{503C007B-A54A-473D-8427-8AE9323C845E}" type="presParOf" srcId="{FC68909D-9F4D-4736-A3F3-46FBF68DB99B}" destId="{3B2445C3-62D9-4060-AB02-8C2AA43ED53E}" srcOrd="46" destOrd="0" presId="urn:microsoft.com/office/officeart/2005/8/layout/default"/>
    <dgm:cxn modelId="{1C5D3994-AECC-4929-B7BD-DEFB7E1E19A2}" type="presParOf" srcId="{FC68909D-9F4D-4736-A3F3-46FBF68DB99B}" destId="{6FB43976-A3E0-42C6-B966-3E185EA3E762}" srcOrd="47" destOrd="0" presId="urn:microsoft.com/office/officeart/2005/8/layout/default"/>
    <dgm:cxn modelId="{C8EC0B9D-EDEB-49C8-880C-364A5B07E4CF}" type="presParOf" srcId="{FC68909D-9F4D-4736-A3F3-46FBF68DB99B}" destId="{79D0AD32-B1EA-43F9-B6AF-00A641449590}" srcOrd="48" destOrd="0" presId="urn:microsoft.com/office/officeart/2005/8/layout/default"/>
    <dgm:cxn modelId="{EA674D91-4D43-4EE9-B329-16BAA04525CC}" type="presParOf" srcId="{FC68909D-9F4D-4736-A3F3-46FBF68DB99B}" destId="{341D569B-0DC7-4A4C-BC09-44F1A8B6DDD4}" srcOrd="49" destOrd="0" presId="urn:microsoft.com/office/officeart/2005/8/layout/default"/>
    <dgm:cxn modelId="{C8E84194-FD4D-4CC3-B572-DE84177F8BA3}" type="presParOf" srcId="{FC68909D-9F4D-4736-A3F3-46FBF68DB99B}" destId="{E92BF7C0-75CE-4EA9-BDA2-448D1A243E16}" srcOrd="50" destOrd="0" presId="urn:microsoft.com/office/officeart/2005/8/layout/default"/>
    <dgm:cxn modelId="{BAFA2FED-F080-4EC3-8230-9EEE685B9FAA}" type="presParOf" srcId="{FC68909D-9F4D-4736-A3F3-46FBF68DB99B}" destId="{5084A0E3-3780-4733-9972-303F4F52AD90}" srcOrd="51" destOrd="0" presId="urn:microsoft.com/office/officeart/2005/8/layout/default"/>
    <dgm:cxn modelId="{907E0405-49F2-43F9-AD08-EB5BF22DCF1F}" type="presParOf" srcId="{FC68909D-9F4D-4736-A3F3-46FBF68DB99B}" destId="{9388161D-9E8E-4139-BC9F-2AE0117CADCC}" srcOrd="52" destOrd="0" presId="urn:microsoft.com/office/officeart/2005/8/layout/default"/>
    <dgm:cxn modelId="{8E75956F-D2B3-43E1-BAAB-0B511F50C521}" type="presParOf" srcId="{FC68909D-9F4D-4736-A3F3-46FBF68DB99B}" destId="{DAB64701-27F3-4FE6-8C98-F64601C57E02}" srcOrd="53" destOrd="0" presId="urn:microsoft.com/office/officeart/2005/8/layout/default"/>
    <dgm:cxn modelId="{F283D252-DAF3-4F58-8F1D-3B42D9EC8078}" type="presParOf" srcId="{FC68909D-9F4D-4736-A3F3-46FBF68DB99B}" destId="{F4523A88-15FE-4117-BEAA-1FF001248EE8}" srcOrd="54" destOrd="0" presId="urn:microsoft.com/office/officeart/2005/8/layout/default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1BB210-BF1A-489F-96A7-0137A182B72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452372-36BB-4A58-A815-590D9E7EE87D}">
      <dgm:prSet phldrT="[Text]" custT="1"/>
      <dgm:spPr/>
      <dgm:t>
        <a:bodyPr/>
        <a:lstStyle/>
        <a:p>
          <a:pPr algn="l"/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উষ্ণতামিতিক পদার্থের নাম 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F0858DB-B76B-4145-B30B-BB1F6F453C42}" type="parTrans" cxnId="{6216731D-5CDE-49E1-B41D-C10CDADAEBF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887BA25-0D2D-4D2F-B2E2-D026BCAD393E}" type="sibTrans" cxnId="{6216731D-5CDE-49E1-B41D-C10CDADAEBF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D92E932-6932-4D17-9DF6-4927EF1730B8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উষ্ণতামিতিক ধর্ম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ের নাম </a:t>
          </a:r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44A83875-F083-40D9-BD80-562D72E6D1E9}" type="parTrans" cxnId="{16D7A1D1-E5A5-4665-ADC7-F4DFB55BBC82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793C8B11-9C02-4331-8616-8293B5CC12F5}" type="sibTrans" cxnId="{16D7A1D1-E5A5-4665-ADC7-F4DFB55BBC82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D35C74A-FB26-43A8-B47A-B4F3096A75B7}">
      <dgm:prSet phldrT="[Text]" custT="1"/>
      <dgm:spPr/>
      <dgm:t>
        <a:bodyPr/>
        <a:lstStyle/>
        <a:p>
          <a:pPr algn="l"/>
          <a:r>
            <a:rPr lang="en-US" sz="1800" dirty="0" err="1" smtClean="0">
              <a:ln>
                <a:noFill/>
              </a:ln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18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n>
                <a:noFill/>
              </a:ln>
              <a:latin typeface="NikoshBAN" pitchFamily="2" charset="0"/>
              <a:cs typeface="NikoshBAN" pitchFamily="2" charset="0"/>
            </a:rPr>
            <a:t>নির্ণয়ের</a:t>
          </a:r>
          <a:r>
            <a:rPr lang="en-US" sz="18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পরিসর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250A1B4-0E27-498B-93DD-CAF41F7BACFF}" type="parTrans" cxnId="{6EB5C2CC-2B05-4CAC-A102-616E0FB3B3D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AA985E5-D9F8-4719-B1D5-26BA4D89A2F8}" type="sibTrans" cxnId="{6EB5C2CC-2B05-4CAC-A102-616E0FB3B3D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2D01275-8552-4CA6-9338-3507FD6F7771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১/ তরল থার্মোমিটার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B989214C-B333-40E4-853B-5F2CE777F9A3}" type="parTrans" cxnId="{FEBA2E94-C282-4CB8-B4C2-B88211694AF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A5B905DC-B991-4E36-A5FE-4E24A4833ADB}" type="sibTrans" cxnId="{FEBA2E94-C282-4CB8-B4C2-B88211694AF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B44471F-D773-4B70-9FAB-14C45BF8B729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পারদ, অ্যালকোহল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64104F5-82C0-4F27-AB09-6FD84DF09A69}" type="parTrans" cxnId="{8DEE089C-C6A2-45BA-AE14-0A1BFEA72D52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8427B245-DEB4-4363-8199-918CE4E5C70C}" type="sibTrans" cxnId="{8DEE089C-C6A2-45BA-AE14-0A1BFEA72D52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DC2CF6F-0F80-468D-9D6B-7FBB49CC8E55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তরল স্তম্ভের দৈর্ঘ্য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21C87BB-32CF-4051-9938-50D6E3F99539}" type="parTrans" cxnId="{BF39FC00-3C37-4FE5-B2E9-57FBF522F0CF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BB12C6D-0A26-4787-9D3B-2741496BF577}" type="sibTrans" cxnId="{BF39FC00-3C37-4FE5-B2E9-57FBF522F0CF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7ADF1647-D3E7-4BA5-9A9D-E3B4F1C44517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3BDC7C0-9F8F-41DB-B0C1-8169EEF0C3E8}" type="parTrans" cxnId="{C10BFCB5-7505-43F1-9AF0-983C7B9F042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5EA1581-A187-4282-9AD2-10B0D20D4C5F}" type="sibTrans" cxnId="{C10BFCB5-7505-43F1-9AF0-983C7B9F042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82B71860-14A8-41A7-A42F-7D587C4962EC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২/ স্থির আয়তন গ্যাস থার্মোমিটার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D0C1EF86-DF6E-406A-B1D5-32A920D1AC74}" type="parTrans" cxnId="{0A2E67C6-A304-4A1D-AAFC-CF41112637C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AA351CA5-64FB-4607-B709-A857B93EFA22}" type="sibTrans" cxnId="{0A2E67C6-A304-4A1D-AAFC-CF41112637C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31ECDDDA-2137-41C3-8628-C0A7F1ED9D5B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স্থির আয়তনে গ্যাস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47BA3E0A-9714-4CF5-AE7D-3F17E36F4976}" type="parTrans" cxnId="{1B0026A0-B584-4C83-AED9-A662C4A9DBEC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3F08150F-B2F1-44B8-8836-DBCF85FB16FB}" type="sibTrans" cxnId="{1B0026A0-B584-4C83-AED9-A662C4A9DBEC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81C30BEE-570E-48B7-88E3-8BF01D0B5F6B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গ্যাসের চাপ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C13AD62-42E2-4EB9-83D2-EA7553B27CF4}" type="parTrans" cxnId="{6C061744-3F94-4AF2-9364-D80D847668F1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A8962A53-E494-4651-ABAD-9EAA614734B6}" type="sibTrans" cxnId="{6C061744-3F94-4AF2-9364-D80D847668F1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B14A596F-8210-4547-9DA1-E9D12457C25B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12F58A0-2C85-4E21-AC66-B667A07CE3ED}" type="parTrans" cxnId="{E6EECAB2-6EDE-44CF-B461-FE7BD7580AA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BF8A0D0-FC1A-4B3E-AB69-4041443E0F4E}" type="sibTrans" cxnId="{E6EECAB2-6EDE-44CF-B461-FE7BD7580AA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5321477-F10F-4BD9-9A5F-3D10ED5E5FB3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৩/ স্থির চাপ  গ্যাস থার্মোমিটার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F6DBF52-E77F-4F74-B9A6-226844D82FBE}" type="parTrans" cxnId="{60B27EC8-AFE1-483D-85D8-C3CF315AA93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74F36CE7-A819-4D18-8FCB-22954876A397}" type="sibTrans" cxnId="{60B27EC8-AFE1-483D-85D8-C3CF315AA93B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0F315B3-82E1-4496-A84F-667E5BF34121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স্থির চাপে গ্যাস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759FD7FF-D199-49A8-8935-1CECB76B286E}" type="parTrans" cxnId="{47AA80F3-75F6-4862-A147-6F8293425C4C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E060B47-20D0-4974-9508-726570D4869F}" type="sibTrans" cxnId="{47AA80F3-75F6-4862-A147-6F8293425C4C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4028182-B8E0-4475-84F5-3427DC72093A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গ্যাসের আয়তন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DD3D0F1-8978-42DB-809B-DC25CFAB6BDD}" type="parTrans" cxnId="{24A9A2D1-7E49-445B-8ADA-F2F6C4CB83E1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B4A4C125-0BA8-4E57-80C5-3EA25CB18A4F}" type="sibTrans" cxnId="{24A9A2D1-7E49-445B-8ADA-F2F6C4CB83E1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CF98314-9869-4B68-8B0B-9DF0AF38AC41}">
      <dgm:prSet phldrT="[Text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DAC3997-33D1-4BE3-B087-6DAB18ED18CD}" type="parTrans" cxnId="{8A37A881-4435-4270-B2B3-C3B45892271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430AF265-CC5B-40B8-A3BE-765F20B78E81}" type="sibTrans" cxnId="{8A37A881-4435-4270-B2B3-C3B45892271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8E663EB-67D4-4AE1-B127-DA3B4890FDC9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৪/ রোধ থার্মোমিটার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2FE77F33-6C1E-4647-A14E-51AAE068E205}" type="parTrans" cxnId="{1B9DAAD1-4D34-4763-80F4-FD25B88B0BA7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83212D8-C72F-4EC5-A990-225B55E4D2A0}" type="sibTrans" cxnId="{1B9DAAD1-4D34-4763-80F4-FD25B88B0BA7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CD74D70-E303-406F-AF6E-F83612BE16AF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প্লাটিনাম রোধ তার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378D794-3911-436B-B55F-2A8CB0DBE9C3}" type="parTrans" cxnId="{B7E57993-ED48-479D-93E5-30E7A26ABFB4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52B31AE-B582-4FA4-874E-E7B1080B7B5B}" type="sibTrans" cxnId="{B7E57993-ED48-479D-93E5-30E7A26ABFB4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D560B2E-D636-446F-BE8C-B4A72855D095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পরিবাহীর রোধ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B28C56D-B477-4BF1-A9B1-2AF023992857}" type="parTrans" cxnId="{70FED5E2-DB28-412F-A620-BD0457967805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B1B994D-9A8C-4AFA-B377-CCF4EF6779D1}" type="sibTrans" cxnId="{70FED5E2-DB28-412F-A620-BD0457967805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39BC1092-EDCB-4586-9B50-5C43B82A0C52}">
      <dgm:prSet phldrT="[Text]" custT="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BBC7783-6D31-40C5-A238-08E1865D7959}" type="parTrans" cxnId="{79E6962F-85C7-4D28-A023-8D95D45C59EA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5F62DC3-D39B-4C6C-A6D2-D007FB9FAA00}" type="sibTrans" cxnId="{79E6962F-85C7-4D28-A023-8D95D45C59EA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0C56A10-31D0-4EEE-AB10-F82AF673900C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৫/ থার্মোকাপল/ তাপ তড়িৎ থার্মোমিটার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07E6013-3AE7-4AF0-B650-169F44A0B473}" type="parTrans" cxnId="{C604389B-049A-49FD-8EB7-EA7348FBC69F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72791D5-2F02-4FF1-92E7-D1D7209A0B72}" type="sibTrans" cxnId="{C604389B-049A-49FD-8EB7-EA7348FBC69F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7B18FD48-EFFE-47FD-891B-3D46F5807046}">
      <dgm:prSet phldrT="[Text]" custT="1"/>
      <dgm:spPr/>
      <dgm:t>
        <a:bodyPr/>
        <a:lstStyle/>
        <a:p>
          <a:pPr algn="l"/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ধাতব পদার্থের তৈরি তার যুগল 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E4A531D-4C94-4749-BE3F-B3C6A682B51F}" type="parTrans" cxnId="{43C5491D-1CD1-4782-A7BF-5AF90717BC29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17331CB-0D91-4B6A-8E1A-B650FDAC5FF9}" type="sibTrans" cxnId="{43C5491D-1CD1-4782-A7BF-5AF90717BC29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550B34C-2181-4DD6-97F4-3835314CAAA2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তাপীয় তড়িচ্চালক শক্তি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0986EE4-972A-4231-919B-7826D4F435BD}" type="parTrans" cxnId="{310B1A70-FA1F-46D5-9B64-AF4010B832D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5C50132-CDEF-46D3-8C76-FB5062DA3264}" type="sibTrans" cxnId="{310B1A70-FA1F-46D5-9B64-AF4010B832D3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89249CE3-48D6-4FFC-959A-DB993CAED9B0}">
      <dgm:prSet phldrT="[Text]" custT="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6CD5562-8383-4308-968D-C8D5F95D3B12}" type="parTrans" cxnId="{9C7A831F-27AF-4B6C-8497-4FE900B69F55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CBD008D-8185-45B6-9AC1-CAEE1A7E597E}" type="sibTrans" cxnId="{9C7A831F-27AF-4B6C-8497-4FE900B69F55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DC70AF1-F4C9-4012-B53A-8E0A8731BE97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৬/ বিকিরণ পাইরোমিটার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E33B035C-5508-45EC-A014-92E9BA940B5A}" type="parTrans" cxnId="{C81B4EDF-78CD-4DB1-A23C-1C50A0E4959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7ABC83A-59B9-45DE-8759-3C355A849969}" type="sibTrans" cxnId="{C81B4EDF-78CD-4DB1-A23C-1C50A0E4959E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A98239B6-2034-467D-A9FF-542781094618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কৃষ্ণকায় পাত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04E1CA0-AE66-4ED8-8F5F-893ACBA738B1}" type="parTrans" cxnId="{68605F40-997E-47F3-9890-127686CC3CC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0BCEBB6B-2928-4A0C-9099-30D0CE3CFCC6}" type="sibTrans" cxnId="{68605F40-997E-47F3-9890-127686CC3CC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57FA138B-333C-4414-BE20-DCAFD608D993}">
      <dgm:prSet phldrT="[Text]" custT="1"/>
      <dgm:spPr/>
      <dgm:t>
        <a:bodyPr/>
        <a:lstStyle/>
        <a:p>
          <a:pPr algn="l"/>
          <a:r>
            <a:rPr lang="bn-IN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উত্তপ্ত বস্তুর বিকিরণ </a:t>
          </a:r>
          <a:r>
            <a:rPr lang="en-US" sz="18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957FAF1C-79D4-4D0B-A257-4BA9284E48A7}" type="parTrans" cxnId="{7AAE22E9-AA00-431B-A6EC-E3ECCA500D46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C941B1F8-FD52-4B31-858D-E9BA3C90E7B7}" type="sibTrans" cxnId="{7AAE22E9-AA00-431B-A6EC-E3ECCA500D46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43AD25E-C96A-473E-B8DF-FBD8F2D2FAEF}">
      <dgm:prSet phldrT="[Text]" custT="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4418892-4E89-4369-9114-E1FED1388D2D}" type="parTrans" cxnId="{47566CAF-635C-47ED-B718-A90AD6A182D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18D59239-5391-4976-8CFD-19A32901D122}" type="sibTrans" cxnId="{47566CAF-635C-47ED-B718-A90AD6A182D8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329F7292-9A27-4B2F-8CF2-E110A6F851F6}">
      <dgm:prSet phldrT="[Text]" custT="1"/>
      <dgm:spPr/>
      <dgm:t>
        <a:bodyPr/>
        <a:lstStyle/>
        <a:p>
          <a:pPr algn="l"/>
          <a:r>
            <a:rPr lang="bn-IN" sz="18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থার্মোমিটারের নাম </a:t>
          </a:r>
          <a:endParaRPr lang="en-US" sz="1800" dirty="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2E64D1A-B666-4BB7-B0B9-C5B4C8F404B4}" type="sibTrans" cxnId="{46FA6868-B247-4F0A-B950-1EC83931C114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6B9FEAD9-003B-4D12-81A1-A145489E2E99}" type="parTrans" cxnId="{46FA6868-B247-4F0A-B950-1EC83931C114}">
      <dgm:prSet/>
      <dgm:spPr/>
      <dgm:t>
        <a:bodyPr/>
        <a:lstStyle/>
        <a:p>
          <a:pPr algn="l"/>
          <a:endParaRPr lang="en-US" sz="1800">
            <a:ln>
              <a:noFill/>
            </a:ln>
            <a:latin typeface="NikoshBAN" pitchFamily="2" charset="0"/>
            <a:cs typeface="NikoshBAN" pitchFamily="2" charset="0"/>
          </a:endParaRPr>
        </a:p>
      </dgm:t>
    </dgm:pt>
    <dgm:pt modelId="{FC68909D-9F4D-4736-A3F3-46FBF68DB99B}" type="pres">
      <dgm:prSet presAssocID="{631BB210-BF1A-489F-96A7-0137A182B7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E7772-2465-404A-A5A6-4071B8432771}" type="pres">
      <dgm:prSet presAssocID="{329F7292-9A27-4B2F-8CF2-E110A6F851F6}" presName="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5D23C-BF67-4D38-A189-9DF5FC572125}" type="pres">
      <dgm:prSet presAssocID="{62E64D1A-B666-4BB7-B0B9-C5B4C8F404B4}" presName="sibTrans" presStyleCnt="0"/>
      <dgm:spPr/>
      <dgm:t>
        <a:bodyPr/>
        <a:lstStyle/>
        <a:p>
          <a:endParaRPr lang="en-US"/>
        </a:p>
      </dgm:t>
    </dgm:pt>
    <dgm:pt modelId="{0F596F25-A0B3-4DEA-AEA2-E4BDB3021DE2}" type="pres">
      <dgm:prSet presAssocID="{44452372-36BB-4A58-A815-590D9E7EE87D}" presName="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26A53-2B4B-47D4-BF16-F05DCF86D60A}" type="pres">
      <dgm:prSet presAssocID="{F887BA25-0D2D-4D2F-B2E2-D026BCAD393E}" presName="sibTrans" presStyleCnt="0"/>
      <dgm:spPr/>
      <dgm:t>
        <a:bodyPr/>
        <a:lstStyle/>
        <a:p>
          <a:endParaRPr lang="en-US"/>
        </a:p>
      </dgm:t>
    </dgm:pt>
    <dgm:pt modelId="{56869FDC-A5FB-44A2-8358-3FF96B093B69}" type="pres">
      <dgm:prSet presAssocID="{2D92E932-6932-4D17-9DF6-4927EF1730B8}" presName="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11F52-B4B3-4615-927A-3875960042B0}" type="pres">
      <dgm:prSet presAssocID="{793C8B11-9C02-4331-8616-8293B5CC12F5}" presName="sibTrans" presStyleCnt="0"/>
      <dgm:spPr/>
      <dgm:t>
        <a:bodyPr/>
        <a:lstStyle/>
        <a:p>
          <a:endParaRPr lang="en-US"/>
        </a:p>
      </dgm:t>
    </dgm:pt>
    <dgm:pt modelId="{6A124FB8-1727-4311-83C9-7243C4D705F0}" type="pres">
      <dgm:prSet presAssocID="{9D35C74A-FB26-43A8-B47A-B4F3096A75B7}" presName="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540E0-1067-4680-97B8-FFDB1C7FA182}" type="pres">
      <dgm:prSet presAssocID="{2AA985E5-D9F8-4719-B1D5-26BA4D89A2F8}" presName="sibTrans" presStyleCnt="0"/>
      <dgm:spPr/>
      <dgm:t>
        <a:bodyPr/>
        <a:lstStyle/>
        <a:p>
          <a:endParaRPr lang="en-US"/>
        </a:p>
      </dgm:t>
    </dgm:pt>
    <dgm:pt modelId="{0FB7918F-DE6A-4E3C-AC54-7801AFACD638}" type="pres">
      <dgm:prSet presAssocID="{22D01275-8552-4CA6-9338-3507FD6F7771}" presName="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B4374-1F53-46AB-B448-A00B2FE96DDD}" type="pres">
      <dgm:prSet presAssocID="{A5B905DC-B991-4E36-A5FE-4E24A4833ADB}" presName="sibTrans" presStyleCnt="0"/>
      <dgm:spPr/>
      <dgm:t>
        <a:bodyPr/>
        <a:lstStyle/>
        <a:p>
          <a:endParaRPr lang="en-US"/>
        </a:p>
      </dgm:t>
    </dgm:pt>
    <dgm:pt modelId="{2521D426-DD50-4685-8302-69917A289D05}" type="pres">
      <dgm:prSet presAssocID="{9B44471F-D773-4B70-9FAB-14C45BF8B729}" presName="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2127D-480A-4AEE-95F2-28BE16ED3B98}" type="pres">
      <dgm:prSet presAssocID="{8427B245-DEB4-4363-8199-918CE4E5C70C}" presName="sibTrans" presStyleCnt="0"/>
      <dgm:spPr/>
      <dgm:t>
        <a:bodyPr/>
        <a:lstStyle/>
        <a:p>
          <a:endParaRPr lang="en-US"/>
        </a:p>
      </dgm:t>
    </dgm:pt>
    <dgm:pt modelId="{274F696C-69C6-4D29-9DE8-1EA974748A19}" type="pres">
      <dgm:prSet presAssocID="{6DC2CF6F-0F80-468D-9D6B-7FBB49CC8E55}" presName="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E607E-411C-45BB-AE59-B34C3FE7A3F1}" type="pres">
      <dgm:prSet presAssocID="{CBB12C6D-0A26-4787-9D3B-2741496BF577}" presName="sibTrans" presStyleCnt="0"/>
      <dgm:spPr/>
      <dgm:t>
        <a:bodyPr/>
        <a:lstStyle/>
        <a:p>
          <a:endParaRPr lang="en-US"/>
        </a:p>
      </dgm:t>
    </dgm:pt>
    <dgm:pt modelId="{FFA87CDF-49DE-4E0A-B7D7-C165D54EF0BA}" type="pres">
      <dgm:prSet presAssocID="{7ADF1647-D3E7-4BA5-9A9D-E3B4F1C44517}" presName="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D4E6B-83B9-43F6-AB20-9EE544D98C0B}" type="pres">
      <dgm:prSet presAssocID="{95EA1581-A187-4282-9AD2-10B0D20D4C5F}" presName="sibTrans" presStyleCnt="0"/>
      <dgm:spPr/>
      <dgm:t>
        <a:bodyPr/>
        <a:lstStyle/>
        <a:p>
          <a:endParaRPr lang="en-US"/>
        </a:p>
      </dgm:t>
    </dgm:pt>
    <dgm:pt modelId="{4FB5BD52-F40F-4AFC-8D3E-58E5D6C81B84}" type="pres">
      <dgm:prSet presAssocID="{82B71860-14A8-41A7-A42F-7D587C4962EC}" presName="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50257-B8C2-4A19-97D1-FB93FEC9FAAC}" type="pres">
      <dgm:prSet presAssocID="{AA351CA5-64FB-4607-B709-A857B93EFA22}" presName="sibTrans" presStyleCnt="0"/>
      <dgm:spPr/>
      <dgm:t>
        <a:bodyPr/>
        <a:lstStyle/>
        <a:p>
          <a:endParaRPr lang="en-US"/>
        </a:p>
      </dgm:t>
    </dgm:pt>
    <dgm:pt modelId="{6F80B62D-F69E-4A30-8B22-DE978436C7D6}" type="pres">
      <dgm:prSet presAssocID="{31ECDDDA-2137-41C3-8628-C0A7F1ED9D5B}" presName="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D71C5-73FF-4D55-8B23-E7203EEFBCB5}" type="pres">
      <dgm:prSet presAssocID="{3F08150F-B2F1-44B8-8836-DBCF85FB16FB}" presName="sibTrans" presStyleCnt="0"/>
      <dgm:spPr/>
      <dgm:t>
        <a:bodyPr/>
        <a:lstStyle/>
        <a:p>
          <a:endParaRPr lang="en-US"/>
        </a:p>
      </dgm:t>
    </dgm:pt>
    <dgm:pt modelId="{95C50621-03C1-417E-9DBE-39B9B96C2768}" type="pres">
      <dgm:prSet presAssocID="{81C30BEE-570E-48B7-88E3-8BF01D0B5F6B}" presName="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41F2A-C4EC-47B9-ABBE-6A63D5DD3CD8}" type="pres">
      <dgm:prSet presAssocID="{A8962A53-E494-4651-ABAD-9EAA614734B6}" presName="sibTrans" presStyleCnt="0"/>
      <dgm:spPr/>
      <dgm:t>
        <a:bodyPr/>
        <a:lstStyle/>
        <a:p>
          <a:endParaRPr lang="en-US"/>
        </a:p>
      </dgm:t>
    </dgm:pt>
    <dgm:pt modelId="{33FA7A01-28C5-47B9-8C16-8D06B4D2E1AD}" type="pres">
      <dgm:prSet presAssocID="{B14A596F-8210-4547-9DA1-E9D12457C25B}" presName="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4A7AD-F5B2-4BE9-9F8D-A957CE2CEB88}" type="pres">
      <dgm:prSet presAssocID="{5BF8A0D0-FC1A-4B3E-AB69-4041443E0F4E}" presName="sibTrans" presStyleCnt="0"/>
      <dgm:spPr/>
      <dgm:t>
        <a:bodyPr/>
        <a:lstStyle/>
        <a:p>
          <a:endParaRPr lang="en-US"/>
        </a:p>
      </dgm:t>
    </dgm:pt>
    <dgm:pt modelId="{BFD32DD6-3EFC-4576-8286-D020D9CCB632}" type="pres">
      <dgm:prSet presAssocID="{95321477-F10F-4BD9-9A5F-3D10ED5E5FB3}" presName="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A874B-5773-4BB9-AC2F-0B9FCA62F1FB}" type="pres">
      <dgm:prSet presAssocID="{74F36CE7-A819-4D18-8FCB-22954876A397}" presName="sibTrans" presStyleCnt="0"/>
      <dgm:spPr/>
      <dgm:t>
        <a:bodyPr/>
        <a:lstStyle/>
        <a:p>
          <a:endParaRPr lang="en-US"/>
        </a:p>
      </dgm:t>
    </dgm:pt>
    <dgm:pt modelId="{27DFFC27-0855-48AE-B564-183F6A0D29B1}" type="pres">
      <dgm:prSet presAssocID="{C0F315B3-82E1-4496-A84F-667E5BF34121}" presName="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D0782-7725-4261-A0C9-F4E08D0B859E}" type="pres">
      <dgm:prSet presAssocID="{5E060B47-20D0-4974-9508-726570D4869F}" presName="sibTrans" presStyleCnt="0"/>
      <dgm:spPr/>
      <dgm:t>
        <a:bodyPr/>
        <a:lstStyle/>
        <a:p>
          <a:endParaRPr lang="en-US"/>
        </a:p>
      </dgm:t>
    </dgm:pt>
    <dgm:pt modelId="{7033C794-684A-4129-B36D-34D199A38971}" type="pres">
      <dgm:prSet presAssocID="{14028182-B8E0-4475-84F5-3427DC72093A}" presName="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2C904-2F21-4095-BF51-9022D1430886}" type="pres">
      <dgm:prSet presAssocID="{B4A4C125-0BA8-4E57-80C5-3EA25CB18A4F}" presName="sibTrans" presStyleCnt="0"/>
      <dgm:spPr/>
      <dgm:t>
        <a:bodyPr/>
        <a:lstStyle/>
        <a:p>
          <a:endParaRPr lang="en-US"/>
        </a:p>
      </dgm:t>
    </dgm:pt>
    <dgm:pt modelId="{9EB49BE8-98DD-4920-95CB-C11B72022AEF}" type="pres">
      <dgm:prSet presAssocID="{1CF98314-9869-4B68-8B0B-9DF0AF38AC41}" presName="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BE620-A752-48C9-BA95-44ED2E29981A}" type="pres">
      <dgm:prSet presAssocID="{430AF265-CC5B-40B8-A3BE-765F20B78E81}" presName="sibTrans" presStyleCnt="0"/>
      <dgm:spPr/>
      <dgm:t>
        <a:bodyPr/>
        <a:lstStyle/>
        <a:p>
          <a:endParaRPr lang="en-US"/>
        </a:p>
      </dgm:t>
    </dgm:pt>
    <dgm:pt modelId="{8A3247A9-1908-40BA-8611-272A77F4401F}" type="pres">
      <dgm:prSet presAssocID="{08E663EB-67D4-4AE1-B127-DA3B4890FDC9}" presName="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A0197-8E2C-456B-999D-DFD2FAF8C16D}" type="pres">
      <dgm:prSet presAssocID="{583212D8-C72F-4EC5-A990-225B55E4D2A0}" presName="sibTrans" presStyleCnt="0"/>
      <dgm:spPr/>
      <dgm:t>
        <a:bodyPr/>
        <a:lstStyle/>
        <a:p>
          <a:endParaRPr lang="en-US"/>
        </a:p>
      </dgm:t>
    </dgm:pt>
    <dgm:pt modelId="{DF39A64C-475C-4BD1-BCF3-3DDEB1560D8F}" type="pres">
      <dgm:prSet presAssocID="{1CD74D70-E303-406F-AF6E-F83612BE16AF}" presName="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D368A-6F33-4E8D-A557-E36F3CF6A750}" type="pres">
      <dgm:prSet presAssocID="{952B31AE-B582-4FA4-874E-E7B1080B7B5B}" presName="sibTrans" presStyleCnt="0"/>
      <dgm:spPr/>
      <dgm:t>
        <a:bodyPr/>
        <a:lstStyle/>
        <a:p>
          <a:endParaRPr lang="en-US"/>
        </a:p>
      </dgm:t>
    </dgm:pt>
    <dgm:pt modelId="{DFB52A8E-084C-4F07-816A-180A6649DA67}" type="pres">
      <dgm:prSet presAssocID="{1D560B2E-D636-446F-BE8C-B4A72855D095}" presName="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8311F-D1C8-4595-A0F3-57DD32C1A9BF}" type="pres">
      <dgm:prSet presAssocID="{1B1B994D-9A8C-4AFA-B377-CCF4EF6779D1}" presName="sibTrans" presStyleCnt="0"/>
      <dgm:spPr/>
      <dgm:t>
        <a:bodyPr/>
        <a:lstStyle/>
        <a:p>
          <a:endParaRPr lang="en-US"/>
        </a:p>
      </dgm:t>
    </dgm:pt>
    <dgm:pt modelId="{1054B047-0F9B-4826-8092-34EBF2A2136D}" type="pres">
      <dgm:prSet presAssocID="{39BC1092-EDCB-4586-9B50-5C43B82A0C52}" presName="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6E483-EB91-48FE-B35B-457695D497C4}" type="pres">
      <dgm:prSet presAssocID="{C5F62DC3-D39B-4C6C-A6D2-D007FB9FAA00}" presName="sibTrans" presStyleCnt="0"/>
      <dgm:spPr/>
      <dgm:t>
        <a:bodyPr/>
        <a:lstStyle/>
        <a:p>
          <a:endParaRPr lang="en-US"/>
        </a:p>
      </dgm:t>
    </dgm:pt>
    <dgm:pt modelId="{F2A9BF7F-8050-45C1-A0B3-D74A8796ADB6}" type="pres">
      <dgm:prSet presAssocID="{10C56A10-31D0-4EEE-AB10-F82AF673900C}" presName="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24FF8-448D-41A2-8E47-9C6D3A7B814D}" type="pres">
      <dgm:prSet presAssocID="{C72791D5-2F02-4FF1-92E7-D1D7209A0B72}" presName="sibTrans" presStyleCnt="0"/>
      <dgm:spPr/>
      <dgm:t>
        <a:bodyPr/>
        <a:lstStyle/>
        <a:p>
          <a:endParaRPr lang="en-US"/>
        </a:p>
      </dgm:t>
    </dgm:pt>
    <dgm:pt modelId="{E885003A-C85B-4B98-BA4C-049A0B04E161}" type="pres">
      <dgm:prSet presAssocID="{7B18FD48-EFFE-47FD-891B-3D46F5807046}" presName="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9C015-D96B-4B25-BEF5-18BA8A244902}" type="pres">
      <dgm:prSet presAssocID="{F17331CB-0D91-4B6A-8E1A-B650FDAC5FF9}" presName="sibTrans" presStyleCnt="0"/>
      <dgm:spPr/>
      <dgm:t>
        <a:bodyPr/>
        <a:lstStyle/>
        <a:p>
          <a:endParaRPr lang="en-US"/>
        </a:p>
      </dgm:t>
    </dgm:pt>
    <dgm:pt modelId="{F86DB71E-44C6-48D4-BAE3-1C9C1A41E181}" type="pres">
      <dgm:prSet presAssocID="{0550B34C-2181-4DD6-97F4-3835314CAAA2}" presName="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6724D-6DCC-4E3E-AE2C-02E1094D0BED}" type="pres">
      <dgm:prSet presAssocID="{F5C50132-CDEF-46D3-8C76-FB5062DA3264}" presName="sibTrans" presStyleCnt="0"/>
      <dgm:spPr/>
      <dgm:t>
        <a:bodyPr/>
        <a:lstStyle/>
        <a:p>
          <a:endParaRPr lang="en-US"/>
        </a:p>
      </dgm:t>
    </dgm:pt>
    <dgm:pt modelId="{3B2445C3-62D9-4060-AB02-8C2AA43ED53E}" type="pres">
      <dgm:prSet presAssocID="{89249CE3-48D6-4FFC-959A-DB993CAED9B0}" presName="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43976-A3E0-42C6-B966-3E185EA3E762}" type="pres">
      <dgm:prSet presAssocID="{5CBD008D-8185-45B6-9AC1-CAEE1A7E597E}" presName="sibTrans" presStyleCnt="0"/>
      <dgm:spPr/>
      <dgm:t>
        <a:bodyPr/>
        <a:lstStyle/>
        <a:p>
          <a:endParaRPr lang="en-US"/>
        </a:p>
      </dgm:t>
    </dgm:pt>
    <dgm:pt modelId="{79D0AD32-B1EA-43F9-B6AF-00A641449590}" type="pres">
      <dgm:prSet presAssocID="{CDC70AF1-F4C9-4012-B53A-8E0A8731BE97}" presName="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D569B-0DC7-4A4C-BC09-44F1A8B6DDD4}" type="pres">
      <dgm:prSet presAssocID="{67ABC83A-59B9-45DE-8759-3C355A849969}" presName="sibTrans" presStyleCnt="0"/>
      <dgm:spPr/>
      <dgm:t>
        <a:bodyPr/>
        <a:lstStyle/>
        <a:p>
          <a:endParaRPr lang="en-US"/>
        </a:p>
      </dgm:t>
    </dgm:pt>
    <dgm:pt modelId="{E92BF7C0-75CE-4EA9-BDA2-448D1A243E16}" type="pres">
      <dgm:prSet presAssocID="{A98239B6-2034-467D-A9FF-542781094618}" presName="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A0E3-3780-4733-9972-303F4F52AD90}" type="pres">
      <dgm:prSet presAssocID="{0BCEBB6B-2928-4A0C-9099-30D0CE3CFCC6}" presName="sibTrans" presStyleCnt="0"/>
      <dgm:spPr/>
      <dgm:t>
        <a:bodyPr/>
        <a:lstStyle/>
        <a:p>
          <a:endParaRPr lang="en-US"/>
        </a:p>
      </dgm:t>
    </dgm:pt>
    <dgm:pt modelId="{9388161D-9E8E-4139-BC9F-2AE0117CADCC}" type="pres">
      <dgm:prSet presAssocID="{57FA138B-333C-4414-BE20-DCAFD608D993}" presName="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4701-27F3-4FE6-8C98-F64601C57E02}" type="pres">
      <dgm:prSet presAssocID="{C941B1F8-FD52-4B31-858D-E9BA3C90E7B7}" presName="sibTrans" presStyleCnt="0"/>
      <dgm:spPr/>
      <dgm:t>
        <a:bodyPr/>
        <a:lstStyle/>
        <a:p>
          <a:endParaRPr lang="en-US"/>
        </a:p>
      </dgm:t>
    </dgm:pt>
    <dgm:pt modelId="{F4523A88-15FE-4117-BEAA-1FF001248EE8}" type="pres">
      <dgm:prSet presAssocID="{643AD25E-C96A-473E-B8DF-FBD8F2D2FAEF}" presName="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6A80A-7DA7-4E58-B2AA-E8B30896A183}" type="presOf" srcId="{44452372-36BB-4A58-A815-590D9E7EE87D}" destId="{0F596F25-A0B3-4DEA-AEA2-E4BDB3021DE2}" srcOrd="0" destOrd="0" presId="urn:microsoft.com/office/officeart/2005/8/layout/default"/>
    <dgm:cxn modelId="{1B0026A0-B584-4C83-AED9-A662C4A9DBEC}" srcId="{631BB210-BF1A-489F-96A7-0137A182B724}" destId="{31ECDDDA-2137-41C3-8628-C0A7F1ED9D5B}" srcOrd="9" destOrd="0" parTransId="{47BA3E0A-9714-4CF5-AE7D-3F17E36F4976}" sibTransId="{3F08150F-B2F1-44B8-8836-DBCF85FB16FB}"/>
    <dgm:cxn modelId="{2FF144B6-3C42-4FC7-8BAE-912A40F1AFE9}" type="presOf" srcId="{C0F315B3-82E1-4496-A84F-667E5BF34121}" destId="{27DFFC27-0855-48AE-B564-183F6A0D29B1}" srcOrd="0" destOrd="0" presId="urn:microsoft.com/office/officeart/2005/8/layout/default"/>
    <dgm:cxn modelId="{8D385351-9A24-4E68-BB30-C656BBD6C43E}" type="presOf" srcId="{6DC2CF6F-0F80-468D-9D6B-7FBB49CC8E55}" destId="{274F696C-69C6-4D29-9DE8-1EA974748A19}" srcOrd="0" destOrd="0" presId="urn:microsoft.com/office/officeart/2005/8/layout/default"/>
    <dgm:cxn modelId="{1F779579-0C2B-4F7B-9DF1-98CC1FB0BCD2}" type="presOf" srcId="{22D01275-8552-4CA6-9338-3507FD6F7771}" destId="{0FB7918F-DE6A-4E3C-AC54-7801AFACD638}" srcOrd="0" destOrd="0" presId="urn:microsoft.com/office/officeart/2005/8/layout/default"/>
    <dgm:cxn modelId="{310B1A70-FA1F-46D5-9B64-AF4010B832D3}" srcId="{631BB210-BF1A-489F-96A7-0137A182B724}" destId="{0550B34C-2181-4DD6-97F4-3835314CAAA2}" srcOrd="22" destOrd="0" parTransId="{00986EE4-972A-4231-919B-7826D4F435BD}" sibTransId="{F5C50132-CDEF-46D3-8C76-FB5062DA3264}"/>
    <dgm:cxn modelId="{47566CAF-635C-47ED-B718-A90AD6A182D8}" srcId="{631BB210-BF1A-489F-96A7-0137A182B724}" destId="{643AD25E-C96A-473E-B8DF-FBD8F2D2FAEF}" srcOrd="27" destOrd="0" parTransId="{C4418892-4E89-4369-9114-E1FED1388D2D}" sibTransId="{18D59239-5391-4976-8CFD-19A32901D122}"/>
    <dgm:cxn modelId="{7AAE22E9-AA00-431B-A6EC-E3ECCA500D46}" srcId="{631BB210-BF1A-489F-96A7-0137A182B724}" destId="{57FA138B-333C-4414-BE20-DCAFD608D993}" srcOrd="26" destOrd="0" parTransId="{957FAF1C-79D4-4D0B-A257-4BA9284E48A7}" sibTransId="{C941B1F8-FD52-4B31-858D-E9BA3C90E7B7}"/>
    <dgm:cxn modelId="{CB7A5808-4FD9-4BFC-BBE1-C7B170488ED1}" type="presOf" srcId="{81C30BEE-570E-48B7-88E3-8BF01D0B5F6B}" destId="{95C50621-03C1-417E-9DBE-39B9B96C2768}" srcOrd="0" destOrd="0" presId="urn:microsoft.com/office/officeart/2005/8/layout/default"/>
    <dgm:cxn modelId="{8C7CCEF0-8BEF-4FC2-8320-F8E528172702}" type="presOf" srcId="{89249CE3-48D6-4FFC-959A-DB993CAED9B0}" destId="{3B2445C3-62D9-4060-AB02-8C2AA43ED53E}" srcOrd="0" destOrd="0" presId="urn:microsoft.com/office/officeart/2005/8/layout/default"/>
    <dgm:cxn modelId="{FCCB92E3-259A-40DE-94A8-5EDAF485ED3C}" type="presOf" srcId="{1CD74D70-E303-406F-AF6E-F83612BE16AF}" destId="{DF39A64C-475C-4BD1-BCF3-3DDEB1560D8F}" srcOrd="0" destOrd="0" presId="urn:microsoft.com/office/officeart/2005/8/layout/default"/>
    <dgm:cxn modelId="{C81B4EDF-78CD-4DB1-A23C-1C50A0E4959E}" srcId="{631BB210-BF1A-489F-96A7-0137A182B724}" destId="{CDC70AF1-F4C9-4012-B53A-8E0A8731BE97}" srcOrd="24" destOrd="0" parTransId="{E33B035C-5508-45EC-A014-92E9BA940B5A}" sibTransId="{67ABC83A-59B9-45DE-8759-3C355A849969}"/>
    <dgm:cxn modelId="{1B9DAAD1-4D34-4763-80F4-FD25B88B0BA7}" srcId="{631BB210-BF1A-489F-96A7-0137A182B724}" destId="{08E663EB-67D4-4AE1-B127-DA3B4890FDC9}" srcOrd="16" destOrd="0" parTransId="{2FE77F33-6C1E-4647-A14E-51AAE068E205}" sibTransId="{583212D8-C72F-4EC5-A990-225B55E4D2A0}"/>
    <dgm:cxn modelId="{A0C8884B-6B49-4DB7-8850-3C4388A3557E}" type="presOf" srcId="{7ADF1647-D3E7-4BA5-9A9D-E3B4F1C44517}" destId="{FFA87CDF-49DE-4E0A-B7D7-C165D54EF0BA}" srcOrd="0" destOrd="0" presId="urn:microsoft.com/office/officeart/2005/8/layout/default"/>
    <dgm:cxn modelId="{8A37A881-4435-4270-B2B3-C3B458922713}" srcId="{631BB210-BF1A-489F-96A7-0137A182B724}" destId="{1CF98314-9869-4B68-8B0B-9DF0AF38AC41}" srcOrd="15" destOrd="0" parTransId="{8DAC3997-33D1-4BE3-B087-6DAB18ED18CD}" sibTransId="{430AF265-CC5B-40B8-A3BE-765F20B78E81}"/>
    <dgm:cxn modelId="{AA560E05-9464-476F-AB9D-524FA821FDED}" type="presOf" srcId="{57FA138B-333C-4414-BE20-DCAFD608D993}" destId="{9388161D-9E8E-4139-BC9F-2AE0117CADCC}" srcOrd="0" destOrd="0" presId="urn:microsoft.com/office/officeart/2005/8/layout/default"/>
    <dgm:cxn modelId="{24A9A2D1-7E49-445B-8ADA-F2F6C4CB83E1}" srcId="{631BB210-BF1A-489F-96A7-0137A182B724}" destId="{14028182-B8E0-4475-84F5-3427DC72093A}" srcOrd="14" destOrd="0" parTransId="{FDD3D0F1-8978-42DB-809B-DC25CFAB6BDD}" sibTransId="{B4A4C125-0BA8-4E57-80C5-3EA25CB18A4F}"/>
    <dgm:cxn modelId="{58BE06C0-608E-4D88-A37A-B6EDCACCB478}" type="presOf" srcId="{A98239B6-2034-467D-A9FF-542781094618}" destId="{E92BF7C0-75CE-4EA9-BDA2-448D1A243E16}" srcOrd="0" destOrd="0" presId="urn:microsoft.com/office/officeart/2005/8/layout/default"/>
    <dgm:cxn modelId="{953AE937-1D99-4F57-A000-135328D4BE00}" type="presOf" srcId="{08E663EB-67D4-4AE1-B127-DA3B4890FDC9}" destId="{8A3247A9-1908-40BA-8611-272A77F4401F}" srcOrd="0" destOrd="0" presId="urn:microsoft.com/office/officeart/2005/8/layout/default"/>
    <dgm:cxn modelId="{C604389B-049A-49FD-8EB7-EA7348FBC69F}" srcId="{631BB210-BF1A-489F-96A7-0137A182B724}" destId="{10C56A10-31D0-4EEE-AB10-F82AF673900C}" srcOrd="20" destOrd="0" parTransId="{107E6013-3AE7-4AF0-B650-169F44A0B473}" sibTransId="{C72791D5-2F02-4FF1-92E7-D1D7209A0B72}"/>
    <dgm:cxn modelId="{68605F40-997E-47F3-9890-127686CC3CC8}" srcId="{631BB210-BF1A-489F-96A7-0137A182B724}" destId="{A98239B6-2034-467D-A9FF-542781094618}" srcOrd="25" destOrd="0" parTransId="{604E1CA0-AE66-4ED8-8F5F-893ACBA738B1}" sibTransId="{0BCEBB6B-2928-4A0C-9099-30D0CE3CFCC6}"/>
    <dgm:cxn modelId="{B7323D7B-1388-493E-9008-70975230C50E}" type="presOf" srcId="{0550B34C-2181-4DD6-97F4-3835314CAAA2}" destId="{F86DB71E-44C6-48D4-BAE3-1C9C1A41E181}" srcOrd="0" destOrd="0" presId="urn:microsoft.com/office/officeart/2005/8/layout/default"/>
    <dgm:cxn modelId="{0A2E67C6-A304-4A1D-AAFC-CF41112637CE}" srcId="{631BB210-BF1A-489F-96A7-0137A182B724}" destId="{82B71860-14A8-41A7-A42F-7D587C4962EC}" srcOrd="8" destOrd="0" parTransId="{D0C1EF86-DF6E-406A-B1D5-32A920D1AC74}" sibTransId="{AA351CA5-64FB-4607-B709-A857B93EFA22}"/>
    <dgm:cxn modelId="{27419DB6-944D-4E13-A3D4-EE56B32AB34C}" type="presOf" srcId="{10C56A10-31D0-4EEE-AB10-F82AF673900C}" destId="{F2A9BF7F-8050-45C1-A0B3-D74A8796ADB6}" srcOrd="0" destOrd="0" presId="urn:microsoft.com/office/officeart/2005/8/layout/default"/>
    <dgm:cxn modelId="{2744C118-AA90-4607-8CDC-6AB5F25C0C5D}" type="presOf" srcId="{643AD25E-C96A-473E-B8DF-FBD8F2D2FAEF}" destId="{F4523A88-15FE-4117-BEAA-1FF001248EE8}" srcOrd="0" destOrd="0" presId="urn:microsoft.com/office/officeart/2005/8/layout/default"/>
    <dgm:cxn modelId="{14F559EE-08DD-453C-BD32-99C75DDA1BED}" type="presOf" srcId="{1D560B2E-D636-446F-BE8C-B4A72855D095}" destId="{DFB52A8E-084C-4F07-816A-180A6649DA67}" srcOrd="0" destOrd="0" presId="urn:microsoft.com/office/officeart/2005/8/layout/default"/>
    <dgm:cxn modelId="{7CE79F4A-4EE7-4CA9-B3EC-77A116F9AA75}" type="presOf" srcId="{B14A596F-8210-4547-9DA1-E9D12457C25B}" destId="{33FA7A01-28C5-47B9-8C16-8D06B4D2E1AD}" srcOrd="0" destOrd="0" presId="urn:microsoft.com/office/officeart/2005/8/layout/default"/>
    <dgm:cxn modelId="{39A05182-200D-4474-91D2-C8A33438E411}" type="presOf" srcId="{9B44471F-D773-4B70-9FAB-14C45BF8B729}" destId="{2521D426-DD50-4685-8302-69917A289D05}" srcOrd="0" destOrd="0" presId="urn:microsoft.com/office/officeart/2005/8/layout/default"/>
    <dgm:cxn modelId="{828A95CD-38F5-4404-ABC4-B3EFF3E9ADEB}" type="presOf" srcId="{82B71860-14A8-41A7-A42F-7D587C4962EC}" destId="{4FB5BD52-F40F-4AFC-8D3E-58E5D6C81B84}" srcOrd="0" destOrd="0" presId="urn:microsoft.com/office/officeart/2005/8/layout/default"/>
    <dgm:cxn modelId="{47AA80F3-75F6-4862-A147-6F8293425C4C}" srcId="{631BB210-BF1A-489F-96A7-0137A182B724}" destId="{C0F315B3-82E1-4496-A84F-667E5BF34121}" srcOrd="13" destOrd="0" parTransId="{759FD7FF-D199-49A8-8935-1CECB76B286E}" sibTransId="{5E060B47-20D0-4974-9508-726570D4869F}"/>
    <dgm:cxn modelId="{BF39FC00-3C37-4FE5-B2E9-57FBF522F0CF}" srcId="{631BB210-BF1A-489F-96A7-0137A182B724}" destId="{6DC2CF6F-0F80-468D-9D6B-7FBB49CC8E55}" srcOrd="6" destOrd="0" parTransId="{121C87BB-32CF-4051-9938-50D6E3F99539}" sibTransId="{CBB12C6D-0A26-4787-9D3B-2741496BF577}"/>
    <dgm:cxn modelId="{6A502FDD-5501-449B-B029-D69307B425A8}" type="presOf" srcId="{9D35C74A-FB26-43A8-B47A-B4F3096A75B7}" destId="{6A124FB8-1727-4311-83C9-7243C4D705F0}" srcOrd="0" destOrd="0" presId="urn:microsoft.com/office/officeart/2005/8/layout/default"/>
    <dgm:cxn modelId="{64E38DE2-467B-455D-ACBE-FEFF24F69958}" type="presOf" srcId="{631BB210-BF1A-489F-96A7-0137A182B724}" destId="{FC68909D-9F4D-4736-A3F3-46FBF68DB99B}" srcOrd="0" destOrd="0" presId="urn:microsoft.com/office/officeart/2005/8/layout/default"/>
    <dgm:cxn modelId="{6EB5C2CC-2B05-4CAC-A102-616E0FB3B3D3}" srcId="{631BB210-BF1A-489F-96A7-0137A182B724}" destId="{9D35C74A-FB26-43A8-B47A-B4F3096A75B7}" srcOrd="3" destOrd="0" parTransId="{5250A1B4-0E27-498B-93DD-CAF41F7BACFF}" sibTransId="{2AA985E5-D9F8-4719-B1D5-26BA4D89A2F8}"/>
    <dgm:cxn modelId="{B7E57993-ED48-479D-93E5-30E7A26ABFB4}" srcId="{631BB210-BF1A-489F-96A7-0137A182B724}" destId="{1CD74D70-E303-406F-AF6E-F83612BE16AF}" srcOrd="17" destOrd="0" parTransId="{0378D794-3911-436B-B55F-2A8CB0DBE9C3}" sibTransId="{952B31AE-B582-4FA4-874E-E7B1080B7B5B}"/>
    <dgm:cxn modelId="{E6EECAB2-6EDE-44CF-B461-FE7BD7580AAB}" srcId="{631BB210-BF1A-489F-96A7-0137A182B724}" destId="{B14A596F-8210-4547-9DA1-E9D12457C25B}" srcOrd="11" destOrd="0" parTransId="{112F58A0-2C85-4E21-AC66-B667A07CE3ED}" sibTransId="{5BF8A0D0-FC1A-4B3E-AB69-4041443E0F4E}"/>
    <dgm:cxn modelId="{46FA6868-B247-4F0A-B950-1EC83931C114}" srcId="{631BB210-BF1A-489F-96A7-0137A182B724}" destId="{329F7292-9A27-4B2F-8CF2-E110A6F851F6}" srcOrd="0" destOrd="0" parTransId="{6B9FEAD9-003B-4D12-81A1-A145489E2E99}" sibTransId="{62E64D1A-B666-4BB7-B0B9-C5B4C8F404B4}"/>
    <dgm:cxn modelId="{FEBA2E94-C282-4CB8-B4C2-B88211694AFB}" srcId="{631BB210-BF1A-489F-96A7-0137A182B724}" destId="{22D01275-8552-4CA6-9338-3507FD6F7771}" srcOrd="4" destOrd="0" parTransId="{B989214C-B333-40E4-853B-5F2CE777F9A3}" sibTransId="{A5B905DC-B991-4E36-A5FE-4E24A4833ADB}"/>
    <dgm:cxn modelId="{6C061744-3F94-4AF2-9364-D80D847668F1}" srcId="{631BB210-BF1A-489F-96A7-0137A182B724}" destId="{81C30BEE-570E-48B7-88E3-8BF01D0B5F6B}" srcOrd="10" destOrd="0" parTransId="{FC13AD62-42E2-4EB9-83D2-EA7553B27CF4}" sibTransId="{A8962A53-E494-4651-ABAD-9EAA614734B6}"/>
    <dgm:cxn modelId="{70FED5E2-DB28-412F-A620-BD0457967805}" srcId="{631BB210-BF1A-489F-96A7-0137A182B724}" destId="{1D560B2E-D636-446F-BE8C-B4A72855D095}" srcOrd="18" destOrd="0" parTransId="{5B28C56D-B477-4BF1-A9B1-2AF023992857}" sibTransId="{1B1B994D-9A8C-4AFA-B377-CCF4EF6779D1}"/>
    <dgm:cxn modelId="{71D447D4-99F2-4F5B-91A4-E41A743D5084}" type="presOf" srcId="{2D92E932-6932-4D17-9DF6-4927EF1730B8}" destId="{56869FDC-A5FB-44A2-8358-3FF96B093B69}" srcOrd="0" destOrd="0" presId="urn:microsoft.com/office/officeart/2005/8/layout/default"/>
    <dgm:cxn modelId="{43C5491D-1CD1-4782-A7BF-5AF90717BC29}" srcId="{631BB210-BF1A-489F-96A7-0137A182B724}" destId="{7B18FD48-EFFE-47FD-891B-3D46F5807046}" srcOrd="21" destOrd="0" parTransId="{9E4A531D-4C94-4749-BE3F-B3C6A682B51F}" sibTransId="{F17331CB-0D91-4B6A-8E1A-B650FDAC5FF9}"/>
    <dgm:cxn modelId="{6216731D-5CDE-49E1-B41D-C10CDADAEBF8}" srcId="{631BB210-BF1A-489F-96A7-0137A182B724}" destId="{44452372-36BB-4A58-A815-590D9E7EE87D}" srcOrd="1" destOrd="0" parTransId="{2F0858DB-B76B-4145-B30B-BB1F6F453C42}" sibTransId="{F887BA25-0D2D-4D2F-B2E2-D026BCAD393E}"/>
    <dgm:cxn modelId="{90EA3844-BD9B-46EA-AB28-D913868C20C6}" type="presOf" srcId="{14028182-B8E0-4475-84F5-3427DC72093A}" destId="{7033C794-684A-4129-B36D-34D199A38971}" srcOrd="0" destOrd="0" presId="urn:microsoft.com/office/officeart/2005/8/layout/default"/>
    <dgm:cxn modelId="{17DBFBCB-C57D-4715-9958-D3FF315C1448}" type="presOf" srcId="{31ECDDDA-2137-41C3-8628-C0A7F1ED9D5B}" destId="{6F80B62D-F69E-4A30-8B22-DE978436C7D6}" srcOrd="0" destOrd="0" presId="urn:microsoft.com/office/officeart/2005/8/layout/default"/>
    <dgm:cxn modelId="{16D7A1D1-E5A5-4665-ADC7-F4DFB55BBC82}" srcId="{631BB210-BF1A-489F-96A7-0137A182B724}" destId="{2D92E932-6932-4D17-9DF6-4927EF1730B8}" srcOrd="2" destOrd="0" parTransId="{44A83875-F083-40D9-BD80-562D72E6D1E9}" sibTransId="{793C8B11-9C02-4331-8616-8293B5CC12F5}"/>
    <dgm:cxn modelId="{F9EC41B1-1D94-46C7-99BA-ABF765C469E8}" type="presOf" srcId="{329F7292-9A27-4B2F-8CF2-E110A6F851F6}" destId="{544E7772-2465-404A-A5A6-4071B8432771}" srcOrd="0" destOrd="0" presId="urn:microsoft.com/office/officeart/2005/8/layout/default"/>
    <dgm:cxn modelId="{60B27EC8-AFE1-483D-85D8-C3CF315AA93B}" srcId="{631BB210-BF1A-489F-96A7-0137A182B724}" destId="{95321477-F10F-4BD9-9A5F-3D10ED5E5FB3}" srcOrd="12" destOrd="0" parTransId="{1F6DBF52-E77F-4F74-B9A6-226844D82FBE}" sibTransId="{74F36CE7-A819-4D18-8FCB-22954876A397}"/>
    <dgm:cxn modelId="{9E1A1642-29EA-4177-B49A-3A15DDE0A38F}" type="presOf" srcId="{39BC1092-EDCB-4586-9B50-5C43B82A0C52}" destId="{1054B047-0F9B-4826-8092-34EBF2A2136D}" srcOrd="0" destOrd="0" presId="urn:microsoft.com/office/officeart/2005/8/layout/default"/>
    <dgm:cxn modelId="{8DEE089C-C6A2-45BA-AE14-0A1BFEA72D52}" srcId="{631BB210-BF1A-489F-96A7-0137A182B724}" destId="{9B44471F-D773-4B70-9FAB-14C45BF8B729}" srcOrd="5" destOrd="0" parTransId="{964104F5-82C0-4F27-AB09-6FD84DF09A69}" sibTransId="{8427B245-DEB4-4363-8199-918CE4E5C70C}"/>
    <dgm:cxn modelId="{5D7BC296-D40E-4CE7-88A2-76CF2CF6E9AE}" type="presOf" srcId="{95321477-F10F-4BD9-9A5F-3D10ED5E5FB3}" destId="{BFD32DD6-3EFC-4576-8286-D020D9CCB632}" srcOrd="0" destOrd="0" presId="urn:microsoft.com/office/officeart/2005/8/layout/default"/>
    <dgm:cxn modelId="{5053A3AF-E6E8-43C9-A1EB-10BA3568373C}" type="presOf" srcId="{CDC70AF1-F4C9-4012-B53A-8E0A8731BE97}" destId="{79D0AD32-B1EA-43F9-B6AF-00A641449590}" srcOrd="0" destOrd="0" presId="urn:microsoft.com/office/officeart/2005/8/layout/default"/>
    <dgm:cxn modelId="{9C7A831F-27AF-4B6C-8497-4FE900B69F55}" srcId="{631BB210-BF1A-489F-96A7-0137A182B724}" destId="{89249CE3-48D6-4FFC-959A-DB993CAED9B0}" srcOrd="23" destOrd="0" parTransId="{86CD5562-8383-4308-968D-C8D5F95D3B12}" sibTransId="{5CBD008D-8185-45B6-9AC1-CAEE1A7E597E}"/>
    <dgm:cxn modelId="{8C7F0F09-799E-4570-AF71-6912DEB82450}" type="presOf" srcId="{7B18FD48-EFFE-47FD-891B-3D46F5807046}" destId="{E885003A-C85B-4B98-BA4C-049A0B04E161}" srcOrd="0" destOrd="0" presId="urn:microsoft.com/office/officeart/2005/8/layout/default"/>
    <dgm:cxn modelId="{8A52C0D2-D17C-4E9A-B4CB-B31764BBE295}" type="presOf" srcId="{1CF98314-9869-4B68-8B0B-9DF0AF38AC41}" destId="{9EB49BE8-98DD-4920-95CB-C11B72022AEF}" srcOrd="0" destOrd="0" presId="urn:microsoft.com/office/officeart/2005/8/layout/default"/>
    <dgm:cxn modelId="{79E6962F-85C7-4D28-A023-8D95D45C59EA}" srcId="{631BB210-BF1A-489F-96A7-0137A182B724}" destId="{39BC1092-EDCB-4586-9B50-5C43B82A0C52}" srcOrd="19" destOrd="0" parTransId="{EBBC7783-6D31-40C5-A238-08E1865D7959}" sibTransId="{C5F62DC3-D39B-4C6C-A6D2-D007FB9FAA00}"/>
    <dgm:cxn modelId="{C10BFCB5-7505-43F1-9AF0-983C7B9F042E}" srcId="{631BB210-BF1A-489F-96A7-0137A182B724}" destId="{7ADF1647-D3E7-4BA5-9A9D-E3B4F1C44517}" srcOrd="7" destOrd="0" parTransId="{63BDC7C0-9F8F-41DB-B0C1-8169EEF0C3E8}" sibTransId="{95EA1581-A187-4282-9AD2-10B0D20D4C5F}"/>
    <dgm:cxn modelId="{8675E13A-DDB8-4C8A-A1B7-20B9A4D43F1E}" type="presParOf" srcId="{FC68909D-9F4D-4736-A3F3-46FBF68DB99B}" destId="{544E7772-2465-404A-A5A6-4071B8432771}" srcOrd="0" destOrd="0" presId="urn:microsoft.com/office/officeart/2005/8/layout/default"/>
    <dgm:cxn modelId="{9E6F340F-A076-48C3-9814-FB5A1C4A3EAB}" type="presParOf" srcId="{FC68909D-9F4D-4736-A3F3-46FBF68DB99B}" destId="{0315D23C-BF67-4D38-A189-9DF5FC572125}" srcOrd="1" destOrd="0" presId="urn:microsoft.com/office/officeart/2005/8/layout/default"/>
    <dgm:cxn modelId="{15A14ABC-E6E1-42E1-82B5-5937C2A01DF0}" type="presParOf" srcId="{FC68909D-9F4D-4736-A3F3-46FBF68DB99B}" destId="{0F596F25-A0B3-4DEA-AEA2-E4BDB3021DE2}" srcOrd="2" destOrd="0" presId="urn:microsoft.com/office/officeart/2005/8/layout/default"/>
    <dgm:cxn modelId="{3B70D71E-3D32-4F50-BD82-FEDEA05083EF}" type="presParOf" srcId="{FC68909D-9F4D-4736-A3F3-46FBF68DB99B}" destId="{B7326A53-2B4B-47D4-BF16-F05DCF86D60A}" srcOrd="3" destOrd="0" presId="urn:microsoft.com/office/officeart/2005/8/layout/default"/>
    <dgm:cxn modelId="{32AE6283-1CD2-4BAB-85E9-C8B7BA350FA2}" type="presParOf" srcId="{FC68909D-9F4D-4736-A3F3-46FBF68DB99B}" destId="{56869FDC-A5FB-44A2-8358-3FF96B093B69}" srcOrd="4" destOrd="0" presId="urn:microsoft.com/office/officeart/2005/8/layout/default"/>
    <dgm:cxn modelId="{B518C831-78BE-415B-99C1-9EE28CA5E55C}" type="presParOf" srcId="{FC68909D-9F4D-4736-A3F3-46FBF68DB99B}" destId="{E3A11F52-B4B3-4615-927A-3875960042B0}" srcOrd="5" destOrd="0" presId="urn:microsoft.com/office/officeart/2005/8/layout/default"/>
    <dgm:cxn modelId="{5B142584-2415-470C-B448-55E47A3F18EE}" type="presParOf" srcId="{FC68909D-9F4D-4736-A3F3-46FBF68DB99B}" destId="{6A124FB8-1727-4311-83C9-7243C4D705F0}" srcOrd="6" destOrd="0" presId="urn:microsoft.com/office/officeart/2005/8/layout/default"/>
    <dgm:cxn modelId="{DDFB5935-8E15-4FEA-B827-F2475CA451EF}" type="presParOf" srcId="{FC68909D-9F4D-4736-A3F3-46FBF68DB99B}" destId="{68D540E0-1067-4680-97B8-FFDB1C7FA182}" srcOrd="7" destOrd="0" presId="urn:microsoft.com/office/officeart/2005/8/layout/default"/>
    <dgm:cxn modelId="{386B4690-AEFB-4151-8613-518D6E81BDEC}" type="presParOf" srcId="{FC68909D-9F4D-4736-A3F3-46FBF68DB99B}" destId="{0FB7918F-DE6A-4E3C-AC54-7801AFACD638}" srcOrd="8" destOrd="0" presId="urn:microsoft.com/office/officeart/2005/8/layout/default"/>
    <dgm:cxn modelId="{EBBA0529-77B8-4E83-99A5-00BD56EBCBE4}" type="presParOf" srcId="{FC68909D-9F4D-4736-A3F3-46FBF68DB99B}" destId="{D1AB4374-1F53-46AB-B448-A00B2FE96DDD}" srcOrd="9" destOrd="0" presId="urn:microsoft.com/office/officeart/2005/8/layout/default"/>
    <dgm:cxn modelId="{B7700244-ABDC-4056-8D95-6202977665AD}" type="presParOf" srcId="{FC68909D-9F4D-4736-A3F3-46FBF68DB99B}" destId="{2521D426-DD50-4685-8302-69917A289D05}" srcOrd="10" destOrd="0" presId="urn:microsoft.com/office/officeart/2005/8/layout/default"/>
    <dgm:cxn modelId="{D85BEF9C-E152-4B6A-B637-D425EEA4923F}" type="presParOf" srcId="{FC68909D-9F4D-4736-A3F3-46FBF68DB99B}" destId="{A072127D-480A-4AEE-95F2-28BE16ED3B98}" srcOrd="11" destOrd="0" presId="urn:microsoft.com/office/officeart/2005/8/layout/default"/>
    <dgm:cxn modelId="{3C813BFD-14E5-4541-9F40-B41E526F9238}" type="presParOf" srcId="{FC68909D-9F4D-4736-A3F3-46FBF68DB99B}" destId="{274F696C-69C6-4D29-9DE8-1EA974748A19}" srcOrd="12" destOrd="0" presId="urn:microsoft.com/office/officeart/2005/8/layout/default"/>
    <dgm:cxn modelId="{14B67D27-E563-4158-859F-0F5F69A681A9}" type="presParOf" srcId="{FC68909D-9F4D-4736-A3F3-46FBF68DB99B}" destId="{CE2E607E-411C-45BB-AE59-B34C3FE7A3F1}" srcOrd="13" destOrd="0" presId="urn:microsoft.com/office/officeart/2005/8/layout/default"/>
    <dgm:cxn modelId="{7ECCB90A-C98F-4E65-8951-8D0061356447}" type="presParOf" srcId="{FC68909D-9F4D-4736-A3F3-46FBF68DB99B}" destId="{FFA87CDF-49DE-4E0A-B7D7-C165D54EF0BA}" srcOrd="14" destOrd="0" presId="urn:microsoft.com/office/officeart/2005/8/layout/default"/>
    <dgm:cxn modelId="{40CE2EBE-D441-4F61-8AA7-981A350FFF66}" type="presParOf" srcId="{FC68909D-9F4D-4736-A3F3-46FBF68DB99B}" destId="{7F5D4E6B-83B9-43F6-AB20-9EE544D98C0B}" srcOrd="15" destOrd="0" presId="urn:microsoft.com/office/officeart/2005/8/layout/default"/>
    <dgm:cxn modelId="{35B50736-4E7D-442D-A4CD-4DE5707A650E}" type="presParOf" srcId="{FC68909D-9F4D-4736-A3F3-46FBF68DB99B}" destId="{4FB5BD52-F40F-4AFC-8D3E-58E5D6C81B84}" srcOrd="16" destOrd="0" presId="urn:microsoft.com/office/officeart/2005/8/layout/default"/>
    <dgm:cxn modelId="{B06E5721-2604-42B3-8AE8-D5FEF2AEA298}" type="presParOf" srcId="{FC68909D-9F4D-4736-A3F3-46FBF68DB99B}" destId="{86D50257-B8C2-4A19-97D1-FB93FEC9FAAC}" srcOrd="17" destOrd="0" presId="urn:microsoft.com/office/officeart/2005/8/layout/default"/>
    <dgm:cxn modelId="{9DE6395D-49AB-4655-9B21-3EB444C41D36}" type="presParOf" srcId="{FC68909D-9F4D-4736-A3F3-46FBF68DB99B}" destId="{6F80B62D-F69E-4A30-8B22-DE978436C7D6}" srcOrd="18" destOrd="0" presId="urn:microsoft.com/office/officeart/2005/8/layout/default"/>
    <dgm:cxn modelId="{D21C5C04-7DCE-4F37-8A15-D7243549E8A3}" type="presParOf" srcId="{FC68909D-9F4D-4736-A3F3-46FBF68DB99B}" destId="{346D71C5-73FF-4D55-8B23-E7203EEFBCB5}" srcOrd="19" destOrd="0" presId="urn:microsoft.com/office/officeart/2005/8/layout/default"/>
    <dgm:cxn modelId="{B3F9B2FF-E2C1-407F-8D17-69B2DF5890DD}" type="presParOf" srcId="{FC68909D-9F4D-4736-A3F3-46FBF68DB99B}" destId="{95C50621-03C1-417E-9DBE-39B9B96C2768}" srcOrd="20" destOrd="0" presId="urn:microsoft.com/office/officeart/2005/8/layout/default"/>
    <dgm:cxn modelId="{2937D701-BD1C-45A2-A73B-FB1C0B5B2B26}" type="presParOf" srcId="{FC68909D-9F4D-4736-A3F3-46FBF68DB99B}" destId="{20B41F2A-C4EC-47B9-ABBE-6A63D5DD3CD8}" srcOrd="21" destOrd="0" presId="urn:microsoft.com/office/officeart/2005/8/layout/default"/>
    <dgm:cxn modelId="{8F1236FC-4CAD-453A-BC0E-D8F99130A212}" type="presParOf" srcId="{FC68909D-9F4D-4736-A3F3-46FBF68DB99B}" destId="{33FA7A01-28C5-47B9-8C16-8D06B4D2E1AD}" srcOrd="22" destOrd="0" presId="urn:microsoft.com/office/officeart/2005/8/layout/default"/>
    <dgm:cxn modelId="{FC8939E3-09D9-4E2B-8046-6674AC73A20E}" type="presParOf" srcId="{FC68909D-9F4D-4736-A3F3-46FBF68DB99B}" destId="{6514A7AD-F5B2-4BE9-9F8D-A957CE2CEB88}" srcOrd="23" destOrd="0" presId="urn:microsoft.com/office/officeart/2005/8/layout/default"/>
    <dgm:cxn modelId="{BD7E58AB-3876-42CF-AA5F-46DF3A34D73B}" type="presParOf" srcId="{FC68909D-9F4D-4736-A3F3-46FBF68DB99B}" destId="{BFD32DD6-3EFC-4576-8286-D020D9CCB632}" srcOrd="24" destOrd="0" presId="urn:microsoft.com/office/officeart/2005/8/layout/default"/>
    <dgm:cxn modelId="{2BAAEC70-CC16-4D45-9B4D-5EE50D3189B9}" type="presParOf" srcId="{FC68909D-9F4D-4736-A3F3-46FBF68DB99B}" destId="{5F0A874B-5773-4BB9-AC2F-0B9FCA62F1FB}" srcOrd="25" destOrd="0" presId="urn:microsoft.com/office/officeart/2005/8/layout/default"/>
    <dgm:cxn modelId="{980ABE49-8E7E-4892-91A5-C8265E8043BF}" type="presParOf" srcId="{FC68909D-9F4D-4736-A3F3-46FBF68DB99B}" destId="{27DFFC27-0855-48AE-B564-183F6A0D29B1}" srcOrd="26" destOrd="0" presId="urn:microsoft.com/office/officeart/2005/8/layout/default"/>
    <dgm:cxn modelId="{B7857A67-2B07-4A5C-960D-4B7806F07EA4}" type="presParOf" srcId="{FC68909D-9F4D-4736-A3F3-46FBF68DB99B}" destId="{9CED0782-7725-4261-A0C9-F4E08D0B859E}" srcOrd="27" destOrd="0" presId="urn:microsoft.com/office/officeart/2005/8/layout/default"/>
    <dgm:cxn modelId="{BBE07EE8-C5D4-4833-8DB5-5C3E4122AC23}" type="presParOf" srcId="{FC68909D-9F4D-4736-A3F3-46FBF68DB99B}" destId="{7033C794-684A-4129-B36D-34D199A38971}" srcOrd="28" destOrd="0" presId="urn:microsoft.com/office/officeart/2005/8/layout/default"/>
    <dgm:cxn modelId="{D6FD7E3B-EDF1-48B8-A888-F1A69CA3855B}" type="presParOf" srcId="{FC68909D-9F4D-4736-A3F3-46FBF68DB99B}" destId="{5DE2C904-2F21-4095-BF51-9022D1430886}" srcOrd="29" destOrd="0" presId="urn:microsoft.com/office/officeart/2005/8/layout/default"/>
    <dgm:cxn modelId="{D4A34FA5-04BE-40A3-A277-0EE8BD0C3824}" type="presParOf" srcId="{FC68909D-9F4D-4736-A3F3-46FBF68DB99B}" destId="{9EB49BE8-98DD-4920-95CB-C11B72022AEF}" srcOrd="30" destOrd="0" presId="urn:microsoft.com/office/officeart/2005/8/layout/default"/>
    <dgm:cxn modelId="{75F6F354-6443-4217-AD93-DD64FF911ABA}" type="presParOf" srcId="{FC68909D-9F4D-4736-A3F3-46FBF68DB99B}" destId="{A00BE620-A752-48C9-BA95-44ED2E29981A}" srcOrd="31" destOrd="0" presId="urn:microsoft.com/office/officeart/2005/8/layout/default"/>
    <dgm:cxn modelId="{523BF27B-7AE8-4511-A5FE-BD677653F72A}" type="presParOf" srcId="{FC68909D-9F4D-4736-A3F3-46FBF68DB99B}" destId="{8A3247A9-1908-40BA-8611-272A77F4401F}" srcOrd="32" destOrd="0" presId="urn:microsoft.com/office/officeart/2005/8/layout/default"/>
    <dgm:cxn modelId="{F843BCDA-CFFD-4AEB-B378-143693A14DBC}" type="presParOf" srcId="{FC68909D-9F4D-4736-A3F3-46FBF68DB99B}" destId="{6BFA0197-8E2C-456B-999D-DFD2FAF8C16D}" srcOrd="33" destOrd="0" presId="urn:microsoft.com/office/officeart/2005/8/layout/default"/>
    <dgm:cxn modelId="{E043BC30-AB03-4F31-8FE6-95FAFDFD561A}" type="presParOf" srcId="{FC68909D-9F4D-4736-A3F3-46FBF68DB99B}" destId="{DF39A64C-475C-4BD1-BCF3-3DDEB1560D8F}" srcOrd="34" destOrd="0" presId="urn:microsoft.com/office/officeart/2005/8/layout/default"/>
    <dgm:cxn modelId="{9BD21328-3B5A-4E6C-84A7-21318FD3974D}" type="presParOf" srcId="{FC68909D-9F4D-4736-A3F3-46FBF68DB99B}" destId="{223D368A-6F33-4E8D-A557-E36F3CF6A750}" srcOrd="35" destOrd="0" presId="urn:microsoft.com/office/officeart/2005/8/layout/default"/>
    <dgm:cxn modelId="{77766C3D-F4CF-4D4A-85B1-7A52626634BF}" type="presParOf" srcId="{FC68909D-9F4D-4736-A3F3-46FBF68DB99B}" destId="{DFB52A8E-084C-4F07-816A-180A6649DA67}" srcOrd="36" destOrd="0" presId="urn:microsoft.com/office/officeart/2005/8/layout/default"/>
    <dgm:cxn modelId="{23D028FE-38A0-4E8D-BA0F-B68625847938}" type="presParOf" srcId="{FC68909D-9F4D-4736-A3F3-46FBF68DB99B}" destId="{3238311F-D1C8-4595-A0F3-57DD32C1A9BF}" srcOrd="37" destOrd="0" presId="urn:microsoft.com/office/officeart/2005/8/layout/default"/>
    <dgm:cxn modelId="{1E5DD0C1-04CD-4B95-81C5-F3AC19260A71}" type="presParOf" srcId="{FC68909D-9F4D-4736-A3F3-46FBF68DB99B}" destId="{1054B047-0F9B-4826-8092-34EBF2A2136D}" srcOrd="38" destOrd="0" presId="urn:microsoft.com/office/officeart/2005/8/layout/default"/>
    <dgm:cxn modelId="{471C8756-B25E-43B4-85A2-CDF31A80799B}" type="presParOf" srcId="{FC68909D-9F4D-4736-A3F3-46FBF68DB99B}" destId="{6396E483-EB91-48FE-B35B-457695D497C4}" srcOrd="39" destOrd="0" presId="urn:microsoft.com/office/officeart/2005/8/layout/default"/>
    <dgm:cxn modelId="{5A24FAEF-E173-4F27-9DEC-520AD5F738E8}" type="presParOf" srcId="{FC68909D-9F4D-4736-A3F3-46FBF68DB99B}" destId="{F2A9BF7F-8050-45C1-A0B3-D74A8796ADB6}" srcOrd="40" destOrd="0" presId="urn:microsoft.com/office/officeart/2005/8/layout/default"/>
    <dgm:cxn modelId="{D46E3CC5-3CDF-4AFA-AE90-E02EFBDDC056}" type="presParOf" srcId="{FC68909D-9F4D-4736-A3F3-46FBF68DB99B}" destId="{D1624FF8-448D-41A2-8E47-9C6D3A7B814D}" srcOrd="41" destOrd="0" presId="urn:microsoft.com/office/officeart/2005/8/layout/default"/>
    <dgm:cxn modelId="{F06182A1-5A0F-4F77-8933-DC046CC7E1A2}" type="presParOf" srcId="{FC68909D-9F4D-4736-A3F3-46FBF68DB99B}" destId="{E885003A-C85B-4B98-BA4C-049A0B04E161}" srcOrd="42" destOrd="0" presId="urn:microsoft.com/office/officeart/2005/8/layout/default"/>
    <dgm:cxn modelId="{0A61BE93-B1D7-4526-8992-2972B5B3C38C}" type="presParOf" srcId="{FC68909D-9F4D-4736-A3F3-46FBF68DB99B}" destId="{9A49C015-D96B-4B25-BEF5-18BA8A244902}" srcOrd="43" destOrd="0" presId="urn:microsoft.com/office/officeart/2005/8/layout/default"/>
    <dgm:cxn modelId="{80C3E4ED-0C44-45E5-A9B0-823898B6C028}" type="presParOf" srcId="{FC68909D-9F4D-4736-A3F3-46FBF68DB99B}" destId="{F86DB71E-44C6-48D4-BAE3-1C9C1A41E181}" srcOrd="44" destOrd="0" presId="urn:microsoft.com/office/officeart/2005/8/layout/default"/>
    <dgm:cxn modelId="{6D3921F7-2802-4094-B0F0-53DB01B9F709}" type="presParOf" srcId="{FC68909D-9F4D-4736-A3F3-46FBF68DB99B}" destId="{6B86724D-6DCC-4E3E-AE2C-02E1094D0BED}" srcOrd="45" destOrd="0" presId="urn:microsoft.com/office/officeart/2005/8/layout/default"/>
    <dgm:cxn modelId="{503C007B-A54A-473D-8427-8AE9323C845E}" type="presParOf" srcId="{FC68909D-9F4D-4736-A3F3-46FBF68DB99B}" destId="{3B2445C3-62D9-4060-AB02-8C2AA43ED53E}" srcOrd="46" destOrd="0" presId="urn:microsoft.com/office/officeart/2005/8/layout/default"/>
    <dgm:cxn modelId="{1C5D3994-AECC-4929-B7BD-DEFB7E1E19A2}" type="presParOf" srcId="{FC68909D-9F4D-4736-A3F3-46FBF68DB99B}" destId="{6FB43976-A3E0-42C6-B966-3E185EA3E762}" srcOrd="47" destOrd="0" presId="urn:microsoft.com/office/officeart/2005/8/layout/default"/>
    <dgm:cxn modelId="{C8EC0B9D-EDEB-49C8-880C-364A5B07E4CF}" type="presParOf" srcId="{FC68909D-9F4D-4736-A3F3-46FBF68DB99B}" destId="{79D0AD32-B1EA-43F9-B6AF-00A641449590}" srcOrd="48" destOrd="0" presId="urn:microsoft.com/office/officeart/2005/8/layout/default"/>
    <dgm:cxn modelId="{EA674D91-4D43-4EE9-B329-16BAA04525CC}" type="presParOf" srcId="{FC68909D-9F4D-4736-A3F3-46FBF68DB99B}" destId="{341D569B-0DC7-4A4C-BC09-44F1A8B6DDD4}" srcOrd="49" destOrd="0" presId="urn:microsoft.com/office/officeart/2005/8/layout/default"/>
    <dgm:cxn modelId="{C8E84194-FD4D-4CC3-B572-DE84177F8BA3}" type="presParOf" srcId="{FC68909D-9F4D-4736-A3F3-46FBF68DB99B}" destId="{E92BF7C0-75CE-4EA9-BDA2-448D1A243E16}" srcOrd="50" destOrd="0" presId="urn:microsoft.com/office/officeart/2005/8/layout/default"/>
    <dgm:cxn modelId="{BAFA2FED-F080-4EC3-8230-9EEE685B9FAA}" type="presParOf" srcId="{FC68909D-9F4D-4736-A3F3-46FBF68DB99B}" destId="{5084A0E3-3780-4733-9972-303F4F52AD90}" srcOrd="51" destOrd="0" presId="urn:microsoft.com/office/officeart/2005/8/layout/default"/>
    <dgm:cxn modelId="{907E0405-49F2-43F9-AD08-EB5BF22DCF1F}" type="presParOf" srcId="{FC68909D-9F4D-4736-A3F3-46FBF68DB99B}" destId="{9388161D-9E8E-4139-BC9F-2AE0117CADCC}" srcOrd="52" destOrd="0" presId="urn:microsoft.com/office/officeart/2005/8/layout/default"/>
    <dgm:cxn modelId="{8E75956F-D2B3-43E1-BAAB-0B511F50C521}" type="presParOf" srcId="{FC68909D-9F4D-4736-A3F3-46FBF68DB99B}" destId="{DAB64701-27F3-4FE6-8C98-F64601C57E02}" srcOrd="53" destOrd="0" presId="urn:microsoft.com/office/officeart/2005/8/layout/default"/>
    <dgm:cxn modelId="{F283D252-DAF3-4F58-8F1D-3B42D9EC8078}" type="presParOf" srcId="{FC68909D-9F4D-4736-A3F3-46FBF68DB99B}" destId="{F4523A88-15FE-4117-BEAA-1FF001248EE8}" srcOrd="54" destOrd="0" presId="urn:microsoft.com/office/officeart/2005/8/layout/default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E7772-2465-404A-A5A6-4071B8432771}">
      <dsp:nvSpPr>
        <dsp:cNvPr id="0" name=""/>
        <dsp:cNvSpPr/>
      </dsp:nvSpPr>
      <dsp:spPr>
        <a:xfrm>
          <a:off x="731676" y="360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থার্মোমিটারের নাম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731676" y="360"/>
        <a:ext cx="1343173" cy="805904"/>
      </dsp:txXfrm>
    </dsp:sp>
    <dsp:sp modelId="{0F596F25-A0B3-4DEA-AEA2-E4BDB3021DE2}">
      <dsp:nvSpPr>
        <dsp:cNvPr id="0" name=""/>
        <dsp:cNvSpPr/>
      </dsp:nvSpPr>
      <dsp:spPr>
        <a:xfrm>
          <a:off x="2209167" y="360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367921"/>
                <a:satOff val="1474"/>
                <a:lumOff val="320"/>
                <a:alphaOff val="0"/>
                <a:tint val="50000"/>
                <a:satMod val="300000"/>
              </a:schemeClr>
            </a:gs>
            <a:gs pos="35000">
              <a:schemeClr val="accent5">
                <a:hueOff val="-367921"/>
                <a:satOff val="1474"/>
                <a:lumOff val="320"/>
                <a:alphaOff val="0"/>
                <a:tint val="37000"/>
                <a:satMod val="300000"/>
              </a:schemeClr>
            </a:gs>
            <a:gs pos="100000">
              <a:schemeClr val="accent5">
                <a:hueOff val="-367921"/>
                <a:satOff val="1474"/>
                <a:lumOff val="3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উষ্ণতামিতিক পদার্থের নাম 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2209167" y="360"/>
        <a:ext cx="1343173" cy="805904"/>
      </dsp:txXfrm>
    </dsp:sp>
    <dsp:sp modelId="{56869FDC-A5FB-44A2-8358-3FF96B093B69}">
      <dsp:nvSpPr>
        <dsp:cNvPr id="0" name=""/>
        <dsp:cNvSpPr/>
      </dsp:nvSpPr>
      <dsp:spPr>
        <a:xfrm>
          <a:off x="3686658" y="360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735843"/>
                <a:satOff val="2949"/>
                <a:lumOff val="639"/>
                <a:alphaOff val="0"/>
                <a:tint val="50000"/>
                <a:satMod val="300000"/>
              </a:schemeClr>
            </a:gs>
            <a:gs pos="35000">
              <a:schemeClr val="accent5">
                <a:hueOff val="-735843"/>
                <a:satOff val="2949"/>
                <a:lumOff val="639"/>
                <a:alphaOff val="0"/>
                <a:tint val="37000"/>
                <a:satMod val="300000"/>
              </a:schemeClr>
            </a:gs>
            <a:gs pos="100000">
              <a:schemeClr val="accent5">
                <a:hueOff val="-735843"/>
                <a:satOff val="2949"/>
                <a:lumOff val="6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উষ্ণতামিতিক ধর্ম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ের নাম </a:t>
          </a: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3686658" y="360"/>
        <a:ext cx="1343173" cy="805904"/>
      </dsp:txXfrm>
    </dsp:sp>
    <dsp:sp modelId="{6A124FB8-1727-4311-83C9-7243C4D705F0}">
      <dsp:nvSpPr>
        <dsp:cNvPr id="0" name=""/>
        <dsp:cNvSpPr/>
      </dsp:nvSpPr>
      <dsp:spPr>
        <a:xfrm>
          <a:off x="5164149" y="360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tint val="50000"/>
                <a:satMod val="300000"/>
              </a:schemeClr>
            </a:gs>
            <a:gs pos="35000">
              <a:schemeClr val="accent5">
                <a:hueOff val="-1103764"/>
                <a:satOff val="4423"/>
                <a:lumOff val="959"/>
                <a:alphaOff val="0"/>
                <a:tint val="37000"/>
                <a:satMod val="30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n>
                <a:noFill/>
              </a:ln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n>
                <a:noFill/>
              </a:ln>
              <a:latin typeface="NikoshBAN" pitchFamily="2" charset="0"/>
              <a:cs typeface="NikoshBAN" pitchFamily="2" charset="0"/>
            </a:rPr>
            <a:t>নির্ণয়ের</a:t>
          </a:r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পরিসর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5164149" y="360"/>
        <a:ext cx="1343173" cy="805904"/>
      </dsp:txXfrm>
    </dsp:sp>
    <dsp:sp modelId="{0FB7918F-DE6A-4E3C-AC54-7801AFACD638}">
      <dsp:nvSpPr>
        <dsp:cNvPr id="0" name=""/>
        <dsp:cNvSpPr/>
      </dsp:nvSpPr>
      <dsp:spPr>
        <a:xfrm>
          <a:off x="731676" y="940582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1471685"/>
                <a:satOff val="5898"/>
                <a:lumOff val="1278"/>
                <a:alphaOff val="0"/>
                <a:tint val="50000"/>
                <a:satMod val="300000"/>
              </a:schemeClr>
            </a:gs>
            <a:gs pos="35000">
              <a:schemeClr val="accent5">
                <a:hueOff val="-1471685"/>
                <a:satOff val="5898"/>
                <a:lumOff val="1278"/>
                <a:alphaOff val="0"/>
                <a:tint val="37000"/>
                <a:satMod val="300000"/>
              </a:schemeClr>
            </a:gs>
            <a:gs pos="100000">
              <a:schemeClr val="accent5">
                <a:hueOff val="-1471685"/>
                <a:satOff val="5898"/>
                <a:lumOff val="12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১/ তরল থার্মোমিটার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731676" y="940582"/>
        <a:ext cx="1343173" cy="805904"/>
      </dsp:txXfrm>
    </dsp:sp>
    <dsp:sp modelId="{2521D426-DD50-4685-8302-69917A289D05}">
      <dsp:nvSpPr>
        <dsp:cNvPr id="0" name=""/>
        <dsp:cNvSpPr/>
      </dsp:nvSpPr>
      <dsp:spPr>
        <a:xfrm>
          <a:off x="2209167" y="940582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1839607"/>
                <a:satOff val="7372"/>
                <a:lumOff val="1598"/>
                <a:alphaOff val="0"/>
                <a:tint val="50000"/>
                <a:satMod val="300000"/>
              </a:schemeClr>
            </a:gs>
            <a:gs pos="35000">
              <a:schemeClr val="accent5">
                <a:hueOff val="-1839607"/>
                <a:satOff val="7372"/>
                <a:lumOff val="1598"/>
                <a:alphaOff val="0"/>
                <a:tint val="37000"/>
                <a:satMod val="300000"/>
              </a:schemeClr>
            </a:gs>
            <a:gs pos="100000">
              <a:schemeClr val="accent5">
                <a:hueOff val="-1839607"/>
                <a:satOff val="7372"/>
                <a:lumOff val="15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পারদ, অ্যালকোহল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2209167" y="940582"/>
        <a:ext cx="1343173" cy="805904"/>
      </dsp:txXfrm>
    </dsp:sp>
    <dsp:sp modelId="{274F696C-69C6-4D29-9DE8-1EA974748A19}">
      <dsp:nvSpPr>
        <dsp:cNvPr id="0" name=""/>
        <dsp:cNvSpPr/>
      </dsp:nvSpPr>
      <dsp:spPr>
        <a:xfrm>
          <a:off x="3686658" y="940582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tint val="50000"/>
                <a:satMod val="300000"/>
              </a:schemeClr>
            </a:gs>
            <a:gs pos="35000">
              <a:schemeClr val="accent5">
                <a:hueOff val="-2207528"/>
                <a:satOff val="8847"/>
                <a:lumOff val="1917"/>
                <a:alphaOff val="0"/>
                <a:tint val="37000"/>
                <a:satMod val="30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তরল স্তম্ভের দৈর্ঘ্য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3686658" y="940582"/>
        <a:ext cx="1343173" cy="805904"/>
      </dsp:txXfrm>
    </dsp:sp>
    <dsp:sp modelId="{FFA87CDF-49DE-4E0A-B7D7-C165D54EF0BA}">
      <dsp:nvSpPr>
        <dsp:cNvPr id="0" name=""/>
        <dsp:cNvSpPr/>
      </dsp:nvSpPr>
      <dsp:spPr>
        <a:xfrm>
          <a:off x="5164149" y="940582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2575449"/>
                <a:satOff val="10321"/>
                <a:lumOff val="2237"/>
                <a:alphaOff val="0"/>
                <a:tint val="50000"/>
                <a:satMod val="300000"/>
              </a:schemeClr>
            </a:gs>
            <a:gs pos="35000">
              <a:schemeClr val="accent5">
                <a:hueOff val="-2575449"/>
                <a:satOff val="10321"/>
                <a:lumOff val="2237"/>
                <a:alphaOff val="0"/>
                <a:tint val="37000"/>
                <a:satMod val="300000"/>
              </a:schemeClr>
            </a:gs>
            <a:gs pos="100000">
              <a:schemeClr val="accent5">
                <a:hueOff val="-2575449"/>
                <a:satOff val="10321"/>
                <a:lumOff val="22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−</m:t>
              </m:r>
              <m:r>
                <a:rPr lang="en-US" sz="1800" kern="1200" smtClean="0">
                  <a:ln>
                    <a:noFill/>
                  </a:ln>
                  <a:latin typeface="Cambria Math"/>
                </a:rPr>
                <m:t>30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থেকে</a:t>
          </a:r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 </a:t>
          </a: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150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5164149" y="940582"/>
        <a:ext cx="1343173" cy="805904"/>
      </dsp:txXfrm>
    </dsp:sp>
    <dsp:sp modelId="{4FB5BD52-F40F-4AFC-8D3E-58E5D6C81B84}">
      <dsp:nvSpPr>
        <dsp:cNvPr id="0" name=""/>
        <dsp:cNvSpPr/>
      </dsp:nvSpPr>
      <dsp:spPr>
        <a:xfrm>
          <a:off x="731676" y="1880804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2943371"/>
                <a:satOff val="11796"/>
                <a:lumOff val="2556"/>
                <a:alphaOff val="0"/>
                <a:tint val="50000"/>
                <a:satMod val="300000"/>
              </a:schemeClr>
            </a:gs>
            <a:gs pos="35000">
              <a:schemeClr val="accent5">
                <a:hueOff val="-2943371"/>
                <a:satOff val="11796"/>
                <a:lumOff val="2556"/>
                <a:alphaOff val="0"/>
                <a:tint val="37000"/>
                <a:satMod val="300000"/>
              </a:schemeClr>
            </a:gs>
            <a:gs pos="100000">
              <a:schemeClr val="accent5">
                <a:hueOff val="-2943371"/>
                <a:satOff val="11796"/>
                <a:lumOff val="25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২/ স্থির আয়তন গ্যাস থার্মোমিটার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731676" y="1880804"/>
        <a:ext cx="1343173" cy="805904"/>
      </dsp:txXfrm>
    </dsp:sp>
    <dsp:sp modelId="{6F80B62D-F69E-4A30-8B22-DE978436C7D6}">
      <dsp:nvSpPr>
        <dsp:cNvPr id="0" name=""/>
        <dsp:cNvSpPr/>
      </dsp:nvSpPr>
      <dsp:spPr>
        <a:xfrm>
          <a:off x="2209167" y="1880804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স্থির আয়তনে গ্যাস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2209167" y="1880804"/>
        <a:ext cx="1343173" cy="805904"/>
      </dsp:txXfrm>
    </dsp:sp>
    <dsp:sp modelId="{95C50621-03C1-417E-9DBE-39B9B96C2768}">
      <dsp:nvSpPr>
        <dsp:cNvPr id="0" name=""/>
        <dsp:cNvSpPr/>
      </dsp:nvSpPr>
      <dsp:spPr>
        <a:xfrm>
          <a:off x="3686658" y="1880804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3679213"/>
                <a:satOff val="14745"/>
                <a:lumOff val="3196"/>
                <a:alphaOff val="0"/>
                <a:tint val="50000"/>
                <a:satMod val="300000"/>
              </a:schemeClr>
            </a:gs>
            <a:gs pos="35000">
              <a:schemeClr val="accent5">
                <a:hueOff val="-3679213"/>
                <a:satOff val="14745"/>
                <a:lumOff val="3196"/>
                <a:alphaOff val="0"/>
                <a:tint val="37000"/>
                <a:satMod val="300000"/>
              </a:schemeClr>
            </a:gs>
            <a:gs pos="100000">
              <a:schemeClr val="accent5">
                <a:hueOff val="-3679213"/>
                <a:satOff val="14745"/>
                <a:lumOff val="3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গ্যাসের চাপ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3686658" y="1880804"/>
        <a:ext cx="1343173" cy="805904"/>
      </dsp:txXfrm>
    </dsp:sp>
    <dsp:sp modelId="{33FA7A01-28C5-47B9-8C16-8D06B4D2E1AD}">
      <dsp:nvSpPr>
        <dsp:cNvPr id="0" name=""/>
        <dsp:cNvSpPr/>
      </dsp:nvSpPr>
      <dsp:spPr>
        <a:xfrm>
          <a:off x="5164149" y="1880804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4047135"/>
                <a:satOff val="16219"/>
                <a:lumOff val="3515"/>
                <a:alphaOff val="0"/>
                <a:tint val="50000"/>
                <a:satMod val="300000"/>
              </a:schemeClr>
            </a:gs>
            <a:gs pos="35000">
              <a:schemeClr val="accent5">
                <a:hueOff val="-4047135"/>
                <a:satOff val="16219"/>
                <a:lumOff val="3515"/>
                <a:alphaOff val="0"/>
                <a:tint val="37000"/>
                <a:satMod val="300000"/>
              </a:schemeClr>
            </a:gs>
            <a:gs pos="100000">
              <a:schemeClr val="accent5">
                <a:hueOff val="-4047135"/>
                <a:satOff val="16219"/>
                <a:lumOff val="35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−</m:t>
              </m:r>
              <m:r>
                <a:rPr lang="en-US" sz="1800" kern="1200" smtClean="0">
                  <a:ln>
                    <a:noFill/>
                  </a:ln>
                  <a:latin typeface="Cambria Math"/>
                </a:rPr>
                <m:t>270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থেকে</a:t>
          </a:r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1500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5164149" y="1880804"/>
        <a:ext cx="1343173" cy="805904"/>
      </dsp:txXfrm>
    </dsp:sp>
    <dsp:sp modelId="{BFD32DD6-3EFC-4576-8286-D020D9CCB632}">
      <dsp:nvSpPr>
        <dsp:cNvPr id="0" name=""/>
        <dsp:cNvSpPr/>
      </dsp:nvSpPr>
      <dsp:spPr>
        <a:xfrm>
          <a:off x="731676" y="2821025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tint val="50000"/>
                <a:satMod val="300000"/>
              </a:schemeClr>
            </a:gs>
            <a:gs pos="35000">
              <a:schemeClr val="accent5">
                <a:hueOff val="-4415056"/>
                <a:satOff val="17694"/>
                <a:lumOff val="3835"/>
                <a:alphaOff val="0"/>
                <a:tint val="37000"/>
                <a:satMod val="30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৩/ স্থির চাপ  গ্যাস থার্মোমিটার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731676" y="2821025"/>
        <a:ext cx="1343173" cy="805904"/>
      </dsp:txXfrm>
    </dsp:sp>
    <dsp:sp modelId="{27DFFC27-0855-48AE-B564-183F6A0D29B1}">
      <dsp:nvSpPr>
        <dsp:cNvPr id="0" name=""/>
        <dsp:cNvSpPr/>
      </dsp:nvSpPr>
      <dsp:spPr>
        <a:xfrm>
          <a:off x="2209167" y="2821025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4782978"/>
                <a:satOff val="19168"/>
                <a:lumOff val="4154"/>
                <a:alphaOff val="0"/>
                <a:tint val="50000"/>
                <a:satMod val="300000"/>
              </a:schemeClr>
            </a:gs>
            <a:gs pos="35000">
              <a:schemeClr val="accent5">
                <a:hueOff val="-4782978"/>
                <a:satOff val="19168"/>
                <a:lumOff val="4154"/>
                <a:alphaOff val="0"/>
                <a:tint val="37000"/>
                <a:satMod val="300000"/>
              </a:schemeClr>
            </a:gs>
            <a:gs pos="100000">
              <a:schemeClr val="accent5">
                <a:hueOff val="-4782978"/>
                <a:satOff val="19168"/>
                <a:lumOff val="41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স্থির চাপে গ্যাস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2209167" y="2821025"/>
        <a:ext cx="1343173" cy="805904"/>
      </dsp:txXfrm>
    </dsp:sp>
    <dsp:sp modelId="{7033C794-684A-4129-B36D-34D199A38971}">
      <dsp:nvSpPr>
        <dsp:cNvPr id="0" name=""/>
        <dsp:cNvSpPr/>
      </dsp:nvSpPr>
      <dsp:spPr>
        <a:xfrm>
          <a:off x="3686658" y="2821025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5150899"/>
                <a:satOff val="20643"/>
                <a:lumOff val="4474"/>
                <a:alphaOff val="0"/>
                <a:tint val="50000"/>
                <a:satMod val="300000"/>
              </a:schemeClr>
            </a:gs>
            <a:gs pos="35000">
              <a:schemeClr val="accent5">
                <a:hueOff val="-5150899"/>
                <a:satOff val="20643"/>
                <a:lumOff val="4474"/>
                <a:alphaOff val="0"/>
                <a:tint val="37000"/>
                <a:satMod val="300000"/>
              </a:schemeClr>
            </a:gs>
            <a:gs pos="100000">
              <a:schemeClr val="accent5">
                <a:hueOff val="-5150899"/>
                <a:satOff val="20643"/>
                <a:lumOff val="44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গ্যাসের আয়তন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3686658" y="2821025"/>
        <a:ext cx="1343173" cy="805904"/>
      </dsp:txXfrm>
    </dsp:sp>
    <dsp:sp modelId="{9EB49BE8-98DD-4920-95CB-C11B72022AEF}">
      <dsp:nvSpPr>
        <dsp:cNvPr id="0" name=""/>
        <dsp:cNvSpPr/>
      </dsp:nvSpPr>
      <dsp:spPr>
        <a:xfrm>
          <a:off x="5164149" y="2821025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tint val="50000"/>
                <a:satMod val="300000"/>
              </a:schemeClr>
            </a:gs>
            <a:gs pos="35000">
              <a:schemeClr val="accent5">
                <a:hueOff val="-5518820"/>
                <a:satOff val="22117"/>
                <a:lumOff val="4793"/>
                <a:alphaOff val="0"/>
                <a:tint val="37000"/>
                <a:satMod val="30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−</m:t>
              </m:r>
              <m:r>
                <a:rPr lang="en-US" sz="1800" kern="1200" smtClean="0">
                  <a:ln>
                    <a:noFill/>
                  </a:ln>
                  <a:latin typeface="Cambria Math"/>
                </a:rPr>
                <m:t>270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থেকে</a:t>
          </a:r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15000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5164149" y="2821025"/>
        <a:ext cx="1343173" cy="805904"/>
      </dsp:txXfrm>
    </dsp:sp>
    <dsp:sp modelId="{8A3247A9-1908-40BA-8611-272A77F4401F}">
      <dsp:nvSpPr>
        <dsp:cNvPr id="0" name=""/>
        <dsp:cNvSpPr/>
      </dsp:nvSpPr>
      <dsp:spPr>
        <a:xfrm>
          <a:off x="731676" y="3761247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5886741"/>
                <a:satOff val="23592"/>
                <a:lumOff val="5113"/>
                <a:alphaOff val="0"/>
                <a:tint val="50000"/>
                <a:satMod val="300000"/>
              </a:schemeClr>
            </a:gs>
            <a:gs pos="35000">
              <a:schemeClr val="accent5">
                <a:hueOff val="-5886741"/>
                <a:satOff val="23592"/>
                <a:lumOff val="5113"/>
                <a:alphaOff val="0"/>
                <a:tint val="37000"/>
                <a:satMod val="300000"/>
              </a:schemeClr>
            </a:gs>
            <a:gs pos="100000">
              <a:schemeClr val="accent5">
                <a:hueOff val="-5886741"/>
                <a:satOff val="23592"/>
                <a:lumOff val="51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৪/ রোধ থার্মোমিটার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731676" y="3761247"/>
        <a:ext cx="1343173" cy="805904"/>
      </dsp:txXfrm>
    </dsp:sp>
    <dsp:sp modelId="{DF39A64C-475C-4BD1-BCF3-3DDEB1560D8F}">
      <dsp:nvSpPr>
        <dsp:cNvPr id="0" name=""/>
        <dsp:cNvSpPr/>
      </dsp:nvSpPr>
      <dsp:spPr>
        <a:xfrm>
          <a:off x="2209167" y="3761247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6254663"/>
                <a:satOff val="25066"/>
                <a:lumOff val="5432"/>
                <a:alphaOff val="0"/>
                <a:tint val="50000"/>
                <a:satMod val="300000"/>
              </a:schemeClr>
            </a:gs>
            <a:gs pos="35000">
              <a:schemeClr val="accent5">
                <a:hueOff val="-6254663"/>
                <a:satOff val="25066"/>
                <a:lumOff val="5432"/>
                <a:alphaOff val="0"/>
                <a:tint val="37000"/>
                <a:satMod val="300000"/>
              </a:schemeClr>
            </a:gs>
            <a:gs pos="100000">
              <a:schemeClr val="accent5">
                <a:hueOff val="-6254663"/>
                <a:satOff val="25066"/>
                <a:lumOff val="54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প্লাটিনাম রোধ তার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2209167" y="3761247"/>
        <a:ext cx="1343173" cy="805904"/>
      </dsp:txXfrm>
    </dsp:sp>
    <dsp:sp modelId="{DFB52A8E-084C-4F07-816A-180A6649DA67}">
      <dsp:nvSpPr>
        <dsp:cNvPr id="0" name=""/>
        <dsp:cNvSpPr/>
      </dsp:nvSpPr>
      <dsp:spPr>
        <a:xfrm>
          <a:off x="3686658" y="3761247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পরিবাহীর রোধ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3686658" y="3761247"/>
        <a:ext cx="1343173" cy="805904"/>
      </dsp:txXfrm>
    </dsp:sp>
    <dsp:sp modelId="{1054B047-0F9B-4826-8092-34EBF2A2136D}">
      <dsp:nvSpPr>
        <dsp:cNvPr id="0" name=""/>
        <dsp:cNvSpPr/>
      </dsp:nvSpPr>
      <dsp:spPr>
        <a:xfrm>
          <a:off x="5164149" y="3761247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6990505"/>
                <a:satOff val="28015"/>
                <a:lumOff val="6072"/>
                <a:alphaOff val="0"/>
                <a:tint val="50000"/>
                <a:satMod val="300000"/>
              </a:schemeClr>
            </a:gs>
            <a:gs pos="35000">
              <a:schemeClr val="accent5">
                <a:hueOff val="-6990505"/>
                <a:satOff val="28015"/>
                <a:lumOff val="6072"/>
                <a:alphaOff val="0"/>
                <a:tint val="37000"/>
                <a:satMod val="300000"/>
              </a:schemeClr>
            </a:gs>
            <a:gs pos="100000">
              <a:schemeClr val="accent5">
                <a:hueOff val="-6990505"/>
                <a:satOff val="28015"/>
                <a:lumOff val="60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−</m:t>
              </m:r>
              <m:r>
                <a:rPr lang="en-US" sz="1800" kern="1200" smtClean="0">
                  <a:ln>
                    <a:noFill/>
                  </a:ln>
                  <a:latin typeface="Cambria Math"/>
                </a:rPr>
                <m:t>250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থেকে</a:t>
          </a: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1200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5164149" y="3761247"/>
        <a:ext cx="1343173" cy="805904"/>
      </dsp:txXfrm>
    </dsp:sp>
    <dsp:sp modelId="{F2A9BF7F-8050-45C1-A0B3-D74A8796ADB6}">
      <dsp:nvSpPr>
        <dsp:cNvPr id="0" name=""/>
        <dsp:cNvSpPr/>
      </dsp:nvSpPr>
      <dsp:spPr>
        <a:xfrm>
          <a:off x="731676" y="4701469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7358427"/>
                <a:satOff val="29490"/>
                <a:lumOff val="6391"/>
                <a:alphaOff val="0"/>
                <a:tint val="50000"/>
                <a:satMod val="300000"/>
              </a:schemeClr>
            </a:gs>
            <a:gs pos="35000">
              <a:schemeClr val="accent5">
                <a:hueOff val="-7358427"/>
                <a:satOff val="29490"/>
                <a:lumOff val="6391"/>
                <a:alphaOff val="0"/>
                <a:tint val="37000"/>
                <a:satMod val="300000"/>
              </a:schemeClr>
            </a:gs>
            <a:gs pos="100000">
              <a:schemeClr val="accent5">
                <a:hueOff val="-7358427"/>
                <a:satOff val="29490"/>
                <a:lumOff val="63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৫/ থার্মোকাপল/ তাপ তড়িৎ থার্মোমিটার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731676" y="4701469"/>
        <a:ext cx="1343173" cy="805904"/>
      </dsp:txXfrm>
    </dsp:sp>
    <dsp:sp modelId="{E885003A-C85B-4B98-BA4C-049A0B04E161}">
      <dsp:nvSpPr>
        <dsp:cNvPr id="0" name=""/>
        <dsp:cNvSpPr/>
      </dsp:nvSpPr>
      <dsp:spPr>
        <a:xfrm>
          <a:off x="2209167" y="4701469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tint val="50000"/>
                <a:satMod val="300000"/>
              </a:schemeClr>
            </a:gs>
            <a:gs pos="35000">
              <a:schemeClr val="accent5">
                <a:hueOff val="-7726349"/>
                <a:satOff val="30964"/>
                <a:lumOff val="6711"/>
                <a:alphaOff val="0"/>
                <a:tint val="37000"/>
                <a:satMod val="30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ধাতব পদার্থের তৈরি তার যুগল 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2209167" y="4701469"/>
        <a:ext cx="1343173" cy="805904"/>
      </dsp:txXfrm>
    </dsp:sp>
    <dsp:sp modelId="{F86DB71E-44C6-48D4-BAE3-1C9C1A41E181}">
      <dsp:nvSpPr>
        <dsp:cNvPr id="0" name=""/>
        <dsp:cNvSpPr/>
      </dsp:nvSpPr>
      <dsp:spPr>
        <a:xfrm>
          <a:off x="3686658" y="4701469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8094270"/>
                <a:satOff val="32439"/>
                <a:lumOff val="7030"/>
                <a:alphaOff val="0"/>
                <a:tint val="50000"/>
                <a:satMod val="300000"/>
              </a:schemeClr>
            </a:gs>
            <a:gs pos="35000">
              <a:schemeClr val="accent5">
                <a:hueOff val="-8094270"/>
                <a:satOff val="32439"/>
                <a:lumOff val="7030"/>
                <a:alphaOff val="0"/>
                <a:tint val="37000"/>
                <a:satMod val="300000"/>
              </a:schemeClr>
            </a:gs>
            <a:gs pos="100000">
              <a:schemeClr val="accent5">
                <a:hueOff val="-8094270"/>
                <a:satOff val="32439"/>
                <a:lumOff val="7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তাপীয় তড়িচ্চালক শক্তি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3686658" y="4701469"/>
        <a:ext cx="1343173" cy="805904"/>
      </dsp:txXfrm>
    </dsp:sp>
    <dsp:sp modelId="{3B2445C3-62D9-4060-AB02-8C2AA43ED53E}">
      <dsp:nvSpPr>
        <dsp:cNvPr id="0" name=""/>
        <dsp:cNvSpPr/>
      </dsp:nvSpPr>
      <dsp:spPr>
        <a:xfrm>
          <a:off x="5164149" y="4701469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8462191"/>
                <a:satOff val="33913"/>
                <a:lumOff val="7350"/>
                <a:alphaOff val="0"/>
                <a:tint val="50000"/>
                <a:satMod val="300000"/>
              </a:schemeClr>
            </a:gs>
            <a:gs pos="35000">
              <a:schemeClr val="accent5">
                <a:hueOff val="-8462191"/>
                <a:satOff val="33913"/>
                <a:lumOff val="7350"/>
                <a:alphaOff val="0"/>
                <a:tint val="37000"/>
                <a:satMod val="300000"/>
              </a:schemeClr>
            </a:gs>
            <a:gs pos="100000">
              <a:schemeClr val="accent5">
                <a:hueOff val="-8462191"/>
                <a:satOff val="33913"/>
                <a:lumOff val="73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−</m:t>
              </m:r>
              <m:r>
                <a:rPr lang="en-US" sz="1800" kern="1200" smtClean="0">
                  <a:ln>
                    <a:noFill/>
                  </a:ln>
                  <a:latin typeface="Cambria Math"/>
                </a:rPr>
                <m:t>250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থেকে</a:t>
          </a: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1500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5164149" y="4701469"/>
        <a:ext cx="1343173" cy="805904"/>
      </dsp:txXfrm>
    </dsp:sp>
    <dsp:sp modelId="{79D0AD32-B1EA-43F9-B6AF-00A641449590}">
      <dsp:nvSpPr>
        <dsp:cNvPr id="0" name=""/>
        <dsp:cNvSpPr/>
      </dsp:nvSpPr>
      <dsp:spPr>
        <a:xfrm>
          <a:off x="731676" y="5641690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tint val="50000"/>
                <a:satMod val="300000"/>
              </a:schemeClr>
            </a:gs>
            <a:gs pos="35000">
              <a:schemeClr val="accent5">
                <a:hueOff val="-8830112"/>
                <a:satOff val="35388"/>
                <a:lumOff val="7669"/>
                <a:alphaOff val="0"/>
                <a:tint val="37000"/>
                <a:satMod val="30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৬/ বিকিরণ পাইরোমিটার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731676" y="5641690"/>
        <a:ext cx="1343173" cy="805904"/>
      </dsp:txXfrm>
    </dsp:sp>
    <dsp:sp modelId="{E92BF7C0-75CE-4EA9-BDA2-448D1A243E16}">
      <dsp:nvSpPr>
        <dsp:cNvPr id="0" name=""/>
        <dsp:cNvSpPr/>
      </dsp:nvSpPr>
      <dsp:spPr>
        <a:xfrm>
          <a:off x="2209167" y="5641690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9198033"/>
                <a:satOff val="36862"/>
                <a:lumOff val="7989"/>
                <a:alphaOff val="0"/>
                <a:tint val="50000"/>
                <a:satMod val="300000"/>
              </a:schemeClr>
            </a:gs>
            <a:gs pos="35000">
              <a:schemeClr val="accent5">
                <a:hueOff val="-9198033"/>
                <a:satOff val="36862"/>
                <a:lumOff val="7989"/>
                <a:alphaOff val="0"/>
                <a:tint val="37000"/>
                <a:satMod val="300000"/>
              </a:schemeClr>
            </a:gs>
            <a:gs pos="100000">
              <a:schemeClr val="accent5">
                <a:hueOff val="-9198033"/>
                <a:satOff val="36862"/>
                <a:lumOff val="79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কৃষ্ণকায় পাত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2209167" y="5641690"/>
        <a:ext cx="1343173" cy="805904"/>
      </dsp:txXfrm>
    </dsp:sp>
    <dsp:sp modelId="{9388161D-9E8E-4139-BC9F-2AE0117CADCC}">
      <dsp:nvSpPr>
        <dsp:cNvPr id="0" name=""/>
        <dsp:cNvSpPr/>
      </dsp:nvSpPr>
      <dsp:spPr>
        <a:xfrm>
          <a:off x="3686658" y="5641690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9565955"/>
                <a:satOff val="38337"/>
                <a:lumOff val="8308"/>
                <a:alphaOff val="0"/>
                <a:tint val="50000"/>
                <a:satMod val="300000"/>
              </a:schemeClr>
            </a:gs>
            <a:gs pos="35000">
              <a:schemeClr val="accent5">
                <a:hueOff val="-9565955"/>
                <a:satOff val="38337"/>
                <a:lumOff val="8308"/>
                <a:alphaOff val="0"/>
                <a:tint val="37000"/>
                <a:satMod val="300000"/>
              </a:schemeClr>
            </a:gs>
            <a:gs pos="100000">
              <a:schemeClr val="accent5">
                <a:hueOff val="-9565955"/>
                <a:satOff val="38337"/>
                <a:lumOff val="83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উত্তপ্ত বস্তুর বিকিরণ </a:t>
          </a:r>
          <a:r>
            <a:rPr lang="en-US" sz="1800" kern="120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3686658" y="5641690"/>
        <a:ext cx="1343173" cy="805904"/>
      </dsp:txXfrm>
    </dsp:sp>
    <dsp:sp modelId="{F4523A88-15FE-4117-BEAA-1FF001248EE8}">
      <dsp:nvSpPr>
        <dsp:cNvPr id="0" name=""/>
        <dsp:cNvSpPr/>
      </dsp:nvSpPr>
      <dsp:spPr>
        <a:xfrm>
          <a:off x="5164149" y="5641690"/>
          <a:ext cx="1343173" cy="80590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kern="1200" smtClean="0">
                  <a:ln>
                    <a:noFill/>
                  </a:ln>
                  <a:latin typeface="Cambria Math"/>
                </a:rPr>
                <m:t>500</m:t>
              </m:r>
              <m:r>
                <a:rPr lang="bn-IN" sz="1800" kern="1200" smtClean="0">
                  <a:ln>
                    <a:noFill/>
                  </a:ln>
                  <a:latin typeface="Cambria Math"/>
                </a:rPr>
                <m:t>℃</m:t>
              </m:r>
            </m:oMath>
          </a14:m>
          <a:r>
            <a:rPr lang="en-US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 </a:t>
          </a:r>
          <a:r>
            <a:rPr lang="bn-IN" sz="1800" kern="1200" dirty="0" smtClean="0">
              <a:ln>
                <a:noFill/>
              </a:ln>
              <a:latin typeface="NikoshBAN" pitchFamily="2" charset="0"/>
              <a:cs typeface="NikoshBAN" pitchFamily="2" charset="0"/>
            </a:rPr>
            <a:t>এর উর্ধ্বে </a:t>
          </a:r>
          <a:endParaRPr lang="en-US" sz="1800" kern="1200" dirty="0">
            <a:ln>
              <a:noFill/>
            </a:ln>
            <a:latin typeface="NikoshBAN" pitchFamily="2" charset="0"/>
            <a:cs typeface="NikoshBAN" pitchFamily="2" charset="0"/>
          </a:endParaRPr>
        </a:p>
      </dsp:txBody>
      <dsp:txXfrm>
        <a:off x="5164149" y="5641690"/>
        <a:ext cx="1343173" cy="80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E7F4-C3C1-49CE-B738-11729216E43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5305-9F92-41C6-9C16-1122444D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D9B3-65B0-4985-B6A3-413A0C715B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0.png"/><Relationship Id="rId7" Type="http://schemas.openxmlformats.org/officeDocument/2006/relationships/image" Target="../media/image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1.png"/><Relationship Id="rId4" Type="http://schemas.openxmlformats.org/officeDocument/2006/relationships/image" Target="../media/image11.png"/><Relationship Id="rId9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9.png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533400"/>
            <a:ext cx="42594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3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81000" y="152400"/>
                <a:ext cx="8229600" cy="1470025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বিভিন্ন থার্মোমিটারের উষ্ণতামিতিক ধর্মের জন্য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সমীকরণটিকে লেখা যায়-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000" y="152400"/>
                <a:ext cx="8229600" cy="14700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1828800"/>
                <a:ext cx="8534400" cy="4724400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r>
                  <a:rPr lang="bn-IN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১/ পারদ থার্মোমিটারের জন্য,</a:t>
                </a:r>
                <a:r>
                  <a:rPr lang="en-US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bn-IN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𝑙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/ স্থির আয়তন গ্যাস </a:t>
                </a:r>
                <a:r>
                  <a:rPr lang="bn-IN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 জন্য,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/ স্থির চাপ গ্যাস </a:t>
                </a:r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 জন্য</a:t>
                </a:r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IN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/ রোধ </a:t>
                </a:r>
                <a:r>
                  <a:rPr lang="bn-IN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 জন্য, 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/ তাপ তড়িৎ </a:t>
                </a:r>
                <a:r>
                  <a:rPr lang="bn-IN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 জন্য,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1828800"/>
                <a:ext cx="8534400" cy="4724400"/>
              </a:xfrm>
              <a:blipFill rotWithShape="1">
                <a:blip r:embed="rId3"/>
                <a:stretch>
                  <a:fillRect l="-1709" r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384177"/>
            <a:ext cx="2362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81700" y="356042"/>
            <a:ext cx="26289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৫মিনিট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2"/>
              <p:cNvSpPr txBox="1">
                <a:spLocks/>
              </p:cNvSpPr>
              <p:nvPr/>
            </p:nvSpPr>
            <p:spPr>
              <a:xfrm>
                <a:off x="301792" y="2895600"/>
                <a:ext cx="8305800" cy="103435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একটি রোধ থার্মোমিটারের রোধ পানির ত্রৈধ বিন্দুতে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316</m:t>
                    </m:r>
                    <m:r>
                      <m:rPr>
                        <m:sty m:val="p"/>
                      </m:rPr>
                      <a:rPr lang="el-GR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এবং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কোন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তরলের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স্ফুটনাংকে</a:t>
                </a:r>
                <a:r>
                  <a:rPr lang="en-US" sz="2800" dirty="0" smtClean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316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।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তরলের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স্ফুটনাংক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।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2" y="2895600"/>
                <a:ext cx="8305800" cy="1034350"/>
              </a:xfrm>
              <a:prstGeom prst="rect">
                <a:avLst/>
              </a:prstGeom>
              <a:blipFill rotWithShape="1">
                <a:blip r:embed="rId3"/>
                <a:stretch>
                  <a:fillRect l="-1391" t="-3448" r="-1830" b="-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2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1600" y="381000"/>
                <a:ext cx="4991354" cy="255454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নিম্ন স্থির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বিন্দুঃ </a:t>
                </a: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যে তাপমাত্রায় প্রমাণ চাপে বিশুদ্ধ বরফ গলতে শুরু করে তাকে নিম্ন স্থির বিন্দু  বা বরফ বিন্দু বা গলনাংক বলে। এর মান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বা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1000"/>
                <a:ext cx="4991354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2795" t="-2600" r="-1580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3301635"/>
                <a:ext cx="4992649" cy="304698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ঊর্ধ্ব স্থির বিন্দুঃ  </a:t>
                </a: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যে তাপমাত্রায় প্রমাণ চাপে বিশুদ্ধ পানি জলীয় বাষ্পে পরিণত হতে শুরু করে তাকে ঊর্ধ্ব স্থির বিন্দু  বা স্টিম বিন্দু বা স্ফুটনাংক বলে। এর মান 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0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00</m:t>
                    </m:r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বা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73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301635"/>
                <a:ext cx="4992649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2795" t="-2187" r="-1701" b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1131"/>
            <a:ext cx="1228896" cy="287066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6705600" y="3048000"/>
            <a:ext cx="1476581" cy="3657600"/>
            <a:chOff x="7162800" y="2932456"/>
            <a:chExt cx="1476581" cy="392790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932456"/>
              <a:ext cx="1476581" cy="392790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</p:pic>
        <p:sp>
          <p:nvSpPr>
            <p:cNvPr id="38" name="Rectangle 37"/>
            <p:cNvSpPr/>
            <p:nvPr/>
          </p:nvSpPr>
          <p:spPr>
            <a:xfrm>
              <a:off x="7872309" y="5791200"/>
              <a:ext cx="738291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498009" y="2149642"/>
            <a:ext cx="61444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বরফ</a:t>
            </a:r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9538" y="5091363"/>
            <a:ext cx="61444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এবং বাষ্প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6019800" cy="5333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দুই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200" y="609600"/>
                <a:ext cx="8951387" cy="1295400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algn="l"/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মৌলিক ব্যবধানঃ নিম্ন স্থির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উর্ধ্ব স্থির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 মধ্যবর্তী পরিসরকে 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মৌলিক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ব্যবধান 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এই ব্যবধানকে নির্দিষ্ট সংখ্যাক সমান ভাগে বিভক্ত করে তাপমাত্রার স্কেল তৈরি করা হয়। প্রতিটি ভাগকে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°(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𝑂𝑛𝑒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𝑑𝑒𝑔𝑟𝑒𝑒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বলে। </a:t>
                </a:r>
                <a:endPara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b="1" u="sng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b="1" u="sng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200" y="609600"/>
                <a:ext cx="8951387" cy="1295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76201" y="1981200"/>
                <a:ext cx="7239000" cy="4800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পদার্থের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উষ্ণতামিতিক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ধর্মের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তাপমাত্রার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পরিবর্ত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নের সমানুপাতিক।</a:t>
                </a:r>
              </a:p>
              <a:p>
                <a:pPr algn="l"/>
                <a:r>
                  <a:rPr lang="en-US" sz="3100" dirty="0" err="1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en-US" sz="31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াশের</a:t>
                </a:r>
                <a:r>
                  <a:rPr lang="en-US" sz="31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থার্মোমিটারটির</a:t>
                </a:r>
                <a:r>
                  <a:rPr lang="en-US" sz="31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1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নিম্ন স্থির </a:t>
                </a:r>
                <a:r>
                  <a:rPr lang="en-US" sz="3100" dirty="0" err="1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bn-IN" sz="31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ও উর্ধ্ব স্থির </a:t>
                </a:r>
                <a:r>
                  <a:rPr lang="en-US" sz="3100" dirty="0" err="1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bn-IN" sz="31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3100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31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31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1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উষ্ণতামিতিক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ধর্মের</a:t>
                </a: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bn-IN" sz="31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31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𝑠𝑡𝑒𝑎𝑚</m:t>
                        </m:r>
                      </m:sub>
                    </m:sSub>
                    <m:r>
                      <a:rPr lang="en-US" sz="3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IN" sz="31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𝑖𝑐𝑒</m:t>
                        </m:r>
                      </m:sub>
                    </m:sSub>
                  </m:oMath>
                </a14:m>
                <a:endParaRPr lang="bn-IN" sz="3100" b="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31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1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তাপমাত্রার</a:t>
                </a:r>
                <a:r>
                  <a:rPr lang="en-US" sz="31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31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𝑠𝑡𝑒𝑎𝑚</m:t>
                        </m:r>
                      </m:sub>
                    </m:sSub>
                    <m:r>
                      <a:rPr lang="en-US" sz="3100" b="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𝑖𝑐𝑒</m:t>
                        </m:r>
                      </m:sub>
                    </m:sSub>
                  </m:oMath>
                </a14:m>
                <a:endParaRPr lang="en-US" sz="31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 </m:t>
                      </m:r>
                      <m:sSub>
                        <m:sSubPr>
                          <m:ctrlPr>
                            <a:rPr lang="bn-IN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𝑠𝑡𝑒𝑎𝑚</m:t>
                          </m:r>
                        </m:sub>
                      </m:sSub>
                      <m:r>
                        <a:rPr lang="en-US" sz="31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−</m:t>
                      </m:r>
                      <m:sSub>
                        <m:sSubPr>
                          <m:ctrlPr>
                            <a:rPr lang="bn-IN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𝑖𝑐𝑒</m:t>
                          </m:r>
                        </m:sub>
                      </m:sSub>
                      <m:r>
                        <a:rPr lang="en-US" sz="31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∝</m:t>
                      </m:r>
                      <m:sSub>
                        <m:sSubPr>
                          <m:ctrlPr>
                            <a:rPr lang="en-US" sz="31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𝑠𝑡𝑒𝑎𝑚</m:t>
                          </m:r>
                        </m:sub>
                      </m:sSub>
                      <m:r>
                        <a:rPr lang="en-US" sz="31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𝑖𝑐𝑒</m:t>
                          </m:r>
                        </m:sub>
                      </m:sSub>
                    </m:oMath>
                  </m:oMathPara>
                </a14:m>
                <a:endParaRPr lang="en-US" sz="31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1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𝑠𝑡𝑒𝑎𝑚</m:t>
                        </m:r>
                      </m:sub>
                    </m:sSub>
                    <m:r>
                      <a:rPr lang="en-US" sz="31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IN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𝑖𝑐𝑒</m:t>
                        </m:r>
                      </m:sub>
                    </m:sSub>
                    <m:r>
                      <a:rPr lang="en-US" sz="31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1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31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en-US" sz="3100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  <m:t>𝑠𝑡𝑒𝑎𝑚</m:t>
                        </m:r>
                      </m:sub>
                    </m:sSub>
                    <m:r>
                      <a:rPr lang="en-US" sz="3100" i="1">
                        <a:solidFill>
                          <a:schemeClr val="accent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3100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  <m:t>𝑖𝑐𝑒</m:t>
                        </m:r>
                      </m:sub>
                    </m:sSub>
                    <m:r>
                      <a:rPr lang="en-US" sz="3100" b="0" i="1" smtClean="0">
                        <a:solidFill>
                          <a:schemeClr val="accent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bn-IN" sz="2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 </a:t>
                </a:r>
                <a:r>
                  <a:rPr lang="bn-IN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en-US" sz="21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সমানুপাতিক</a:t>
                </a:r>
                <a:r>
                  <a:rPr lang="bn-IN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ধ্রুবক</a:t>
                </a:r>
                <a:r>
                  <a:rPr lang="bn-IN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IN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… … … (i)</a:t>
                </a:r>
              </a:p>
              <a:p>
                <a:pPr algn="l"/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আবার,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নির্ণেয়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</m:oMath>
                </a14:m>
                <a:r>
                  <a:rPr lang="bn-IN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তে</a:t>
                </a:r>
                <a:r>
                  <a:rPr lang="en-US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উষ্ণতামিতিক</a:t>
                </a:r>
                <a:r>
                  <a:rPr lang="en-US" sz="31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ধর্ম</a:t>
                </a:r>
                <a:r>
                  <a:rPr lang="bn-IN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1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4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100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sub>
                    </m:sSub>
                    <m:r>
                      <a:rPr lang="el-GR" sz="31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1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হলে, </a:t>
                </a:r>
              </a:p>
              <a:p>
                <a:pPr algn="l"/>
                <a:r>
                  <a:rPr lang="en-US" sz="3100" dirty="0" smtClean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উষ্ণতামিতিক </a:t>
                </a:r>
                <a:r>
                  <a:rPr lang="en-US" sz="3100" dirty="0" err="1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ধর্মের</a:t>
                </a:r>
                <a:r>
                  <a:rPr lang="en-US" sz="3100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14:m>
                  <m:oMath xmlns:m="http://schemas.openxmlformats.org/officeDocument/2006/math">
                    <m:r>
                      <a:rPr lang="en-US" sz="3100" i="1" dirty="0">
                        <a:solidFill>
                          <a:schemeClr val="accent6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bn-IN" sz="3100" i="1">
                            <a:solidFill>
                              <a:schemeClr val="accent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6"/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3100" i="1">
                            <a:solidFill>
                              <a:schemeClr val="accent6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100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sub>
                    </m:sSub>
                    <m:r>
                      <a:rPr lang="en-US" sz="3100" i="1">
                        <a:solidFill>
                          <a:schemeClr val="accent6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IN" sz="3100" i="1">
                            <a:solidFill>
                              <a:schemeClr val="accent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6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6"/>
                            </a:solidFill>
                            <a:latin typeface="Cambria Math"/>
                            <a:cs typeface="NikoshBAN" pitchFamily="2" charset="0"/>
                          </a:rPr>
                          <m:t>𝑖𝑐𝑒</m:t>
                        </m:r>
                      </m:sub>
                    </m:sSub>
                  </m:oMath>
                </a14:m>
                <a:endParaRPr lang="bn-IN" sz="3100" dirty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31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100" dirty="0" err="1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তাপমাত্রার</a:t>
                </a:r>
                <a:r>
                  <a:rPr lang="en-US" sz="31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dirty="0" err="1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31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100" i="1" dirty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1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sz="3100" i="1" dirty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3100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1"/>
                            </a:solidFill>
                            <a:latin typeface="Cambria Math"/>
                            <a:cs typeface="Times New Roman" pitchFamily="18" charset="0"/>
                          </a:rPr>
                          <m:t>𝑖𝑐𝑒</m:t>
                        </m:r>
                      </m:sub>
                    </m:sSub>
                    <m:r>
                      <a:rPr lang="en-US" sz="3100" i="1" dirty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100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 </m:t>
                      </m:r>
                      <m:sSub>
                        <m:sSubPr>
                          <m:ctrlPr>
                            <a:rPr lang="bn-IN" sz="31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31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3100" dirty="0">
                              <a:solidFill>
                                <a:srgbClr val="7030A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m:t> </m:t>
                          </m:r>
                        </m:sub>
                      </m:sSub>
                      <m:r>
                        <a:rPr lang="en-US" sz="31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−</m:t>
                      </m:r>
                      <m:sSub>
                        <m:sSubPr>
                          <m:ctrlPr>
                            <a:rPr lang="bn-IN" sz="31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𝑖𝑐𝑒</m:t>
                          </m:r>
                        </m:sub>
                      </m:sSub>
                      <m:r>
                        <a:rPr lang="en-US" sz="31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l-GR" sz="31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θ</m:t>
                      </m:r>
                      <m:r>
                        <a:rPr lang="en-US" sz="31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𝑖𝑐𝑒</m:t>
                          </m:r>
                        </m:sub>
                      </m:sSub>
                    </m:oMath>
                  </m:oMathPara>
                </a14:m>
                <a:endParaRPr lang="en-US" sz="31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1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1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</m:sub>
                    </m:sSub>
                    <m:r>
                      <a:rPr lang="en-US" sz="31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IN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𝑖𝑐𝑒</m:t>
                        </m:r>
                      </m:sub>
                    </m:sSub>
                    <m:r>
                      <a:rPr lang="en-US" sz="31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31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31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𝑖𝑐𝑒</m:t>
                        </m:r>
                      </m:sub>
                    </m:sSub>
                    <m:r>
                      <a:rPr lang="en-US" sz="3100" b="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bn-IN" sz="31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(এখানে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en-US" sz="21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সমানুপাতিক</a:t>
                </a:r>
                <a:r>
                  <a:rPr lang="bn-IN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ধ্রুবক) </a:t>
                </a:r>
                <a:r>
                  <a:rPr lang="en-US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… … … (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en-US" sz="21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en-US" sz="21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endParaRPr lang="en-US" sz="21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1981200"/>
                <a:ext cx="7239000" cy="4800600"/>
              </a:xfrm>
              <a:prstGeom prst="rect">
                <a:avLst/>
              </a:prstGeom>
              <a:blipFill rotWithShape="1">
                <a:blip r:embed="rId3"/>
                <a:stretch>
                  <a:fillRect l="-1175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51" y="1981200"/>
            <a:ext cx="3619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7896451" y="28194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0526" y="2419290"/>
                <a:ext cx="8113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𝑠𝑡𝑒𝑎𝑚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26" y="2419290"/>
                <a:ext cx="811325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8271" t="-7576" r="-1729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7896451" y="39624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29851" y="3562290"/>
                <a:ext cx="389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θ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851" y="3562290"/>
                <a:ext cx="38985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1562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7896451" y="56388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15200" y="2362200"/>
                <a:ext cx="9622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sz="20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  <m:t>𝑒𝑎𝑚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362200"/>
                <a:ext cx="962251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632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41134" y="5181600"/>
                <a:ext cx="660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sz="20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  <m:t>𝑖𝑐𝑒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134" y="5181600"/>
                <a:ext cx="660117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r="-1018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92650" y="3505200"/>
                <a:ext cx="508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sz="2000" i="1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θ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650" y="3505200"/>
                <a:ext cx="508601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1325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04326" y="5181600"/>
                <a:ext cx="8113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𝑖𝑐𝑒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326" y="5181600"/>
                <a:ext cx="811325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2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 animBg="1"/>
      <p:bldP spid="10" grpId="0"/>
      <p:bldP spid="12" grpId="0"/>
      <p:bldP spid="16" grpId="0"/>
      <p:bldP spid="17" grpId="0"/>
      <p:bldP spid="1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" y="152401"/>
                <a:ext cx="8839200" cy="9906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(ii)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(i)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𝑠𝑡𝑒𝑎𝑚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den>
                    </m:f>
                    <m:r>
                      <a:rPr lang="bn-IN" sz="24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θ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𝑠𝑡𝑒𝑎𝑚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𝑖𝑐𝑒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 … … (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iii)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152401"/>
                <a:ext cx="8839200" cy="99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1219200"/>
                <a:ext cx="8534400" cy="5486400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l"/>
                <a:r>
                  <a:rPr lang="en-US" sz="2800" b="1" u="sng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সেলসিয়াস </a:t>
                </a:r>
                <a:r>
                  <a:rPr lang="en-US" sz="2800" b="1" u="sng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স্কেলের</a:t>
                </a:r>
                <a:r>
                  <a:rPr lang="en-US" sz="2800" b="1" u="sng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u="sng" dirty="0" err="1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b="1" u="sng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4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নিম্ন স্থির বিন্দর তাপমাত্রা,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𝑖𝑐𝑒</m:t>
                        </m:r>
                      </m:sub>
                    </m:sSub>
                    <m:r>
                      <a:rPr lang="bn-IN" sz="2400" b="0" i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bn-IN" sz="24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:r>
                  <a:rPr lang="bn-IN" sz="24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এবং উর্ধ্ব স্থির </a:t>
                </a:r>
                <a:r>
                  <a:rPr lang="bn-IN" sz="2400" dirty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বিন্দর </a:t>
                </a:r>
                <a:r>
                  <a:rPr lang="bn-IN" sz="24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তাপমাত্রা,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  <a:cs typeface="Times New Roman" pitchFamily="18" charset="0"/>
                          </a:rPr>
                          <m:t>𝑠𝑡𝑒𝑎𝑚</m:t>
                        </m:r>
                      </m:sub>
                    </m:sSub>
                    <m:r>
                      <a:rPr lang="bn-IN" sz="2400" b="0" i="1" smtClean="0">
                        <a:solidFill>
                          <a:schemeClr val="accent4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100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endParaRPr lang="bn-IN" sz="2400" dirty="0" smtClean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তখন 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iii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IN" sz="2400" dirty="0" smtClean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নং সমীকরণটি হবে,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accent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𝑠𝑡𝑒𝑎𝑚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100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bn-IN" sz="2400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… … … 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NikoshBAN" pitchFamily="2" charset="0"/>
                    <a:cs typeface="NikoshBAN" pitchFamily="2" charset="0"/>
                  </a:rPr>
                  <a:t>(iv) </a:t>
                </a:r>
                <a:endParaRPr lang="bn-IN" sz="24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বিভিন্ন থার্মোমিটারের জন্য </a:t>
                </a:r>
                <a:r>
                  <a:rPr lang="en-US" sz="2400" dirty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(iv) </a:t>
                </a:r>
                <a:r>
                  <a:rPr lang="bn-IN" sz="24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নং সমীকরণটি হবে- </a:t>
                </a:r>
              </a:p>
              <a:p>
                <a:pPr algn="l"/>
                <a:r>
                  <a:rPr lang="bn-IN" sz="24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১/ পারদ থার্মোমিটারের জন্য,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𝑠𝑡𝑒𝑎𝑚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100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bn-IN" sz="24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/ স্থির আয়তন গ্যাস </a:t>
                </a:r>
                <a:r>
                  <a:rPr lang="bn-IN" sz="24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 জন্য,</a:t>
                </a:r>
                <a:r>
                  <a:rPr lang="el-GR" sz="2400" dirty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𝑠𝑡𝑒𝑎𝑚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100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bn-IN" sz="24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/ স্থির চাপ গ্যাস </a:t>
                </a:r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 জন্য</a:t>
                </a:r>
                <a:r>
                  <a:rPr lang="bn-IN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𝑠𝑡𝑒𝑎𝑚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100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bn-IN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IN" sz="24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/ রোধ </a:t>
                </a:r>
                <a:r>
                  <a:rPr lang="bn-IN" sz="24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 জন্য,</a:t>
                </a:r>
                <a:r>
                  <a:rPr lang="el-GR" sz="2400" dirty="0">
                    <a:solidFill>
                      <a:schemeClr val="tx2"/>
                    </a:solidFill>
                    <a:ea typeface="Cambria Math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ea typeface="Cambria Math"/>
                    <a:cs typeface="NikoshBAN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𝑠𝑡𝑒𝑎𝑚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100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/ তাপ তড়িৎ </a:t>
                </a:r>
                <a:r>
                  <a:rPr lang="bn-IN" sz="24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থার্মোমিটারের জন্য,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θ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𝑠𝑡𝑒𝑎𝑚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bn-IN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𝑖𝑐𝑒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100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1219200"/>
                <a:ext cx="8534400" cy="5486400"/>
              </a:xfrm>
              <a:blipFill rotWithShape="1">
                <a:blip r:embed="rId3"/>
                <a:stretch>
                  <a:fillRect l="-1353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9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76200" y="2286000"/>
                <a:ext cx="8991600" cy="21336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একটি স্থির আয়তন গ্যাস থার্মোমিটারের বাল্বকে তরল বায়ু, গলিত বরফ ও ফুটন্ত পানিতে নিমজ্জিত করলে যথাক্রমে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102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cm</m:t>
                    </m:r>
                    <m:r>
                      <a:rPr lang="el-GR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পারদ চাপ নির্দেশ করে। তরল বায়ুর তাপমাত্রা নির্</a:t>
                </a:r>
                <a:r>
                  <a:rPr lang="en-US" sz="3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ণ</a:t>
                </a:r>
                <a:r>
                  <a:rPr lang="bn-IN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য় কর। </a:t>
                </a:r>
                <a:endPara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00"/>
                <a:ext cx="8991600" cy="2133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5118295" y="332935"/>
            <a:ext cx="2895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5 মিনিট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513" y="344269"/>
            <a:ext cx="270028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2" y="3810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70866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 থার্মোমিটার দিয়ে কত তাপমাত্রা নির্ণয় করা যায় ?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782" y="3962400"/>
            <a:ext cx="3636818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মৌলিক ব্যবধান কী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590800"/>
            <a:ext cx="5791200" cy="8382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পানির ত্রৈধ বিন্দুর চাপ ও তাপমাত্রা কত?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2" y="5181600"/>
            <a:ext cx="7599218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দুই স্থির বিন্দু ব্যবহার তাপমাত্রা নির্ণয়ের সমীকরণটি বল?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wnloads\Modern-Interior-Design-and-feet-beautiful-villa-design-Kerala-home-design-and-floor-plans-Beautiful-House-Plans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27432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4151141"/>
                <a:ext cx="8839200" cy="13352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92500" lnSpcReduction="10000"/>
              </a:bodyPr>
              <a:lstStyle/>
              <a:p>
                <a:pPr>
                  <a:spcBef>
                    <a:spcPct val="0"/>
                  </a:spcBef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একটি</a:t>
                </a:r>
                <a:r>
                  <a:rPr kumimoji="0" lang="bn-IN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rPr>
                  <a:t> ত্রুটি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পূর্ণ থার্মোমিটারের নিম্ন স্থির বিন্দু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 উর্ধব স্থির বিন্দু </a:t>
                </a:r>
                <a14:m>
                  <m:oMath xmlns:m="http://schemas.openxmlformats.org/officeDocument/2006/math">
                    <m:r>
                      <a:rPr lang="en-US" sz="3200" i="1" noProof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ঐ থার্মোমিটারে কোন বস্তুর তাপমাত্রা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লে ফারেনহাইট এবং কেলভিন স্কেলে পাঠ কত হবে?  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51141"/>
                <a:ext cx="8839200" cy="13352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4572000"/>
            <a:ext cx="3200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0699174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4976" y="5133945"/>
            <a:ext cx="378362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976" y="5133945"/>
            <a:ext cx="378362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2751" y="5257800"/>
            <a:ext cx="32168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2751" y="5153055"/>
            <a:ext cx="3810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734" y="5105400"/>
            <a:ext cx="376486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733" y="5145312"/>
            <a:ext cx="37648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1" y="766468"/>
            <a:ext cx="4095889" cy="3957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6468"/>
            <a:ext cx="3985467" cy="3957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47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989" y="1905000"/>
            <a:ext cx="45288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পমাত্রা পরিমাপ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5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066800"/>
            <a:ext cx="4343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 . . 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5410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থার্মোমিটারের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ে,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048000"/>
            <a:ext cx="7467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পারবে,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74676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21398"/>
              </p:ext>
            </p:extLst>
          </p:nvPr>
        </p:nvGraphicFramePr>
        <p:xfrm>
          <a:off x="381000" y="112066"/>
          <a:ext cx="8686800" cy="651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/>
                <a:gridCol w="1466850"/>
                <a:gridCol w="1466850"/>
                <a:gridCol w="4286250"/>
              </a:tblGrid>
              <a:tr h="9361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3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694600"/>
                  </p:ext>
                </p:extLst>
              </p:nvPr>
            </p:nvGraphicFramePr>
            <p:xfrm>
              <a:off x="-304800" y="152400"/>
              <a:ext cx="7239000" cy="64479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694600"/>
                  </p:ext>
                </p:extLst>
              </p:nvPr>
            </p:nvGraphicFramePr>
            <p:xfrm>
              <a:off x="-304800" y="152400"/>
              <a:ext cx="7239000" cy="64479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36" name="Up-Down Arrow 35"/>
          <p:cNvSpPr/>
          <p:nvPr/>
        </p:nvSpPr>
        <p:spPr>
          <a:xfrm>
            <a:off x="228600" y="1066800"/>
            <a:ext cx="228600" cy="5486400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22" y="2057400"/>
            <a:ext cx="2825924" cy="1676400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17" y="4952999"/>
            <a:ext cx="2747229" cy="72969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21" y="3880822"/>
            <a:ext cx="2825924" cy="928350"/>
          </a:xfrm>
          <a:prstGeom prst="rect">
            <a:avLst/>
          </a:prstGeom>
          <a:ln w="38100">
            <a:solidFill>
              <a:srgbClr val="D8DD95"/>
            </a:solidFill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7395" y="142343"/>
            <a:ext cx="682473" cy="2747229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76560" y="171801"/>
            <a:ext cx="2695685" cy="805904"/>
            <a:chOff x="5164149" y="360"/>
            <a:chExt cx="1343173" cy="805904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5164149" y="360"/>
              <a:ext cx="1343173" cy="80590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1">
              <a:schemeClr val="accent5">
                <a:hueOff val="-1103764"/>
                <a:satOff val="4423"/>
                <a:lumOff val="95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164149" y="360"/>
              <a:ext cx="1343173" cy="8059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থার্মোমিটারের গঠন </a:t>
              </a:r>
              <a:r>
                <a:rPr lang="bn-IN" sz="1800" kern="1200" dirty="0" smtClean="0">
                  <a:ln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kern="1200" dirty="0">
                <a:ln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16200000">
            <a:off x="-1179658" y="2898504"/>
            <a:ext cx="266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16" y="5776297"/>
            <a:ext cx="2786899" cy="92930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36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4E7772-2465-404A-A5A6-4071B8432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596F25-A0B3-4DEA-AEA2-E4BDB3021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69FDC-A5FB-44A2-8358-3FF96B093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24FB8-1727-4311-83C9-7243C4D7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B7918F-DE6A-4E3C-AC54-7801AFAC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21D426-DD50-4685-8302-69917A289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4F696C-69C6-4D29-9DE8-1EA974748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87CDF-49DE-4E0A-B7D7-C165D54E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B5BD52-F40F-4AFC-8D3E-58E5D6C81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0B62D-F69E-4A30-8B22-DE978436C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C50621-03C1-417E-9DBE-39B9B96C2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A7A01-28C5-47B9-8C16-8D06B4D2E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D32DD6-3EFC-4576-8286-D020D9CCB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DFFC27-0855-48AE-B564-183F6A0D2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33C794-684A-4129-B36D-34D199A38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B49BE8-98DD-4920-95CB-C11B72022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3247A9-1908-40BA-8611-272A77F44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39A64C-475C-4BD1-BCF3-3DDEB1560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B52A8E-084C-4F07-816A-180A6649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54B047-0F9B-4826-8092-34EBF2A21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9BF7F-8050-45C1-A0B3-D74A8796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85003A-C85B-4B98-BA4C-049A0B04E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DB71E-44C6-48D4-BAE3-1C9C1A41E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2445C3-62D9-4060-AB02-8C2AA43ED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D0AD32-B1EA-43F9-B6AF-00A641449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BF7C0-75CE-4EA9-BDA2-448D1A243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88161D-9E8E-4139-BC9F-2AE0117CA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23A88-15FE-4117-BEAA-1FF001248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432" y="594359"/>
            <a:ext cx="2356339" cy="611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85800"/>
            <a:ext cx="2590800" cy="6096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819400"/>
            <a:ext cx="87630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নক্ষত্রের তাপমাত্রা নির্ণয়ে কোন থার্মোমিটার ব্যবহার করব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তরল থার্মোমিটারের সুবিধাসমূহ লিখ। </a:t>
            </a:r>
          </a:p>
        </p:txBody>
      </p:sp>
    </p:spTree>
    <p:extLst>
      <p:ext uri="{BB962C8B-B14F-4D97-AF65-F5344CB8AC3E}">
        <p14:creationId xmlns:p14="http://schemas.microsoft.com/office/powerpoint/2010/main" val="4436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990600" y="2057400"/>
            <a:ext cx="1828800" cy="3062653"/>
            <a:chOff x="838200" y="2209800"/>
            <a:chExt cx="1828800" cy="3062653"/>
          </a:xfrm>
        </p:grpSpPr>
        <p:grpSp>
          <p:nvGrpSpPr>
            <p:cNvPr id="4" name="Group 3"/>
            <p:cNvGrpSpPr/>
            <p:nvPr/>
          </p:nvGrpSpPr>
          <p:grpSpPr>
            <a:xfrm>
              <a:off x="838200" y="2209800"/>
              <a:ext cx="1828800" cy="3062653"/>
              <a:chOff x="838200" y="2514600"/>
              <a:chExt cx="1828800" cy="306265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2514600"/>
                <a:ext cx="1828800" cy="17907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272328"/>
                <a:ext cx="1828800" cy="130492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</p:grpSp>
        <p:cxnSp>
          <p:nvCxnSpPr>
            <p:cNvPr id="29" name="Straight Connector 28"/>
            <p:cNvCxnSpPr/>
            <p:nvPr/>
          </p:nvCxnSpPr>
          <p:spPr>
            <a:xfrm>
              <a:off x="838200" y="3967528"/>
              <a:ext cx="18288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4522178" y="2334869"/>
            <a:ext cx="3859822" cy="1906977"/>
          </a:xfrm>
          <a:custGeom>
            <a:avLst/>
            <a:gdLst>
              <a:gd name="connsiteX0" fmla="*/ 1255 w 3859822"/>
              <a:gd name="connsiteY0" fmla="*/ 68129 h 1906977"/>
              <a:gd name="connsiteX1" fmla="*/ 41448 w 3859822"/>
              <a:gd name="connsiteY1" fmla="*/ 178661 h 1906977"/>
              <a:gd name="connsiteX2" fmla="*/ 51497 w 3859822"/>
              <a:gd name="connsiteY2" fmla="*/ 208806 h 1906977"/>
              <a:gd name="connsiteX3" fmla="*/ 71593 w 3859822"/>
              <a:gd name="connsiteY3" fmla="*/ 238951 h 1906977"/>
              <a:gd name="connsiteX4" fmla="*/ 111787 w 3859822"/>
              <a:gd name="connsiteY4" fmla="*/ 329386 h 1906977"/>
              <a:gd name="connsiteX5" fmla="*/ 151980 w 3859822"/>
              <a:gd name="connsiteY5" fmla="*/ 449966 h 1906977"/>
              <a:gd name="connsiteX6" fmla="*/ 162028 w 3859822"/>
              <a:gd name="connsiteY6" fmla="*/ 480111 h 1906977"/>
              <a:gd name="connsiteX7" fmla="*/ 192174 w 3859822"/>
              <a:gd name="connsiteY7" fmla="*/ 540401 h 1906977"/>
              <a:gd name="connsiteX8" fmla="*/ 202222 w 3859822"/>
              <a:gd name="connsiteY8" fmla="*/ 630836 h 1906977"/>
              <a:gd name="connsiteX9" fmla="*/ 222319 w 3859822"/>
              <a:gd name="connsiteY9" fmla="*/ 731320 h 1906977"/>
              <a:gd name="connsiteX10" fmla="*/ 232367 w 3859822"/>
              <a:gd name="connsiteY10" fmla="*/ 761465 h 1906977"/>
              <a:gd name="connsiteX11" fmla="*/ 272560 w 3859822"/>
              <a:gd name="connsiteY11" fmla="*/ 821755 h 1906977"/>
              <a:gd name="connsiteX12" fmla="*/ 282609 w 3859822"/>
              <a:gd name="connsiteY12" fmla="*/ 902142 h 1906977"/>
              <a:gd name="connsiteX13" fmla="*/ 302705 w 3859822"/>
              <a:gd name="connsiteY13" fmla="*/ 972480 h 1906977"/>
              <a:gd name="connsiteX14" fmla="*/ 312754 w 3859822"/>
              <a:gd name="connsiteY14" fmla="*/ 1012674 h 1906977"/>
              <a:gd name="connsiteX15" fmla="*/ 332850 w 3859822"/>
              <a:gd name="connsiteY15" fmla="*/ 1072964 h 1906977"/>
              <a:gd name="connsiteX16" fmla="*/ 362995 w 3859822"/>
              <a:gd name="connsiteY16" fmla="*/ 1083012 h 1906977"/>
              <a:gd name="connsiteX17" fmla="*/ 383092 w 3859822"/>
              <a:gd name="connsiteY17" fmla="*/ 1143302 h 1906977"/>
              <a:gd name="connsiteX18" fmla="*/ 423286 w 3859822"/>
              <a:gd name="connsiteY18" fmla="*/ 1203592 h 1906977"/>
              <a:gd name="connsiteX19" fmla="*/ 483576 w 3859822"/>
              <a:gd name="connsiteY19" fmla="*/ 1324173 h 1906977"/>
              <a:gd name="connsiteX20" fmla="*/ 503672 w 3859822"/>
              <a:gd name="connsiteY20" fmla="*/ 1354318 h 1906977"/>
              <a:gd name="connsiteX21" fmla="*/ 513721 w 3859822"/>
              <a:gd name="connsiteY21" fmla="*/ 1384463 h 1906977"/>
              <a:gd name="connsiteX22" fmla="*/ 543866 w 3859822"/>
              <a:gd name="connsiteY22" fmla="*/ 1394511 h 1906977"/>
              <a:gd name="connsiteX23" fmla="*/ 584059 w 3859822"/>
              <a:gd name="connsiteY23" fmla="*/ 1484946 h 1906977"/>
              <a:gd name="connsiteX24" fmla="*/ 614204 w 3859822"/>
              <a:gd name="connsiteY24" fmla="*/ 1505043 h 1906977"/>
              <a:gd name="connsiteX25" fmla="*/ 644349 w 3859822"/>
              <a:gd name="connsiteY25" fmla="*/ 1565333 h 1906977"/>
              <a:gd name="connsiteX26" fmla="*/ 674494 w 3859822"/>
              <a:gd name="connsiteY26" fmla="*/ 1575381 h 1906977"/>
              <a:gd name="connsiteX27" fmla="*/ 694591 w 3859822"/>
              <a:gd name="connsiteY27" fmla="*/ 1605527 h 1906977"/>
              <a:gd name="connsiteX28" fmla="*/ 744833 w 3859822"/>
              <a:gd name="connsiteY28" fmla="*/ 1695962 h 1906977"/>
              <a:gd name="connsiteX29" fmla="*/ 805123 w 3859822"/>
              <a:gd name="connsiteY29" fmla="*/ 1746203 h 1906977"/>
              <a:gd name="connsiteX30" fmla="*/ 835268 w 3859822"/>
              <a:gd name="connsiteY30" fmla="*/ 1776348 h 1906977"/>
              <a:gd name="connsiteX31" fmla="*/ 895558 w 3859822"/>
              <a:gd name="connsiteY31" fmla="*/ 1816542 h 1906977"/>
              <a:gd name="connsiteX32" fmla="*/ 925703 w 3859822"/>
              <a:gd name="connsiteY32" fmla="*/ 1836639 h 1906977"/>
              <a:gd name="connsiteX33" fmla="*/ 955848 w 3859822"/>
              <a:gd name="connsiteY33" fmla="*/ 1846687 h 1906977"/>
              <a:gd name="connsiteX34" fmla="*/ 985993 w 3859822"/>
              <a:gd name="connsiteY34" fmla="*/ 1866784 h 1906977"/>
              <a:gd name="connsiteX35" fmla="*/ 1006090 w 3859822"/>
              <a:gd name="connsiteY35" fmla="*/ 1896929 h 1906977"/>
              <a:gd name="connsiteX36" fmla="*/ 1036235 w 3859822"/>
              <a:gd name="connsiteY36" fmla="*/ 1906977 h 1906977"/>
              <a:gd name="connsiteX37" fmla="*/ 1176912 w 3859822"/>
              <a:gd name="connsiteY37" fmla="*/ 1896929 h 1906977"/>
              <a:gd name="connsiteX38" fmla="*/ 1287444 w 3859822"/>
              <a:gd name="connsiteY38" fmla="*/ 1866784 h 1906977"/>
              <a:gd name="connsiteX39" fmla="*/ 1347734 w 3859822"/>
              <a:gd name="connsiteY39" fmla="*/ 1856735 h 1906977"/>
              <a:gd name="connsiteX40" fmla="*/ 1377879 w 3859822"/>
              <a:gd name="connsiteY40" fmla="*/ 1846687 h 1906977"/>
              <a:gd name="connsiteX41" fmla="*/ 1478363 w 3859822"/>
              <a:gd name="connsiteY41" fmla="*/ 1836639 h 1906977"/>
              <a:gd name="connsiteX42" fmla="*/ 1518556 w 3859822"/>
              <a:gd name="connsiteY42" fmla="*/ 1826590 h 1906977"/>
              <a:gd name="connsiteX43" fmla="*/ 1578846 w 3859822"/>
              <a:gd name="connsiteY43" fmla="*/ 1816542 h 1906977"/>
              <a:gd name="connsiteX44" fmla="*/ 1639136 w 3859822"/>
              <a:gd name="connsiteY44" fmla="*/ 1796445 h 1906977"/>
              <a:gd name="connsiteX45" fmla="*/ 1799910 w 3859822"/>
              <a:gd name="connsiteY45" fmla="*/ 1786397 h 1906977"/>
              <a:gd name="connsiteX46" fmla="*/ 1860200 w 3859822"/>
              <a:gd name="connsiteY46" fmla="*/ 1756252 h 1906977"/>
              <a:gd name="connsiteX47" fmla="*/ 1890345 w 3859822"/>
              <a:gd name="connsiteY47" fmla="*/ 1736155 h 1906977"/>
              <a:gd name="connsiteX48" fmla="*/ 1950635 w 3859822"/>
              <a:gd name="connsiteY48" fmla="*/ 1716058 h 1906977"/>
              <a:gd name="connsiteX49" fmla="*/ 2041070 w 3859822"/>
              <a:gd name="connsiteY49" fmla="*/ 1695962 h 1906977"/>
              <a:gd name="connsiteX50" fmla="*/ 2071215 w 3859822"/>
              <a:gd name="connsiteY50" fmla="*/ 1685913 h 1906977"/>
              <a:gd name="connsiteX51" fmla="*/ 2151602 w 3859822"/>
              <a:gd name="connsiteY51" fmla="*/ 1665817 h 1906977"/>
              <a:gd name="connsiteX52" fmla="*/ 2181747 w 3859822"/>
              <a:gd name="connsiteY52" fmla="*/ 1645720 h 1906977"/>
              <a:gd name="connsiteX53" fmla="*/ 2242037 w 3859822"/>
              <a:gd name="connsiteY53" fmla="*/ 1625623 h 1906977"/>
              <a:gd name="connsiteX54" fmla="*/ 2302327 w 3859822"/>
              <a:gd name="connsiteY54" fmla="*/ 1605527 h 1906977"/>
              <a:gd name="connsiteX55" fmla="*/ 2332472 w 3859822"/>
              <a:gd name="connsiteY55" fmla="*/ 1595478 h 1906977"/>
              <a:gd name="connsiteX56" fmla="*/ 2362617 w 3859822"/>
              <a:gd name="connsiteY56" fmla="*/ 1585430 h 1906977"/>
              <a:gd name="connsiteX57" fmla="*/ 2392763 w 3859822"/>
              <a:gd name="connsiteY57" fmla="*/ 1565333 h 1906977"/>
              <a:gd name="connsiteX58" fmla="*/ 2453053 w 3859822"/>
              <a:gd name="connsiteY58" fmla="*/ 1545236 h 1906977"/>
              <a:gd name="connsiteX59" fmla="*/ 2483198 w 3859822"/>
              <a:gd name="connsiteY59" fmla="*/ 1525140 h 1906977"/>
              <a:gd name="connsiteX60" fmla="*/ 2543488 w 3859822"/>
              <a:gd name="connsiteY60" fmla="*/ 1505043 h 1906977"/>
              <a:gd name="connsiteX61" fmla="*/ 2573633 w 3859822"/>
              <a:gd name="connsiteY61" fmla="*/ 1484946 h 1906977"/>
              <a:gd name="connsiteX62" fmla="*/ 2623875 w 3859822"/>
              <a:gd name="connsiteY62" fmla="*/ 1474898 h 1906977"/>
              <a:gd name="connsiteX63" fmla="*/ 2694213 w 3859822"/>
              <a:gd name="connsiteY63" fmla="*/ 1454801 h 1906977"/>
              <a:gd name="connsiteX64" fmla="*/ 2724358 w 3859822"/>
              <a:gd name="connsiteY64" fmla="*/ 1434705 h 1906977"/>
              <a:gd name="connsiteX65" fmla="*/ 2754503 w 3859822"/>
              <a:gd name="connsiteY65" fmla="*/ 1424656 h 1906977"/>
              <a:gd name="connsiteX66" fmla="*/ 2814793 w 3859822"/>
              <a:gd name="connsiteY66" fmla="*/ 1384463 h 1906977"/>
              <a:gd name="connsiteX67" fmla="*/ 2844938 w 3859822"/>
              <a:gd name="connsiteY67" fmla="*/ 1374414 h 1906977"/>
              <a:gd name="connsiteX68" fmla="*/ 2935374 w 3859822"/>
              <a:gd name="connsiteY68" fmla="*/ 1324173 h 1906977"/>
              <a:gd name="connsiteX69" fmla="*/ 2965519 w 3859822"/>
              <a:gd name="connsiteY69" fmla="*/ 1304076 h 1906977"/>
              <a:gd name="connsiteX70" fmla="*/ 2995664 w 3859822"/>
              <a:gd name="connsiteY70" fmla="*/ 1294028 h 1906977"/>
              <a:gd name="connsiteX71" fmla="*/ 3015760 w 3859822"/>
              <a:gd name="connsiteY71" fmla="*/ 1263883 h 1906977"/>
              <a:gd name="connsiteX72" fmla="*/ 3076050 w 3859822"/>
              <a:gd name="connsiteY72" fmla="*/ 1243786 h 1906977"/>
              <a:gd name="connsiteX73" fmla="*/ 3106195 w 3859822"/>
              <a:gd name="connsiteY73" fmla="*/ 1223689 h 1906977"/>
              <a:gd name="connsiteX74" fmla="*/ 3136341 w 3859822"/>
              <a:gd name="connsiteY74" fmla="*/ 1213641 h 1906977"/>
              <a:gd name="connsiteX75" fmla="*/ 3196631 w 3859822"/>
              <a:gd name="connsiteY75" fmla="*/ 1173447 h 1906977"/>
              <a:gd name="connsiteX76" fmla="*/ 3216727 w 3859822"/>
              <a:gd name="connsiteY76" fmla="*/ 1143302 h 1906977"/>
              <a:gd name="connsiteX77" fmla="*/ 3246872 w 3859822"/>
              <a:gd name="connsiteY77" fmla="*/ 1133254 h 1906977"/>
              <a:gd name="connsiteX78" fmla="*/ 3277017 w 3859822"/>
              <a:gd name="connsiteY78" fmla="*/ 1113157 h 1906977"/>
              <a:gd name="connsiteX79" fmla="*/ 3337308 w 3859822"/>
              <a:gd name="connsiteY79" fmla="*/ 1052867 h 1906977"/>
              <a:gd name="connsiteX80" fmla="*/ 3397598 w 3859822"/>
              <a:gd name="connsiteY80" fmla="*/ 1012674 h 1906977"/>
              <a:gd name="connsiteX81" fmla="*/ 3427743 w 3859822"/>
              <a:gd name="connsiteY81" fmla="*/ 982529 h 1906977"/>
              <a:gd name="connsiteX82" fmla="*/ 3457888 w 3859822"/>
              <a:gd name="connsiteY82" fmla="*/ 972480 h 1906977"/>
              <a:gd name="connsiteX83" fmla="*/ 3518178 w 3859822"/>
              <a:gd name="connsiteY83" fmla="*/ 922239 h 1906977"/>
              <a:gd name="connsiteX84" fmla="*/ 3578468 w 3859822"/>
              <a:gd name="connsiteY84" fmla="*/ 882045 h 1906977"/>
              <a:gd name="connsiteX85" fmla="*/ 3618661 w 3859822"/>
              <a:gd name="connsiteY85" fmla="*/ 831803 h 1906977"/>
              <a:gd name="connsiteX86" fmla="*/ 3709097 w 3859822"/>
              <a:gd name="connsiteY86" fmla="*/ 761465 h 1906977"/>
              <a:gd name="connsiteX87" fmla="*/ 3749290 w 3859822"/>
              <a:gd name="connsiteY87" fmla="*/ 721272 h 1906977"/>
              <a:gd name="connsiteX88" fmla="*/ 3809580 w 3859822"/>
              <a:gd name="connsiteY88" fmla="*/ 681078 h 1906977"/>
              <a:gd name="connsiteX89" fmla="*/ 3819628 w 3859822"/>
              <a:gd name="connsiteY89" fmla="*/ 650933 h 1906977"/>
              <a:gd name="connsiteX90" fmla="*/ 3859822 w 3859822"/>
              <a:gd name="connsiteY90" fmla="*/ 590643 h 1906977"/>
              <a:gd name="connsiteX91" fmla="*/ 3849774 w 3859822"/>
              <a:gd name="connsiteY91" fmla="*/ 198757 h 1906977"/>
              <a:gd name="connsiteX92" fmla="*/ 3839725 w 3859822"/>
              <a:gd name="connsiteY92" fmla="*/ 138467 h 1906977"/>
              <a:gd name="connsiteX93" fmla="*/ 3829677 w 3859822"/>
              <a:gd name="connsiteY93" fmla="*/ 27935 h 1906977"/>
              <a:gd name="connsiteX94" fmla="*/ 3749290 w 3859822"/>
              <a:gd name="connsiteY94" fmla="*/ 17887 h 1906977"/>
              <a:gd name="connsiteX95" fmla="*/ 2885132 w 3859822"/>
              <a:gd name="connsiteY95" fmla="*/ 27935 h 1906977"/>
              <a:gd name="connsiteX96" fmla="*/ 2493246 w 3859822"/>
              <a:gd name="connsiteY96" fmla="*/ 37984 h 1906977"/>
              <a:gd name="connsiteX97" fmla="*/ 1990828 w 3859822"/>
              <a:gd name="connsiteY97" fmla="*/ 27935 h 1906977"/>
              <a:gd name="connsiteX98" fmla="*/ 1498459 w 3859822"/>
              <a:gd name="connsiteY98" fmla="*/ 27935 h 1906977"/>
              <a:gd name="connsiteX99" fmla="*/ 955848 w 3859822"/>
              <a:gd name="connsiteY99" fmla="*/ 17887 h 1906977"/>
              <a:gd name="connsiteX100" fmla="*/ 282609 w 3859822"/>
              <a:gd name="connsiteY100" fmla="*/ 17887 h 1906977"/>
              <a:gd name="connsiteX101" fmla="*/ 81642 w 3859822"/>
              <a:gd name="connsiteY101" fmla="*/ 37984 h 1906977"/>
              <a:gd name="connsiteX102" fmla="*/ 1255 w 3859822"/>
              <a:gd name="connsiteY102" fmla="*/ 68129 h 190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859822" h="1906977">
                <a:moveTo>
                  <a:pt x="1255" y="68129"/>
                </a:moveTo>
                <a:cubicBezTo>
                  <a:pt x="-5444" y="91575"/>
                  <a:pt x="15642" y="101243"/>
                  <a:pt x="41448" y="178661"/>
                </a:cubicBezTo>
                <a:cubicBezTo>
                  <a:pt x="44797" y="188709"/>
                  <a:pt x="45622" y="199993"/>
                  <a:pt x="51497" y="208806"/>
                </a:cubicBezTo>
                <a:cubicBezTo>
                  <a:pt x="58196" y="218854"/>
                  <a:pt x="66688" y="227915"/>
                  <a:pt x="71593" y="238951"/>
                </a:cubicBezTo>
                <a:cubicBezTo>
                  <a:pt x="119421" y="346566"/>
                  <a:pt x="66307" y="261167"/>
                  <a:pt x="111787" y="329386"/>
                </a:cubicBezTo>
                <a:lnTo>
                  <a:pt x="151980" y="449966"/>
                </a:lnTo>
                <a:cubicBezTo>
                  <a:pt x="155329" y="460014"/>
                  <a:pt x="156153" y="471298"/>
                  <a:pt x="162028" y="480111"/>
                </a:cubicBezTo>
                <a:cubicBezTo>
                  <a:pt x="188000" y="519069"/>
                  <a:pt x="178306" y="498799"/>
                  <a:pt x="192174" y="540401"/>
                </a:cubicBezTo>
                <a:cubicBezTo>
                  <a:pt x="195523" y="570546"/>
                  <a:pt x="198214" y="600772"/>
                  <a:pt x="202222" y="630836"/>
                </a:cubicBezTo>
                <a:cubicBezTo>
                  <a:pt x="207158" y="667860"/>
                  <a:pt x="212332" y="696366"/>
                  <a:pt x="222319" y="731320"/>
                </a:cubicBezTo>
                <a:cubicBezTo>
                  <a:pt x="225229" y="741504"/>
                  <a:pt x="227223" y="752206"/>
                  <a:pt x="232367" y="761465"/>
                </a:cubicBezTo>
                <a:cubicBezTo>
                  <a:pt x="244097" y="782579"/>
                  <a:pt x="272560" y="821755"/>
                  <a:pt x="272560" y="821755"/>
                </a:cubicBezTo>
                <a:cubicBezTo>
                  <a:pt x="275910" y="848551"/>
                  <a:pt x="278169" y="875505"/>
                  <a:pt x="282609" y="902142"/>
                </a:cubicBezTo>
                <a:cubicBezTo>
                  <a:pt x="288891" y="939834"/>
                  <a:pt x="293149" y="939033"/>
                  <a:pt x="302705" y="972480"/>
                </a:cubicBezTo>
                <a:cubicBezTo>
                  <a:pt x="306499" y="985759"/>
                  <a:pt x="308786" y="999446"/>
                  <a:pt x="312754" y="1012674"/>
                </a:cubicBezTo>
                <a:cubicBezTo>
                  <a:pt x="318841" y="1032964"/>
                  <a:pt x="312753" y="1066265"/>
                  <a:pt x="332850" y="1072964"/>
                </a:cubicBezTo>
                <a:lnTo>
                  <a:pt x="362995" y="1083012"/>
                </a:lnTo>
                <a:cubicBezTo>
                  <a:pt x="369694" y="1103109"/>
                  <a:pt x="371341" y="1125676"/>
                  <a:pt x="383092" y="1143302"/>
                </a:cubicBezTo>
                <a:lnTo>
                  <a:pt x="423286" y="1203592"/>
                </a:lnTo>
                <a:cubicBezTo>
                  <a:pt x="451020" y="1286799"/>
                  <a:pt x="431630" y="1246254"/>
                  <a:pt x="483576" y="1324173"/>
                </a:cubicBezTo>
                <a:cubicBezTo>
                  <a:pt x="490275" y="1334221"/>
                  <a:pt x="499853" y="1342861"/>
                  <a:pt x="503672" y="1354318"/>
                </a:cubicBezTo>
                <a:cubicBezTo>
                  <a:pt x="507022" y="1364366"/>
                  <a:pt x="506231" y="1376973"/>
                  <a:pt x="513721" y="1384463"/>
                </a:cubicBezTo>
                <a:cubicBezTo>
                  <a:pt x="521211" y="1391952"/>
                  <a:pt x="533818" y="1391162"/>
                  <a:pt x="543866" y="1394511"/>
                </a:cubicBezTo>
                <a:cubicBezTo>
                  <a:pt x="553815" y="1424357"/>
                  <a:pt x="560175" y="1461061"/>
                  <a:pt x="584059" y="1484946"/>
                </a:cubicBezTo>
                <a:cubicBezTo>
                  <a:pt x="592598" y="1493486"/>
                  <a:pt x="604156" y="1498344"/>
                  <a:pt x="614204" y="1505043"/>
                </a:cubicBezTo>
                <a:cubicBezTo>
                  <a:pt x="620823" y="1524899"/>
                  <a:pt x="626643" y="1551168"/>
                  <a:pt x="644349" y="1565333"/>
                </a:cubicBezTo>
                <a:cubicBezTo>
                  <a:pt x="652620" y="1571950"/>
                  <a:pt x="664446" y="1572032"/>
                  <a:pt x="674494" y="1575381"/>
                </a:cubicBezTo>
                <a:cubicBezTo>
                  <a:pt x="681193" y="1585430"/>
                  <a:pt x="689190" y="1594725"/>
                  <a:pt x="694591" y="1605527"/>
                </a:cubicBezTo>
                <a:cubicBezTo>
                  <a:pt x="719863" y="1656071"/>
                  <a:pt x="681465" y="1632594"/>
                  <a:pt x="744833" y="1695962"/>
                </a:cubicBezTo>
                <a:cubicBezTo>
                  <a:pt x="832903" y="1784032"/>
                  <a:pt x="721185" y="1676256"/>
                  <a:pt x="805123" y="1746203"/>
                </a:cubicBezTo>
                <a:cubicBezTo>
                  <a:pt x="816040" y="1755300"/>
                  <a:pt x="824051" y="1767624"/>
                  <a:pt x="835268" y="1776348"/>
                </a:cubicBezTo>
                <a:cubicBezTo>
                  <a:pt x="854333" y="1791177"/>
                  <a:pt x="875461" y="1803144"/>
                  <a:pt x="895558" y="1816542"/>
                </a:cubicBezTo>
                <a:cubicBezTo>
                  <a:pt x="905606" y="1823241"/>
                  <a:pt x="914246" y="1832820"/>
                  <a:pt x="925703" y="1836639"/>
                </a:cubicBezTo>
                <a:lnTo>
                  <a:pt x="955848" y="1846687"/>
                </a:lnTo>
                <a:cubicBezTo>
                  <a:pt x="965896" y="1853386"/>
                  <a:pt x="977454" y="1858245"/>
                  <a:pt x="985993" y="1866784"/>
                </a:cubicBezTo>
                <a:cubicBezTo>
                  <a:pt x="994532" y="1875323"/>
                  <a:pt x="996660" y="1889385"/>
                  <a:pt x="1006090" y="1896929"/>
                </a:cubicBezTo>
                <a:cubicBezTo>
                  <a:pt x="1014361" y="1903546"/>
                  <a:pt x="1026187" y="1903628"/>
                  <a:pt x="1036235" y="1906977"/>
                </a:cubicBezTo>
                <a:cubicBezTo>
                  <a:pt x="1083127" y="1903628"/>
                  <a:pt x="1130159" y="1901850"/>
                  <a:pt x="1176912" y="1896929"/>
                </a:cubicBezTo>
                <a:cubicBezTo>
                  <a:pt x="1305711" y="1883371"/>
                  <a:pt x="1139279" y="1891480"/>
                  <a:pt x="1287444" y="1866784"/>
                </a:cubicBezTo>
                <a:cubicBezTo>
                  <a:pt x="1307541" y="1863434"/>
                  <a:pt x="1327845" y="1861155"/>
                  <a:pt x="1347734" y="1856735"/>
                </a:cubicBezTo>
                <a:cubicBezTo>
                  <a:pt x="1358074" y="1854437"/>
                  <a:pt x="1367410" y="1848298"/>
                  <a:pt x="1377879" y="1846687"/>
                </a:cubicBezTo>
                <a:cubicBezTo>
                  <a:pt x="1411149" y="1841569"/>
                  <a:pt x="1444868" y="1839988"/>
                  <a:pt x="1478363" y="1836639"/>
                </a:cubicBezTo>
                <a:cubicBezTo>
                  <a:pt x="1491761" y="1833289"/>
                  <a:pt x="1505014" y="1829298"/>
                  <a:pt x="1518556" y="1826590"/>
                </a:cubicBezTo>
                <a:cubicBezTo>
                  <a:pt x="1538534" y="1822594"/>
                  <a:pt x="1559080" y="1821483"/>
                  <a:pt x="1578846" y="1816542"/>
                </a:cubicBezTo>
                <a:cubicBezTo>
                  <a:pt x="1599397" y="1811404"/>
                  <a:pt x="1617993" y="1797766"/>
                  <a:pt x="1639136" y="1796445"/>
                </a:cubicBezTo>
                <a:lnTo>
                  <a:pt x="1799910" y="1786397"/>
                </a:lnTo>
                <a:cubicBezTo>
                  <a:pt x="1886302" y="1728801"/>
                  <a:pt x="1776996" y="1797854"/>
                  <a:pt x="1860200" y="1756252"/>
                </a:cubicBezTo>
                <a:cubicBezTo>
                  <a:pt x="1871002" y="1750851"/>
                  <a:pt x="1879309" y="1741060"/>
                  <a:pt x="1890345" y="1736155"/>
                </a:cubicBezTo>
                <a:cubicBezTo>
                  <a:pt x="1909703" y="1727551"/>
                  <a:pt x="1930538" y="1722757"/>
                  <a:pt x="1950635" y="1716058"/>
                </a:cubicBezTo>
                <a:cubicBezTo>
                  <a:pt x="2000105" y="1699568"/>
                  <a:pt x="1970339" y="1707750"/>
                  <a:pt x="2041070" y="1695962"/>
                </a:cubicBezTo>
                <a:cubicBezTo>
                  <a:pt x="2051118" y="1692612"/>
                  <a:pt x="2060939" y="1688482"/>
                  <a:pt x="2071215" y="1685913"/>
                </a:cubicBezTo>
                <a:lnTo>
                  <a:pt x="2151602" y="1665817"/>
                </a:lnTo>
                <a:cubicBezTo>
                  <a:pt x="2161650" y="1659118"/>
                  <a:pt x="2170711" y="1650625"/>
                  <a:pt x="2181747" y="1645720"/>
                </a:cubicBezTo>
                <a:cubicBezTo>
                  <a:pt x="2201105" y="1637116"/>
                  <a:pt x="2221940" y="1632322"/>
                  <a:pt x="2242037" y="1625623"/>
                </a:cubicBezTo>
                <a:lnTo>
                  <a:pt x="2302327" y="1605527"/>
                </a:lnTo>
                <a:lnTo>
                  <a:pt x="2332472" y="1595478"/>
                </a:lnTo>
                <a:lnTo>
                  <a:pt x="2362617" y="1585430"/>
                </a:lnTo>
                <a:cubicBezTo>
                  <a:pt x="2372666" y="1578731"/>
                  <a:pt x="2381727" y="1570238"/>
                  <a:pt x="2392763" y="1565333"/>
                </a:cubicBezTo>
                <a:cubicBezTo>
                  <a:pt x="2412121" y="1556729"/>
                  <a:pt x="2435427" y="1556986"/>
                  <a:pt x="2453053" y="1545236"/>
                </a:cubicBezTo>
                <a:cubicBezTo>
                  <a:pt x="2463101" y="1538537"/>
                  <a:pt x="2472162" y="1530045"/>
                  <a:pt x="2483198" y="1525140"/>
                </a:cubicBezTo>
                <a:cubicBezTo>
                  <a:pt x="2502556" y="1516537"/>
                  <a:pt x="2543488" y="1505043"/>
                  <a:pt x="2543488" y="1505043"/>
                </a:cubicBezTo>
                <a:cubicBezTo>
                  <a:pt x="2553536" y="1498344"/>
                  <a:pt x="2562325" y="1489186"/>
                  <a:pt x="2573633" y="1484946"/>
                </a:cubicBezTo>
                <a:cubicBezTo>
                  <a:pt x="2589625" y="1478949"/>
                  <a:pt x="2607203" y="1478603"/>
                  <a:pt x="2623875" y="1474898"/>
                </a:cubicBezTo>
                <a:cubicBezTo>
                  <a:pt x="2635471" y="1472321"/>
                  <a:pt x="2680781" y="1461517"/>
                  <a:pt x="2694213" y="1454801"/>
                </a:cubicBezTo>
                <a:cubicBezTo>
                  <a:pt x="2705015" y="1449400"/>
                  <a:pt x="2713556" y="1440106"/>
                  <a:pt x="2724358" y="1434705"/>
                </a:cubicBezTo>
                <a:cubicBezTo>
                  <a:pt x="2733832" y="1429968"/>
                  <a:pt x="2745244" y="1429800"/>
                  <a:pt x="2754503" y="1424656"/>
                </a:cubicBezTo>
                <a:cubicBezTo>
                  <a:pt x="2775617" y="1412926"/>
                  <a:pt x="2791879" y="1392101"/>
                  <a:pt x="2814793" y="1384463"/>
                </a:cubicBezTo>
                <a:cubicBezTo>
                  <a:pt x="2824841" y="1381113"/>
                  <a:pt x="2835679" y="1379558"/>
                  <a:pt x="2844938" y="1374414"/>
                </a:cubicBezTo>
                <a:cubicBezTo>
                  <a:pt x="2948586" y="1316831"/>
                  <a:pt x="2867165" y="1346908"/>
                  <a:pt x="2935374" y="1324173"/>
                </a:cubicBezTo>
                <a:cubicBezTo>
                  <a:pt x="2945422" y="1317474"/>
                  <a:pt x="2954717" y="1309477"/>
                  <a:pt x="2965519" y="1304076"/>
                </a:cubicBezTo>
                <a:cubicBezTo>
                  <a:pt x="2974993" y="1299339"/>
                  <a:pt x="2987393" y="1300645"/>
                  <a:pt x="2995664" y="1294028"/>
                </a:cubicBezTo>
                <a:cubicBezTo>
                  <a:pt x="3005094" y="1286484"/>
                  <a:pt x="3005519" y="1270284"/>
                  <a:pt x="3015760" y="1263883"/>
                </a:cubicBezTo>
                <a:cubicBezTo>
                  <a:pt x="3033724" y="1252655"/>
                  <a:pt x="3076050" y="1243786"/>
                  <a:pt x="3076050" y="1243786"/>
                </a:cubicBezTo>
                <a:cubicBezTo>
                  <a:pt x="3086098" y="1237087"/>
                  <a:pt x="3095393" y="1229090"/>
                  <a:pt x="3106195" y="1223689"/>
                </a:cubicBezTo>
                <a:cubicBezTo>
                  <a:pt x="3115669" y="1218952"/>
                  <a:pt x="3127082" y="1218785"/>
                  <a:pt x="3136341" y="1213641"/>
                </a:cubicBezTo>
                <a:cubicBezTo>
                  <a:pt x="3157455" y="1201911"/>
                  <a:pt x="3196631" y="1173447"/>
                  <a:pt x="3196631" y="1173447"/>
                </a:cubicBezTo>
                <a:cubicBezTo>
                  <a:pt x="3203330" y="1163399"/>
                  <a:pt x="3207297" y="1150846"/>
                  <a:pt x="3216727" y="1143302"/>
                </a:cubicBezTo>
                <a:cubicBezTo>
                  <a:pt x="3224998" y="1136685"/>
                  <a:pt x="3237398" y="1137991"/>
                  <a:pt x="3246872" y="1133254"/>
                </a:cubicBezTo>
                <a:cubicBezTo>
                  <a:pt x="3257674" y="1127853"/>
                  <a:pt x="3267991" y="1121180"/>
                  <a:pt x="3277017" y="1113157"/>
                </a:cubicBezTo>
                <a:cubicBezTo>
                  <a:pt x="3298259" y="1094275"/>
                  <a:pt x="3313660" y="1068632"/>
                  <a:pt x="3337308" y="1052867"/>
                </a:cubicBezTo>
                <a:cubicBezTo>
                  <a:pt x="3357405" y="1039469"/>
                  <a:pt x="3380519" y="1029753"/>
                  <a:pt x="3397598" y="1012674"/>
                </a:cubicBezTo>
                <a:cubicBezTo>
                  <a:pt x="3407646" y="1002626"/>
                  <a:pt x="3415919" y="990412"/>
                  <a:pt x="3427743" y="982529"/>
                </a:cubicBezTo>
                <a:cubicBezTo>
                  <a:pt x="3436556" y="976654"/>
                  <a:pt x="3448414" y="977217"/>
                  <a:pt x="3457888" y="972480"/>
                </a:cubicBezTo>
                <a:cubicBezTo>
                  <a:pt x="3500978" y="950935"/>
                  <a:pt x="3478174" y="953353"/>
                  <a:pt x="3518178" y="922239"/>
                </a:cubicBezTo>
                <a:cubicBezTo>
                  <a:pt x="3537243" y="907410"/>
                  <a:pt x="3578468" y="882045"/>
                  <a:pt x="3578468" y="882045"/>
                </a:cubicBezTo>
                <a:cubicBezTo>
                  <a:pt x="3595931" y="829654"/>
                  <a:pt x="3575603" y="870077"/>
                  <a:pt x="3618661" y="831803"/>
                </a:cubicBezTo>
                <a:cubicBezTo>
                  <a:pt x="3699996" y="759505"/>
                  <a:pt x="3646938" y="782184"/>
                  <a:pt x="3709097" y="761465"/>
                </a:cubicBezTo>
                <a:cubicBezTo>
                  <a:pt x="3726148" y="710309"/>
                  <a:pt x="3705443" y="745632"/>
                  <a:pt x="3749290" y="721272"/>
                </a:cubicBezTo>
                <a:cubicBezTo>
                  <a:pt x="3770404" y="709542"/>
                  <a:pt x="3809580" y="681078"/>
                  <a:pt x="3809580" y="681078"/>
                </a:cubicBezTo>
                <a:cubicBezTo>
                  <a:pt x="3812929" y="671030"/>
                  <a:pt x="3814484" y="660192"/>
                  <a:pt x="3819628" y="650933"/>
                </a:cubicBezTo>
                <a:cubicBezTo>
                  <a:pt x="3831358" y="629819"/>
                  <a:pt x="3859822" y="590643"/>
                  <a:pt x="3859822" y="590643"/>
                </a:cubicBezTo>
                <a:cubicBezTo>
                  <a:pt x="3856473" y="460014"/>
                  <a:pt x="3855576" y="329300"/>
                  <a:pt x="3849774" y="198757"/>
                </a:cubicBezTo>
                <a:cubicBezTo>
                  <a:pt x="3848869" y="178403"/>
                  <a:pt x="3842106" y="158701"/>
                  <a:pt x="3839725" y="138467"/>
                </a:cubicBezTo>
                <a:cubicBezTo>
                  <a:pt x="3835402" y="101724"/>
                  <a:pt x="3851875" y="57532"/>
                  <a:pt x="3829677" y="27935"/>
                </a:cubicBezTo>
                <a:cubicBezTo>
                  <a:pt x="3813474" y="6332"/>
                  <a:pt x="3776086" y="21236"/>
                  <a:pt x="3749290" y="17887"/>
                </a:cubicBezTo>
                <a:lnTo>
                  <a:pt x="2885132" y="27935"/>
                </a:lnTo>
                <a:cubicBezTo>
                  <a:pt x="2754477" y="30026"/>
                  <a:pt x="2623918" y="37984"/>
                  <a:pt x="2493246" y="37984"/>
                </a:cubicBezTo>
                <a:cubicBezTo>
                  <a:pt x="2325740" y="37984"/>
                  <a:pt x="2158301" y="31285"/>
                  <a:pt x="1990828" y="27935"/>
                </a:cubicBezTo>
                <a:cubicBezTo>
                  <a:pt x="1764441" y="53091"/>
                  <a:pt x="1942875" y="37391"/>
                  <a:pt x="1498459" y="27935"/>
                </a:cubicBezTo>
                <a:lnTo>
                  <a:pt x="955848" y="17887"/>
                </a:lnTo>
                <a:cubicBezTo>
                  <a:pt x="679814" y="-12782"/>
                  <a:pt x="847634" y="1971"/>
                  <a:pt x="282609" y="17887"/>
                </a:cubicBezTo>
                <a:cubicBezTo>
                  <a:pt x="167384" y="21133"/>
                  <a:pt x="174052" y="26433"/>
                  <a:pt x="81642" y="37984"/>
                </a:cubicBezTo>
                <a:cubicBezTo>
                  <a:pt x="-15452" y="50121"/>
                  <a:pt x="7954" y="44683"/>
                  <a:pt x="1255" y="6812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290643" y="2345035"/>
            <a:ext cx="1282005" cy="2125411"/>
          </a:xfrm>
          <a:custGeom>
            <a:avLst/>
            <a:gdLst>
              <a:gd name="connsiteX0" fmla="*/ 36010 w 1282005"/>
              <a:gd name="connsiteY0" fmla="*/ 2100105 h 2125411"/>
              <a:gd name="connsiteX1" fmla="*/ 478137 w 1282005"/>
              <a:gd name="connsiteY1" fmla="*/ 2100105 h 2125411"/>
              <a:gd name="connsiteX2" fmla="*/ 508282 w 1282005"/>
              <a:gd name="connsiteY2" fmla="*/ 2090057 h 2125411"/>
              <a:gd name="connsiteX3" fmla="*/ 618814 w 1282005"/>
              <a:gd name="connsiteY3" fmla="*/ 2080008 h 2125411"/>
              <a:gd name="connsiteX4" fmla="*/ 669056 w 1282005"/>
              <a:gd name="connsiteY4" fmla="*/ 2069960 h 2125411"/>
              <a:gd name="connsiteX5" fmla="*/ 749443 w 1282005"/>
              <a:gd name="connsiteY5" fmla="*/ 2059912 h 2125411"/>
              <a:gd name="connsiteX6" fmla="*/ 779588 w 1282005"/>
              <a:gd name="connsiteY6" fmla="*/ 2049863 h 2125411"/>
              <a:gd name="connsiteX7" fmla="*/ 829830 w 1282005"/>
              <a:gd name="connsiteY7" fmla="*/ 2039815 h 2125411"/>
              <a:gd name="connsiteX8" fmla="*/ 890120 w 1282005"/>
              <a:gd name="connsiteY8" fmla="*/ 2019718 h 2125411"/>
              <a:gd name="connsiteX9" fmla="*/ 920265 w 1282005"/>
              <a:gd name="connsiteY9" fmla="*/ 2009670 h 2125411"/>
              <a:gd name="connsiteX10" fmla="*/ 1010700 w 1282005"/>
              <a:gd name="connsiteY10" fmla="*/ 1989573 h 2125411"/>
              <a:gd name="connsiteX11" fmla="*/ 1040845 w 1282005"/>
              <a:gd name="connsiteY11" fmla="*/ 1979525 h 2125411"/>
              <a:gd name="connsiteX12" fmla="*/ 1070990 w 1282005"/>
              <a:gd name="connsiteY12" fmla="*/ 1959428 h 2125411"/>
              <a:gd name="connsiteX13" fmla="*/ 1101135 w 1282005"/>
              <a:gd name="connsiteY13" fmla="*/ 1949380 h 2125411"/>
              <a:gd name="connsiteX14" fmla="*/ 1131280 w 1282005"/>
              <a:gd name="connsiteY14" fmla="*/ 1919235 h 2125411"/>
              <a:gd name="connsiteX15" fmla="*/ 1191570 w 1282005"/>
              <a:gd name="connsiteY15" fmla="*/ 1899138 h 2125411"/>
              <a:gd name="connsiteX16" fmla="*/ 1221715 w 1282005"/>
              <a:gd name="connsiteY16" fmla="*/ 1879041 h 2125411"/>
              <a:gd name="connsiteX17" fmla="*/ 1282005 w 1282005"/>
              <a:gd name="connsiteY17" fmla="*/ 1858945 h 2125411"/>
              <a:gd name="connsiteX18" fmla="*/ 1271957 w 1282005"/>
              <a:gd name="connsiteY18" fmla="*/ 1828800 h 2125411"/>
              <a:gd name="connsiteX19" fmla="*/ 1181522 w 1282005"/>
              <a:gd name="connsiteY19" fmla="*/ 1788606 h 2125411"/>
              <a:gd name="connsiteX20" fmla="*/ 1151377 w 1282005"/>
              <a:gd name="connsiteY20" fmla="*/ 1768510 h 2125411"/>
              <a:gd name="connsiteX21" fmla="*/ 1131280 w 1282005"/>
              <a:gd name="connsiteY21" fmla="*/ 1738364 h 2125411"/>
              <a:gd name="connsiteX22" fmla="*/ 1070990 w 1282005"/>
              <a:gd name="connsiteY22" fmla="*/ 1698171 h 2125411"/>
              <a:gd name="connsiteX23" fmla="*/ 1030797 w 1282005"/>
              <a:gd name="connsiteY23" fmla="*/ 1657978 h 2125411"/>
              <a:gd name="connsiteX24" fmla="*/ 990603 w 1282005"/>
              <a:gd name="connsiteY24" fmla="*/ 1617784 h 2125411"/>
              <a:gd name="connsiteX25" fmla="*/ 970506 w 1282005"/>
              <a:gd name="connsiteY25" fmla="*/ 1587639 h 2125411"/>
              <a:gd name="connsiteX26" fmla="*/ 960458 w 1282005"/>
              <a:gd name="connsiteY26" fmla="*/ 1557494 h 2125411"/>
              <a:gd name="connsiteX27" fmla="*/ 900168 w 1282005"/>
              <a:gd name="connsiteY27" fmla="*/ 1497204 h 2125411"/>
              <a:gd name="connsiteX28" fmla="*/ 859975 w 1282005"/>
              <a:gd name="connsiteY28" fmla="*/ 1436914 h 2125411"/>
              <a:gd name="connsiteX29" fmla="*/ 839878 w 1282005"/>
              <a:gd name="connsiteY29" fmla="*/ 1406769 h 2125411"/>
              <a:gd name="connsiteX30" fmla="*/ 809733 w 1282005"/>
              <a:gd name="connsiteY30" fmla="*/ 1376624 h 2125411"/>
              <a:gd name="connsiteX31" fmla="*/ 799684 w 1282005"/>
              <a:gd name="connsiteY31" fmla="*/ 1346479 h 2125411"/>
              <a:gd name="connsiteX32" fmla="*/ 779588 w 1282005"/>
              <a:gd name="connsiteY32" fmla="*/ 1316334 h 2125411"/>
              <a:gd name="connsiteX33" fmla="*/ 729346 w 1282005"/>
              <a:gd name="connsiteY33" fmla="*/ 1235947 h 2125411"/>
              <a:gd name="connsiteX34" fmla="*/ 679104 w 1282005"/>
              <a:gd name="connsiteY34" fmla="*/ 1155560 h 2125411"/>
              <a:gd name="connsiteX35" fmla="*/ 659008 w 1282005"/>
              <a:gd name="connsiteY35" fmla="*/ 1125415 h 2125411"/>
              <a:gd name="connsiteX36" fmla="*/ 638911 w 1282005"/>
              <a:gd name="connsiteY36" fmla="*/ 1065125 h 2125411"/>
              <a:gd name="connsiteX37" fmla="*/ 618814 w 1282005"/>
              <a:gd name="connsiteY37" fmla="*/ 1034980 h 2125411"/>
              <a:gd name="connsiteX38" fmla="*/ 598717 w 1282005"/>
              <a:gd name="connsiteY38" fmla="*/ 974690 h 2125411"/>
              <a:gd name="connsiteX39" fmla="*/ 588669 w 1282005"/>
              <a:gd name="connsiteY39" fmla="*/ 944545 h 2125411"/>
              <a:gd name="connsiteX40" fmla="*/ 568572 w 1282005"/>
              <a:gd name="connsiteY40" fmla="*/ 914400 h 2125411"/>
              <a:gd name="connsiteX41" fmla="*/ 558524 w 1282005"/>
              <a:gd name="connsiteY41" fmla="*/ 884255 h 2125411"/>
              <a:gd name="connsiteX42" fmla="*/ 538427 w 1282005"/>
              <a:gd name="connsiteY42" fmla="*/ 854110 h 2125411"/>
              <a:gd name="connsiteX43" fmla="*/ 528379 w 1282005"/>
              <a:gd name="connsiteY43" fmla="*/ 803868 h 2125411"/>
              <a:gd name="connsiteX44" fmla="*/ 518331 w 1282005"/>
              <a:gd name="connsiteY44" fmla="*/ 763674 h 2125411"/>
              <a:gd name="connsiteX45" fmla="*/ 508282 w 1282005"/>
              <a:gd name="connsiteY45" fmla="*/ 713433 h 2125411"/>
              <a:gd name="connsiteX46" fmla="*/ 478137 w 1282005"/>
              <a:gd name="connsiteY46" fmla="*/ 622997 h 2125411"/>
              <a:gd name="connsiteX47" fmla="*/ 407799 w 1282005"/>
              <a:gd name="connsiteY47" fmla="*/ 411982 h 2125411"/>
              <a:gd name="connsiteX48" fmla="*/ 387702 w 1282005"/>
              <a:gd name="connsiteY48" fmla="*/ 341644 h 2125411"/>
              <a:gd name="connsiteX49" fmla="*/ 367605 w 1282005"/>
              <a:gd name="connsiteY49" fmla="*/ 281354 h 2125411"/>
              <a:gd name="connsiteX50" fmla="*/ 347509 w 1282005"/>
              <a:gd name="connsiteY50" fmla="*/ 221063 h 2125411"/>
              <a:gd name="connsiteX51" fmla="*/ 327412 w 1282005"/>
              <a:gd name="connsiteY51" fmla="*/ 190918 h 2125411"/>
              <a:gd name="connsiteX52" fmla="*/ 307315 w 1282005"/>
              <a:gd name="connsiteY52" fmla="*/ 130628 h 2125411"/>
              <a:gd name="connsiteX53" fmla="*/ 297267 w 1282005"/>
              <a:gd name="connsiteY53" fmla="*/ 90435 h 2125411"/>
              <a:gd name="connsiteX54" fmla="*/ 277170 w 1282005"/>
              <a:gd name="connsiteY54" fmla="*/ 60290 h 2125411"/>
              <a:gd name="connsiteX55" fmla="*/ 267122 w 1282005"/>
              <a:gd name="connsiteY55" fmla="*/ 30145 h 2125411"/>
              <a:gd name="connsiteX56" fmla="*/ 176687 w 1282005"/>
              <a:gd name="connsiteY56" fmla="*/ 0 h 2125411"/>
              <a:gd name="connsiteX57" fmla="*/ 66155 w 1282005"/>
              <a:gd name="connsiteY57" fmla="*/ 10048 h 2125411"/>
              <a:gd name="connsiteX58" fmla="*/ 46058 w 1282005"/>
              <a:gd name="connsiteY58" fmla="*/ 40193 h 2125411"/>
              <a:gd name="connsiteX59" fmla="*/ 66155 w 1282005"/>
              <a:gd name="connsiteY59" fmla="*/ 542611 h 2125411"/>
              <a:gd name="connsiteX60" fmla="*/ 56106 w 1282005"/>
              <a:gd name="connsiteY60" fmla="*/ 633046 h 2125411"/>
              <a:gd name="connsiteX61" fmla="*/ 36010 w 1282005"/>
              <a:gd name="connsiteY61" fmla="*/ 703384 h 2125411"/>
              <a:gd name="connsiteX62" fmla="*/ 46058 w 1282005"/>
              <a:gd name="connsiteY62" fmla="*/ 1668026 h 2125411"/>
              <a:gd name="connsiteX63" fmla="*/ 56106 w 1282005"/>
              <a:gd name="connsiteY63" fmla="*/ 1778558 h 2125411"/>
              <a:gd name="connsiteX64" fmla="*/ 46058 w 1282005"/>
              <a:gd name="connsiteY64" fmla="*/ 1979525 h 2125411"/>
              <a:gd name="connsiteX65" fmla="*/ 36010 w 1282005"/>
              <a:gd name="connsiteY65" fmla="*/ 2100105 h 212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82005" h="2125411">
                <a:moveTo>
                  <a:pt x="36010" y="2100105"/>
                </a:moveTo>
                <a:cubicBezTo>
                  <a:pt x="108023" y="2120202"/>
                  <a:pt x="271213" y="2117349"/>
                  <a:pt x="478137" y="2100105"/>
                </a:cubicBezTo>
                <a:cubicBezTo>
                  <a:pt x="488692" y="2099225"/>
                  <a:pt x="497797" y="2091555"/>
                  <a:pt x="508282" y="2090057"/>
                </a:cubicBezTo>
                <a:cubicBezTo>
                  <a:pt x="544906" y="2084825"/>
                  <a:pt x="581970" y="2083358"/>
                  <a:pt x="618814" y="2080008"/>
                </a:cubicBezTo>
                <a:cubicBezTo>
                  <a:pt x="635561" y="2076659"/>
                  <a:pt x="652176" y="2072557"/>
                  <a:pt x="669056" y="2069960"/>
                </a:cubicBezTo>
                <a:cubicBezTo>
                  <a:pt x="695746" y="2065854"/>
                  <a:pt x="722874" y="2064743"/>
                  <a:pt x="749443" y="2059912"/>
                </a:cubicBezTo>
                <a:cubicBezTo>
                  <a:pt x="759864" y="2058017"/>
                  <a:pt x="769312" y="2052432"/>
                  <a:pt x="779588" y="2049863"/>
                </a:cubicBezTo>
                <a:cubicBezTo>
                  <a:pt x="796157" y="2045721"/>
                  <a:pt x="813353" y="2044309"/>
                  <a:pt x="829830" y="2039815"/>
                </a:cubicBezTo>
                <a:cubicBezTo>
                  <a:pt x="850267" y="2034241"/>
                  <a:pt x="870023" y="2026417"/>
                  <a:pt x="890120" y="2019718"/>
                </a:cubicBezTo>
                <a:cubicBezTo>
                  <a:pt x="900168" y="2016369"/>
                  <a:pt x="909879" y="2011747"/>
                  <a:pt x="920265" y="2009670"/>
                </a:cubicBezTo>
                <a:cubicBezTo>
                  <a:pt x="954811" y="2002761"/>
                  <a:pt x="977580" y="1999036"/>
                  <a:pt x="1010700" y="1989573"/>
                </a:cubicBezTo>
                <a:cubicBezTo>
                  <a:pt x="1020884" y="1986663"/>
                  <a:pt x="1030797" y="1982874"/>
                  <a:pt x="1040845" y="1979525"/>
                </a:cubicBezTo>
                <a:cubicBezTo>
                  <a:pt x="1050893" y="1972826"/>
                  <a:pt x="1060188" y="1964829"/>
                  <a:pt x="1070990" y="1959428"/>
                </a:cubicBezTo>
                <a:cubicBezTo>
                  <a:pt x="1080464" y="1954691"/>
                  <a:pt x="1092322" y="1955255"/>
                  <a:pt x="1101135" y="1949380"/>
                </a:cubicBezTo>
                <a:cubicBezTo>
                  <a:pt x="1112959" y="1941497"/>
                  <a:pt x="1118858" y="1926136"/>
                  <a:pt x="1131280" y="1919235"/>
                </a:cubicBezTo>
                <a:cubicBezTo>
                  <a:pt x="1149798" y="1908947"/>
                  <a:pt x="1191570" y="1899138"/>
                  <a:pt x="1191570" y="1899138"/>
                </a:cubicBezTo>
                <a:cubicBezTo>
                  <a:pt x="1201618" y="1892439"/>
                  <a:pt x="1210679" y="1883946"/>
                  <a:pt x="1221715" y="1879041"/>
                </a:cubicBezTo>
                <a:cubicBezTo>
                  <a:pt x="1241073" y="1870438"/>
                  <a:pt x="1282005" y="1858945"/>
                  <a:pt x="1282005" y="1858945"/>
                </a:cubicBezTo>
                <a:cubicBezTo>
                  <a:pt x="1278656" y="1848897"/>
                  <a:pt x="1278574" y="1837071"/>
                  <a:pt x="1271957" y="1828800"/>
                </a:cubicBezTo>
                <a:cubicBezTo>
                  <a:pt x="1248585" y="1799585"/>
                  <a:pt x="1210470" y="1807904"/>
                  <a:pt x="1181522" y="1788606"/>
                </a:cubicBezTo>
                <a:lnTo>
                  <a:pt x="1151377" y="1768510"/>
                </a:lnTo>
                <a:cubicBezTo>
                  <a:pt x="1144678" y="1758461"/>
                  <a:pt x="1140369" y="1746317"/>
                  <a:pt x="1131280" y="1738364"/>
                </a:cubicBezTo>
                <a:cubicBezTo>
                  <a:pt x="1113103" y="1722459"/>
                  <a:pt x="1070990" y="1698171"/>
                  <a:pt x="1070990" y="1698171"/>
                </a:cubicBezTo>
                <a:cubicBezTo>
                  <a:pt x="1044196" y="1617786"/>
                  <a:pt x="1084387" y="1711567"/>
                  <a:pt x="1030797" y="1657978"/>
                </a:cubicBezTo>
                <a:cubicBezTo>
                  <a:pt x="977203" y="1604385"/>
                  <a:pt x="1070992" y="1644582"/>
                  <a:pt x="990603" y="1617784"/>
                </a:cubicBezTo>
                <a:cubicBezTo>
                  <a:pt x="983904" y="1607736"/>
                  <a:pt x="975907" y="1598441"/>
                  <a:pt x="970506" y="1587639"/>
                </a:cubicBezTo>
                <a:cubicBezTo>
                  <a:pt x="965769" y="1578165"/>
                  <a:pt x="966961" y="1565855"/>
                  <a:pt x="960458" y="1557494"/>
                </a:cubicBezTo>
                <a:cubicBezTo>
                  <a:pt x="943009" y="1535060"/>
                  <a:pt x="915933" y="1520852"/>
                  <a:pt x="900168" y="1497204"/>
                </a:cubicBezTo>
                <a:lnTo>
                  <a:pt x="859975" y="1436914"/>
                </a:lnTo>
                <a:cubicBezTo>
                  <a:pt x="853276" y="1426866"/>
                  <a:pt x="848417" y="1415308"/>
                  <a:pt x="839878" y="1406769"/>
                </a:cubicBezTo>
                <a:lnTo>
                  <a:pt x="809733" y="1376624"/>
                </a:lnTo>
                <a:cubicBezTo>
                  <a:pt x="806383" y="1366576"/>
                  <a:pt x="804421" y="1355953"/>
                  <a:pt x="799684" y="1346479"/>
                </a:cubicBezTo>
                <a:cubicBezTo>
                  <a:pt x="794283" y="1335677"/>
                  <a:pt x="784493" y="1327370"/>
                  <a:pt x="779588" y="1316334"/>
                </a:cubicBezTo>
                <a:cubicBezTo>
                  <a:pt x="744344" y="1237035"/>
                  <a:pt x="783575" y="1272100"/>
                  <a:pt x="729346" y="1235947"/>
                </a:cubicBezTo>
                <a:cubicBezTo>
                  <a:pt x="705430" y="1164200"/>
                  <a:pt x="726875" y="1187408"/>
                  <a:pt x="679104" y="1155560"/>
                </a:cubicBezTo>
                <a:cubicBezTo>
                  <a:pt x="672405" y="1145512"/>
                  <a:pt x="663913" y="1136451"/>
                  <a:pt x="659008" y="1125415"/>
                </a:cubicBezTo>
                <a:cubicBezTo>
                  <a:pt x="650405" y="1106057"/>
                  <a:pt x="650662" y="1082751"/>
                  <a:pt x="638911" y="1065125"/>
                </a:cubicBezTo>
                <a:lnTo>
                  <a:pt x="618814" y="1034980"/>
                </a:lnTo>
                <a:lnTo>
                  <a:pt x="598717" y="974690"/>
                </a:lnTo>
                <a:cubicBezTo>
                  <a:pt x="595368" y="964642"/>
                  <a:pt x="594544" y="953358"/>
                  <a:pt x="588669" y="944545"/>
                </a:cubicBezTo>
                <a:lnTo>
                  <a:pt x="568572" y="914400"/>
                </a:lnTo>
                <a:cubicBezTo>
                  <a:pt x="565223" y="904352"/>
                  <a:pt x="563261" y="893729"/>
                  <a:pt x="558524" y="884255"/>
                </a:cubicBezTo>
                <a:cubicBezTo>
                  <a:pt x="553123" y="873453"/>
                  <a:pt x="542667" y="865418"/>
                  <a:pt x="538427" y="854110"/>
                </a:cubicBezTo>
                <a:cubicBezTo>
                  <a:pt x="532430" y="838118"/>
                  <a:pt x="532084" y="820540"/>
                  <a:pt x="528379" y="803868"/>
                </a:cubicBezTo>
                <a:cubicBezTo>
                  <a:pt x="525383" y="790387"/>
                  <a:pt x="521327" y="777155"/>
                  <a:pt x="518331" y="763674"/>
                </a:cubicBezTo>
                <a:cubicBezTo>
                  <a:pt x="514626" y="747002"/>
                  <a:pt x="512776" y="729910"/>
                  <a:pt x="508282" y="713433"/>
                </a:cubicBezTo>
                <a:cubicBezTo>
                  <a:pt x="508273" y="713402"/>
                  <a:pt x="483166" y="638084"/>
                  <a:pt x="478137" y="622997"/>
                </a:cubicBezTo>
                <a:lnTo>
                  <a:pt x="407799" y="411982"/>
                </a:lnTo>
                <a:cubicBezTo>
                  <a:pt x="374022" y="310651"/>
                  <a:pt x="425562" y="467844"/>
                  <a:pt x="387702" y="341644"/>
                </a:cubicBezTo>
                <a:cubicBezTo>
                  <a:pt x="381615" y="321354"/>
                  <a:pt x="374304" y="301451"/>
                  <a:pt x="367605" y="281354"/>
                </a:cubicBezTo>
                <a:cubicBezTo>
                  <a:pt x="367605" y="281353"/>
                  <a:pt x="347510" y="221064"/>
                  <a:pt x="347509" y="221063"/>
                </a:cubicBezTo>
                <a:lnTo>
                  <a:pt x="327412" y="190918"/>
                </a:lnTo>
                <a:cubicBezTo>
                  <a:pt x="320713" y="170821"/>
                  <a:pt x="312453" y="151179"/>
                  <a:pt x="307315" y="130628"/>
                </a:cubicBezTo>
                <a:cubicBezTo>
                  <a:pt x="303966" y="117230"/>
                  <a:pt x="302707" y="103128"/>
                  <a:pt x="297267" y="90435"/>
                </a:cubicBezTo>
                <a:cubicBezTo>
                  <a:pt x="292510" y="79335"/>
                  <a:pt x="283869" y="70338"/>
                  <a:pt x="277170" y="60290"/>
                </a:cubicBezTo>
                <a:cubicBezTo>
                  <a:pt x="273821" y="50242"/>
                  <a:pt x="273739" y="38416"/>
                  <a:pt x="267122" y="30145"/>
                </a:cubicBezTo>
                <a:cubicBezTo>
                  <a:pt x="245385" y="2973"/>
                  <a:pt x="206106" y="4903"/>
                  <a:pt x="176687" y="0"/>
                </a:cubicBezTo>
                <a:cubicBezTo>
                  <a:pt x="139843" y="3349"/>
                  <a:pt x="101515" y="-832"/>
                  <a:pt x="66155" y="10048"/>
                </a:cubicBezTo>
                <a:cubicBezTo>
                  <a:pt x="54612" y="13600"/>
                  <a:pt x="46315" y="28119"/>
                  <a:pt x="46058" y="40193"/>
                </a:cubicBezTo>
                <a:cubicBezTo>
                  <a:pt x="38521" y="394409"/>
                  <a:pt x="34364" y="351878"/>
                  <a:pt x="66155" y="542611"/>
                </a:cubicBezTo>
                <a:cubicBezTo>
                  <a:pt x="62805" y="572756"/>
                  <a:pt x="60718" y="603068"/>
                  <a:pt x="56106" y="633046"/>
                </a:cubicBezTo>
                <a:cubicBezTo>
                  <a:pt x="52501" y="656478"/>
                  <a:pt x="43513" y="680874"/>
                  <a:pt x="36010" y="703384"/>
                </a:cubicBezTo>
                <a:cubicBezTo>
                  <a:pt x="39359" y="1024931"/>
                  <a:pt x="40049" y="1346517"/>
                  <a:pt x="46058" y="1668026"/>
                </a:cubicBezTo>
                <a:cubicBezTo>
                  <a:pt x="46749" y="1705015"/>
                  <a:pt x="56106" y="1741562"/>
                  <a:pt x="56106" y="1778558"/>
                </a:cubicBezTo>
                <a:cubicBezTo>
                  <a:pt x="56106" y="1845631"/>
                  <a:pt x="53746" y="1912894"/>
                  <a:pt x="46058" y="1979525"/>
                </a:cubicBezTo>
                <a:cubicBezTo>
                  <a:pt x="17487" y="2227138"/>
                  <a:pt x="-36003" y="2080008"/>
                  <a:pt x="36010" y="21001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07487" y="2933475"/>
            <a:ext cx="4117761" cy="2222771"/>
          </a:xfrm>
          <a:custGeom>
            <a:avLst/>
            <a:gdLst>
              <a:gd name="connsiteX0" fmla="*/ 29214 w 4117761"/>
              <a:gd name="connsiteY0" fmla="*/ 1449048 h 2222771"/>
              <a:gd name="connsiteX1" fmla="*/ 129698 w 4117761"/>
              <a:gd name="connsiteY1" fmla="*/ 1459097 h 2222771"/>
              <a:gd name="connsiteX2" fmla="*/ 159843 w 4117761"/>
              <a:gd name="connsiteY2" fmla="*/ 1469145 h 2222771"/>
              <a:gd name="connsiteX3" fmla="*/ 601970 w 4117761"/>
              <a:gd name="connsiteY3" fmla="*/ 1459097 h 2222771"/>
              <a:gd name="connsiteX4" fmla="*/ 632115 w 4117761"/>
              <a:gd name="connsiteY4" fmla="*/ 1449048 h 2222771"/>
              <a:gd name="connsiteX5" fmla="*/ 742647 w 4117761"/>
              <a:gd name="connsiteY5" fmla="*/ 1428951 h 2222771"/>
              <a:gd name="connsiteX6" fmla="*/ 802937 w 4117761"/>
              <a:gd name="connsiteY6" fmla="*/ 1408855 h 2222771"/>
              <a:gd name="connsiteX7" fmla="*/ 833082 w 4117761"/>
              <a:gd name="connsiteY7" fmla="*/ 1388758 h 2222771"/>
              <a:gd name="connsiteX8" fmla="*/ 983808 w 4117761"/>
              <a:gd name="connsiteY8" fmla="*/ 1358613 h 2222771"/>
              <a:gd name="connsiteX9" fmla="*/ 1104388 w 4117761"/>
              <a:gd name="connsiteY9" fmla="*/ 1318420 h 2222771"/>
              <a:gd name="connsiteX10" fmla="*/ 1134533 w 4117761"/>
              <a:gd name="connsiteY10" fmla="*/ 1308371 h 2222771"/>
              <a:gd name="connsiteX11" fmla="*/ 1164678 w 4117761"/>
              <a:gd name="connsiteY11" fmla="*/ 1288275 h 2222771"/>
              <a:gd name="connsiteX12" fmla="*/ 1224968 w 4117761"/>
              <a:gd name="connsiteY12" fmla="*/ 1268178 h 2222771"/>
              <a:gd name="connsiteX13" fmla="*/ 1425935 w 4117761"/>
              <a:gd name="connsiteY13" fmla="*/ 1217936 h 2222771"/>
              <a:gd name="connsiteX14" fmla="*/ 1496273 w 4117761"/>
              <a:gd name="connsiteY14" fmla="*/ 1197839 h 2222771"/>
              <a:gd name="connsiteX15" fmla="*/ 1657047 w 4117761"/>
              <a:gd name="connsiteY15" fmla="*/ 1187791 h 2222771"/>
              <a:gd name="connsiteX16" fmla="*/ 1737434 w 4117761"/>
              <a:gd name="connsiteY16" fmla="*/ 1167694 h 2222771"/>
              <a:gd name="connsiteX17" fmla="*/ 1797724 w 4117761"/>
              <a:gd name="connsiteY17" fmla="*/ 1147598 h 2222771"/>
              <a:gd name="connsiteX18" fmla="*/ 1898208 w 4117761"/>
              <a:gd name="connsiteY18" fmla="*/ 1127501 h 2222771"/>
              <a:gd name="connsiteX19" fmla="*/ 1958498 w 4117761"/>
              <a:gd name="connsiteY19" fmla="*/ 1107404 h 2222771"/>
              <a:gd name="connsiteX20" fmla="*/ 1988643 w 4117761"/>
              <a:gd name="connsiteY20" fmla="*/ 1097356 h 2222771"/>
              <a:gd name="connsiteX21" fmla="*/ 2028836 w 4117761"/>
              <a:gd name="connsiteY21" fmla="*/ 1087307 h 2222771"/>
              <a:gd name="connsiteX22" fmla="*/ 2089126 w 4117761"/>
              <a:gd name="connsiteY22" fmla="*/ 1067211 h 2222771"/>
              <a:gd name="connsiteX23" fmla="*/ 2179561 w 4117761"/>
              <a:gd name="connsiteY23" fmla="*/ 1037066 h 2222771"/>
              <a:gd name="connsiteX24" fmla="*/ 2269997 w 4117761"/>
              <a:gd name="connsiteY24" fmla="*/ 1016969 h 2222771"/>
              <a:gd name="connsiteX25" fmla="*/ 2370480 w 4117761"/>
              <a:gd name="connsiteY25" fmla="*/ 986824 h 2222771"/>
              <a:gd name="connsiteX26" fmla="*/ 2430770 w 4117761"/>
              <a:gd name="connsiteY26" fmla="*/ 966727 h 2222771"/>
              <a:gd name="connsiteX27" fmla="*/ 2460915 w 4117761"/>
              <a:gd name="connsiteY27" fmla="*/ 956679 h 2222771"/>
              <a:gd name="connsiteX28" fmla="*/ 2521205 w 4117761"/>
              <a:gd name="connsiteY28" fmla="*/ 916486 h 2222771"/>
              <a:gd name="connsiteX29" fmla="*/ 2581495 w 4117761"/>
              <a:gd name="connsiteY29" fmla="*/ 896389 h 2222771"/>
              <a:gd name="connsiteX30" fmla="*/ 2671931 w 4117761"/>
              <a:gd name="connsiteY30" fmla="*/ 856195 h 2222771"/>
              <a:gd name="connsiteX31" fmla="*/ 2702076 w 4117761"/>
              <a:gd name="connsiteY31" fmla="*/ 846147 h 2222771"/>
              <a:gd name="connsiteX32" fmla="*/ 2732221 w 4117761"/>
              <a:gd name="connsiteY32" fmla="*/ 826050 h 2222771"/>
              <a:gd name="connsiteX33" fmla="*/ 2762366 w 4117761"/>
              <a:gd name="connsiteY33" fmla="*/ 816002 h 2222771"/>
              <a:gd name="connsiteX34" fmla="*/ 2822656 w 4117761"/>
              <a:gd name="connsiteY34" fmla="*/ 775809 h 2222771"/>
              <a:gd name="connsiteX35" fmla="*/ 2882946 w 4117761"/>
              <a:gd name="connsiteY35" fmla="*/ 745664 h 2222771"/>
              <a:gd name="connsiteX36" fmla="*/ 2943236 w 4117761"/>
              <a:gd name="connsiteY36" fmla="*/ 725567 h 2222771"/>
              <a:gd name="connsiteX37" fmla="*/ 2973381 w 4117761"/>
              <a:gd name="connsiteY37" fmla="*/ 715518 h 2222771"/>
              <a:gd name="connsiteX38" fmla="*/ 3063816 w 4117761"/>
              <a:gd name="connsiteY38" fmla="*/ 685373 h 2222771"/>
              <a:gd name="connsiteX39" fmla="*/ 3093961 w 4117761"/>
              <a:gd name="connsiteY39" fmla="*/ 675325 h 2222771"/>
              <a:gd name="connsiteX40" fmla="*/ 3124106 w 4117761"/>
              <a:gd name="connsiteY40" fmla="*/ 665277 h 2222771"/>
              <a:gd name="connsiteX41" fmla="*/ 3154251 w 4117761"/>
              <a:gd name="connsiteY41" fmla="*/ 645180 h 2222771"/>
              <a:gd name="connsiteX42" fmla="*/ 3174348 w 4117761"/>
              <a:gd name="connsiteY42" fmla="*/ 615035 h 2222771"/>
              <a:gd name="connsiteX43" fmla="*/ 3244687 w 4117761"/>
              <a:gd name="connsiteY43" fmla="*/ 594938 h 2222771"/>
              <a:gd name="connsiteX44" fmla="*/ 3325073 w 4117761"/>
              <a:gd name="connsiteY44" fmla="*/ 524600 h 2222771"/>
              <a:gd name="connsiteX45" fmla="*/ 3355218 w 4117761"/>
              <a:gd name="connsiteY45" fmla="*/ 514551 h 2222771"/>
              <a:gd name="connsiteX46" fmla="*/ 3415509 w 4117761"/>
              <a:gd name="connsiteY46" fmla="*/ 474358 h 2222771"/>
              <a:gd name="connsiteX47" fmla="*/ 3445654 w 4117761"/>
              <a:gd name="connsiteY47" fmla="*/ 454261 h 2222771"/>
              <a:gd name="connsiteX48" fmla="*/ 3505944 w 4117761"/>
              <a:gd name="connsiteY48" fmla="*/ 434165 h 2222771"/>
              <a:gd name="connsiteX49" fmla="*/ 3596379 w 4117761"/>
              <a:gd name="connsiteY49" fmla="*/ 363826 h 2222771"/>
              <a:gd name="connsiteX50" fmla="*/ 3666717 w 4117761"/>
              <a:gd name="connsiteY50" fmla="*/ 343729 h 2222771"/>
              <a:gd name="connsiteX51" fmla="*/ 3716959 w 4117761"/>
              <a:gd name="connsiteY51" fmla="*/ 293488 h 2222771"/>
              <a:gd name="connsiteX52" fmla="*/ 3777249 w 4117761"/>
              <a:gd name="connsiteY52" fmla="*/ 273391 h 2222771"/>
              <a:gd name="connsiteX53" fmla="*/ 3817443 w 4117761"/>
              <a:gd name="connsiteY53" fmla="*/ 223149 h 2222771"/>
              <a:gd name="connsiteX54" fmla="*/ 3837539 w 4117761"/>
              <a:gd name="connsiteY54" fmla="*/ 193004 h 2222771"/>
              <a:gd name="connsiteX55" fmla="*/ 3897829 w 4117761"/>
              <a:gd name="connsiteY55" fmla="*/ 172907 h 2222771"/>
              <a:gd name="connsiteX56" fmla="*/ 3927975 w 4117761"/>
              <a:gd name="connsiteY56" fmla="*/ 152811 h 2222771"/>
              <a:gd name="connsiteX57" fmla="*/ 3978216 w 4117761"/>
              <a:gd name="connsiteY57" fmla="*/ 102569 h 2222771"/>
              <a:gd name="connsiteX58" fmla="*/ 4028458 w 4117761"/>
              <a:gd name="connsiteY58" fmla="*/ 62376 h 2222771"/>
              <a:gd name="connsiteX59" fmla="*/ 4078700 w 4117761"/>
              <a:gd name="connsiteY59" fmla="*/ 32231 h 2222771"/>
              <a:gd name="connsiteX60" fmla="*/ 4088748 w 4117761"/>
              <a:gd name="connsiteY60" fmla="*/ 1167694 h 2222771"/>
              <a:gd name="connsiteX61" fmla="*/ 4078700 w 4117761"/>
              <a:gd name="connsiteY61" fmla="*/ 1428951 h 2222771"/>
              <a:gd name="connsiteX62" fmla="*/ 4098797 w 4117761"/>
              <a:gd name="connsiteY62" fmla="*/ 1830886 h 2222771"/>
              <a:gd name="connsiteX63" fmla="*/ 4108845 w 4117761"/>
              <a:gd name="connsiteY63" fmla="*/ 2092143 h 2222771"/>
              <a:gd name="connsiteX64" fmla="*/ 4098797 w 4117761"/>
              <a:gd name="connsiteY64" fmla="*/ 2202675 h 2222771"/>
              <a:gd name="connsiteX65" fmla="*/ 3777249 w 4117761"/>
              <a:gd name="connsiteY65" fmla="*/ 2182578 h 2222771"/>
              <a:gd name="connsiteX66" fmla="*/ 3013575 w 4117761"/>
              <a:gd name="connsiteY66" fmla="*/ 2192626 h 2222771"/>
              <a:gd name="connsiteX67" fmla="*/ 2581495 w 4117761"/>
              <a:gd name="connsiteY67" fmla="*/ 2202675 h 2222771"/>
              <a:gd name="connsiteX68" fmla="*/ 2179561 w 4117761"/>
              <a:gd name="connsiteY68" fmla="*/ 2192626 h 2222771"/>
              <a:gd name="connsiteX69" fmla="*/ 1074243 w 4117761"/>
              <a:gd name="connsiteY69" fmla="*/ 2182578 h 2222771"/>
              <a:gd name="connsiteX70" fmla="*/ 390955 w 4117761"/>
              <a:gd name="connsiteY70" fmla="*/ 2192626 h 2222771"/>
              <a:gd name="connsiteX71" fmla="*/ 310568 w 4117761"/>
              <a:gd name="connsiteY71" fmla="*/ 2212723 h 2222771"/>
              <a:gd name="connsiteX72" fmla="*/ 200036 w 4117761"/>
              <a:gd name="connsiteY72" fmla="*/ 2222771 h 2222771"/>
              <a:gd name="connsiteX73" fmla="*/ 39262 w 4117761"/>
              <a:gd name="connsiteY73" fmla="*/ 2212723 h 2222771"/>
              <a:gd name="connsiteX74" fmla="*/ 9117 w 4117761"/>
              <a:gd name="connsiteY74" fmla="*/ 2202675 h 2222771"/>
              <a:gd name="connsiteX75" fmla="*/ 29214 w 4117761"/>
              <a:gd name="connsiteY75" fmla="*/ 1730402 h 2222771"/>
              <a:gd name="connsiteX76" fmla="*/ 29214 w 4117761"/>
              <a:gd name="connsiteY76" fmla="*/ 1449048 h 222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117761" h="2222771">
                <a:moveTo>
                  <a:pt x="29214" y="1449048"/>
                </a:moveTo>
                <a:cubicBezTo>
                  <a:pt x="45961" y="1403830"/>
                  <a:pt x="96428" y="1453978"/>
                  <a:pt x="129698" y="1459097"/>
                </a:cubicBezTo>
                <a:cubicBezTo>
                  <a:pt x="140167" y="1460708"/>
                  <a:pt x="149251" y="1469145"/>
                  <a:pt x="159843" y="1469145"/>
                </a:cubicBezTo>
                <a:cubicBezTo>
                  <a:pt x="307257" y="1469145"/>
                  <a:pt x="454594" y="1462446"/>
                  <a:pt x="601970" y="1459097"/>
                </a:cubicBezTo>
                <a:cubicBezTo>
                  <a:pt x="612018" y="1455747"/>
                  <a:pt x="621729" y="1451125"/>
                  <a:pt x="632115" y="1449048"/>
                </a:cubicBezTo>
                <a:cubicBezTo>
                  <a:pt x="709988" y="1433473"/>
                  <a:pt x="683055" y="1446829"/>
                  <a:pt x="742647" y="1428951"/>
                </a:cubicBezTo>
                <a:cubicBezTo>
                  <a:pt x="762937" y="1422864"/>
                  <a:pt x="802937" y="1408855"/>
                  <a:pt x="802937" y="1408855"/>
                </a:cubicBezTo>
                <a:cubicBezTo>
                  <a:pt x="812985" y="1402156"/>
                  <a:pt x="822046" y="1393663"/>
                  <a:pt x="833082" y="1388758"/>
                </a:cubicBezTo>
                <a:cubicBezTo>
                  <a:pt x="892459" y="1362368"/>
                  <a:pt x="914824" y="1366278"/>
                  <a:pt x="983808" y="1358613"/>
                </a:cubicBezTo>
                <a:lnTo>
                  <a:pt x="1104388" y="1318420"/>
                </a:lnTo>
                <a:cubicBezTo>
                  <a:pt x="1114436" y="1315070"/>
                  <a:pt x="1125720" y="1314246"/>
                  <a:pt x="1134533" y="1308371"/>
                </a:cubicBezTo>
                <a:cubicBezTo>
                  <a:pt x="1144581" y="1301672"/>
                  <a:pt x="1153642" y="1293180"/>
                  <a:pt x="1164678" y="1288275"/>
                </a:cubicBezTo>
                <a:cubicBezTo>
                  <a:pt x="1184036" y="1279672"/>
                  <a:pt x="1224968" y="1268178"/>
                  <a:pt x="1224968" y="1268178"/>
                </a:cubicBezTo>
                <a:cubicBezTo>
                  <a:pt x="1324374" y="1201906"/>
                  <a:pt x="1261166" y="1229705"/>
                  <a:pt x="1425935" y="1217936"/>
                </a:cubicBezTo>
                <a:cubicBezTo>
                  <a:pt x="1444294" y="1211817"/>
                  <a:pt x="1478254" y="1199641"/>
                  <a:pt x="1496273" y="1197839"/>
                </a:cubicBezTo>
                <a:cubicBezTo>
                  <a:pt x="1549702" y="1192496"/>
                  <a:pt x="1603456" y="1191140"/>
                  <a:pt x="1657047" y="1187791"/>
                </a:cubicBezTo>
                <a:cubicBezTo>
                  <a:pt x="1683843" y="1181092"/>
                  <a:pt x="1711231" y="1176428"/>
                  <a:pt x="1737434" y="1167694"/>
                </a:cubicBezTo>
                <a:cubicBezTo>
                  <a:pt x="1757531" y="1160995"/>
                  <a:pt x="1776952" y="1151753"/>
                  <a:pt x="1797724" y="1147598"/>
                </a:cubicBezTo>
                <a:cubicBezTo>
                  <a:pt x="1831219" y="1140899"/>
                  <a:pt x="1865803" y="1138303"/>
                  <a:pt x="1898208" y="1127501"/>
                </a:cubicBezTo>
                <a:lnTo>
                  <a:pt x="1958498" y="1107404"/>
                </a:lnTo>
                <a:cubicBezTo>
                  <a:pt x="1968546" y="1104055"/>
                  <a:pt x="1978367" y="1099925"/>
                  <a:pt x="1988643" y="1097356"/>
                </a:cubicBezTo>
                <a:cubicBezTo>
                  <a:pt x="2002041" y="1094006"/>
                  <a:pt x="2015608" y="1091275"/>
                  <a:pt x="2028836" y="1087307"/>
                </a:cubicBezTo>
                <a:cubicBezTo>
                  <a:pt x="2049126" y="1081220"/>
                  <a:pt x="2069029" y="1073910"/>
                  <a:pt x="2089126" y="1067211"/>
                </a:cubicBezTo>
                <a:lnTo>
                  <a:pt x="2179561" y="1037066"/>
                </a:lnTo>
                <a:cubicBezTo>
                  <a:pt x="2238234" y="1017508"/>
                  <a:pt x="2181563" y="1034655"/>
                  <a:pt x="2269997" y="1016969"/>
                </a:cubicBezTo>
                <a:cubicBezTo>
                  <a:pt x="2307965" y="1009376"/>
                  <a:pt x="2332027" y="999642"/>
                  <a:pt x="2370480" y="986824"/>
                </a:cubicBezTo>
                <a:lnTo>
                  <a:pt x="2430770" y="966727"/>
                </a:lnTo>
                <a:lnTo>
                  <a:pt x="2460915" y="956679"/>
                </a:lnTo>
                <a:cubicBezTo>
                  <a:pt x="2481012" y="943281"/>
                  <a:pt x="2498291" y="924124"/>
                  <a:pt x="2521205" y="916486"/>
                </a:cubicBezTo>
                <a:lnTo>
                  <a:pt x="2581495" y="896389"/>
                </a:lnTo>
                <a:cubicBezTo>
                  <a:pt x="2629266" y="864541"/>
                  <a:pt x="2600184" y="880110"/>
                  <a:pt x="2671931" y="856195"/>
                </a:cubicBezTo>
                <a:lnTo>
                  <a:pt x="2702076" y="846147"/>
                </a:lnTo>
                <a:cubicBezTo>
                  <a:pt x="2712124" y="839448"/>
                  <a:pt x="2721419" y="831451"/>
                  <a:pt x="2732221" y="826050"/>
                </a:cubicBezTo>
                <a:cubicBezTo>
                  <a:pt x="2741695" y="821313"/>
                  <a:pt x="2753107" y="821146"/>
                  <a:pt x="2762366" y="816002"/>
                </a:cubicBezTo>
                <a:cubicBezTo>
                  <a:pt x="2783480" y="804272"/>
                  <a:pt x="2799742" y="783447"/>
                  <a:pt x="2822656" y="775809"/>
                </a:cubicBezTo>
                <a:cubicBezTo>
                  <a:pt x="2932606" y="739157"/>
                  <a:pt x="2766060" y="797613"/>
                  <a:pt x="2882946" y="745664"/>
                </a:cubicBezTo>
                <a:cubicBezTo>
                  <a:pt x="2902304" y="737061"/>
                  <a:pt x="2923139" y="732266"/>
                  <a:pt x="2943236" y="725567"/>
                </a:cubicBezTo>
                <a:lnTo>
                  <a:pt x="2973381" y="715518"/>
                </a:lnTo>
                <a:lnTo>
                  <a:pt x="3063816" y="685373"/>
                </a:lnTo>
                <a:lnTo>
                  <a:pt x="3093961" y="675325"/>
                </a:lnTo>
                <a:lnTo>
                  <a:pt x="3124106" y="665277"/>
                </a:lnTo>
                <a:cubicBezTo>
                  <a:pt x="3134154" y="658578"/>
                  <a:pt x="3145712" y="653719"/>
                  <a:pt x="3154251" y="645180"/>
                </a:cubicBezTo>
                <a:cubicBezTo>
                  <a:pt x="3162790" y="636641"/>
                  <a:pt x="3164918" y="622579"/>
                  <a:pt x="3174348" y="615035"/>
                </a:cubicBezTo>
                <a:cubicBezTo>
                  <a:pt x="3180899" y="609794"/>
                  <a:pt x="3242064" y="595594"/>
                  <a:pt x="3244687" y="594938"/>
                </a:cubicBezTo>
                <a:cubicBezTo>
                  <a:pt x="3268133" y="559767"/>
                  <a:pt x="3274829" y="541349"/>
                  <a:pt x="3325073" y="524600"/>
                </a:cubicBezTo>
                <a:cubicBezTo>
                  <a:pt x="3335121" y="521250"/>
                  <a:pt x="3345959" y="519695"/>
                  <a:pt x="3355218" y="514551"/>
                </a:cubicBezTo>
                <a:cubicBezTo>
                  <a:pt x="3376332" y="502821"/>
                  <a:pt x="3395412" y="487756"/>
                  <a:pt x="3415509" y="474358"/>
                </a:cubicBezTo>
                <a:cubicBezTo>
                  <a:pt x="3425557" y="467659"/>
                  <a:pt x="3434197" y="458080"/>
                  <a:pt x="3445654" y="454261"/>
                </a:cubicBezTo>
                <a:lnTo>
                  <a:pt x="3505944" y="434165"/>
                </a:lnTo>
                <a:cubicBezTo>
                  <a:pt x="3529596" y="410513"/>
                  <a:pt x="3564330" y="371838"/>
                  <a:pt x="3596379" y="363826"/>
                </a:cubicBezTo>
                <a:cubicBezTo>
                  <a:pt x="3646848" y="351209"/>
                  <a:pt x="3623471" y="358145"/>
                  <a:pt x="3666717" y="343729"/>
                </a:cubicBezTo>
                <a:cubicBezTo>
                  <a:pt x="3685052" y="316228"/>
                  <a:pt x="3685227" y="307591"/>
                  <a:pt x="3716959" y="293488"/>
                </a:cubicBezTo>
                <a:cubicBezTo>
                  <a:pt x="3736317" y="284885"/>
                  <a:pt x="3777249" y="273391"/>
                  <a:pt x="3777249" y="273391"/>
                </a:cubicBezTo>
                <a:cubicBezTo>
                  <a:pt x="3796813" y="214704"/>
                  <a:pt x="3771991" y="268602"/>
                  <a:pt x="3817443" y="223149"/>
                </a:cubicBezTo>
                <a:cubicBezTo>
                  <a:pt x="3825982" y="214610"/>
                  <a:pt x="3827298" y="199405"/>
                  <a:pt x="3837539" y="193004"/>
                </a:cubicBezTo>
                <a:cubicBezTo>
                  <a:pt x="3855503" y="181776"/>
                  <a:pt x="3880203" y="184657"/>
                  <a:pt x="3897829" y="172907"/>
                </a:cubicBezTo>
                <a:lnTo>
                  <a:pt x="3927975" y="152811"/>
                </a:lnTo>
                <a:cubicBezTo>
                  <a:pt x="3981561" y="72429"/>
                  <a:pt x="3911231" y="169554"/>
                  <a:pt x="3978216" y="102569"/>
                </a:cubicBezTo>
                <a:cubicBezTo>
                  <a:pt x="4023666" y="57119"/>
                  <a:pt x="3969773" y="81937"/>
                  <a:pt x="4028458" y="62376"/>
                </a:cubicBezTo>
                <a:cubicBezTo>
                  <a:pt x="4074526" y="-6727"/>
                  <a:pt x="4061013" y="-20828"/>
                  <a:pt x="4078700" y="32231"/>
                </a:cubicBezTo>
                <a:cubicBezTo>
                  <a:pt x="4082049" y="410719"/>
                  <a:pt x="4088748" y="789192"/>
                  <a:pt x="4088748" y="1167694"/>
                </a:cubicBezTo>
                <a:cubicBezTo>
                  <a:pt x="4088748" y="1254844"/>
                  <a:pt x="4078700" y="1341801"/>
                  <a:pt x="4078700" y="1428951"/>
                </a:cubicBezTo>
                <a:cubicBezTo>
                  <a:pt x="4078700" y="1690364"/>
                  <a:pt x="4078189" y="1666033"/>
                  <a:pt x="4098797" y="1830886"/>
                </a:cubicBezTo>
                <a:cubicBezTo>
                  <a:pt x="4102146" y="1917972"/>
                  <a:pt x="4108845" y="2004993"/>
                  <a:pt x="4108845" y="2092143"/>
                </a:cubicBezTo>
                <a:cubicBezTo>
                  <a:pt x="4108845" y="2129139"/>
                  <a:pt x="4134489" y="2192941"/>
                  <a:pt x="4098797" y="2202675"/>
                </a:cubicBezTo>
                <a:cubicBezTo>
                  <a:pt x="3995189" y="2230932"/>
                  <a:pt x="3777249" y="2182578"/>
                  <a:pt x="3777249" y="2182578"/>
                </a:cubicBezTo>
                <a:lnTo>
                  <a:pt x="3013575" y="2192626"/>
                </a:lnTo>
                <a:cubicBezTo>
                  <a:pt x="2869530" y="2195047"/>
                  <a:pt x="2725561" y="2202675"/>
                  <a:pt x="2581495" y="2202675"/>
                </a:cubicBezTo>
                <a:cubicBezTo>
                  <a:pt x="2447475" y="2202675"/>
                  <a:pt x="2313569" y="2194413"/>
                  <a:pt x="2179561" y="2192626"/>
                </a:cubicBezTo>
                <a:lnTo>
                  <a:pt x="1074243" y="2182578"/>
                </a:lnTo>
                <a:cubicBezTo>
                  <a:pt x="846480" y="2185927"/>
                  <a:pt x="618565" y="2183641"/>
                  <a:pt x="390955" y="2192626"/>
                </a:cubicBezTo>
                <a:cubicBezTo>
                  <a:pt x="363356" y="2193715"/>
                  <a:pt x="338075" y="2210222"/>
                  <a:pt x="310568" y="2212723"/>
                </a:cubicBezTo>
                <a:lnTo>
                  <a:pt x="200036" y="2222771"/>
                </a:lnTo>
                <a:cubicBezTo>
                  <a:pt x="146445" y="2219422"/>
                  <a:pt x="92663" y="2218344"/>
                  <a:pt x="39262" y="2212723"/>
                </a:cubicBezTo>
                <a:cubicBezTo>
                  <a:pt x="28728" y="2211614"/>
                  <a:pt x="9705" y="2213251"/>
                  <a:pt x="9117" y="2202675"/>
                </a:cubicBezTo>
                <a:cubicBezTo>
                  <a:pt x="-17693" y="1720074"/>
                  <a:pt x="22499" y="1999011"/>
                  <a:pt x="29214" y="1730402"/>
                </a:cubicBezTo>
                <a:cubicBezTo>
                  <a:pt x="31558" y="1636647"/>
                  <a:pt x="12467" y="1494266"/>
                  <a:pt x="29214" y="144904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1389016" cy="45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ত্রৈধ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1738914"/>
            <a:ext cx="5486400" cy="3737994"/>
            <a:chOff x="-1600200" y="2362200"/>
            <a:chExt cx="3429000" cy="321306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836" r="-1014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5800" y="5257800"/>
                  <a:ext cx="1143000" cy="3174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তাপমাত্রা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257800"/>
                  <a:ext cx="1143000" cy="3174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000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c 14"/>
          <p:cNvSpPr/>
          <p:nvPr/>
        </p:nvSpPr>
        <p:spPr>
          <a:xfrm rot="9367464">
            <a:off x="4757360" y="1594335"/>
            <a:ext cx="542330" cy="2702246"/>
          </a:xfrm>
          <a:prstGeom prst="arc">
            <a:avLst>
              <a:gd name="adj1" fmla="val 16298937"/>
              <a:gd name="adj2" fmla="val 4361208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9501875">
            <a:off x="4186616" y="3487402"/>
            <a:ext cx="2386409" cy="747184"/>
          </a:xfrm>
          <a:prstGeom prst="arc">
            <a:avLst>
              <a:gd name="adj1" fmla="val 16011150"/>
              <a:gd name="adj2" fmla="val 2127434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3953777">
            <a:off x="6079628" y="1008904"/>
            <a:ext cx="1410802" cy="4217648"/>
          </a:xfrm>
          <a:prstGeom prst="arc">
            <a:avLst>
              <a:gd name="adj1" fmla="val 17292625"/>
              <a:gd name="adj2" fmla="val 439401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 rot="21428750">
            <a:off x="5415993" y="3900126"/>
            <a:ext cx="963003" cy="899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 </a:t>
            </a:r>
            <a:endParaRPr lang="bn-IN" sz="1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ত্রৈধ</a:t>
            </a:r>
            <a:r>
              <a:rPr lang="en-US" sz="1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680266" y="4258978"/>
            <a:ext cx="685799" cy="275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1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5967449" y="3282051"/>
            <a:ext cx="539930" cy="275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1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তরল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 rot="3930435">
            <a:off x="4304834" y="3596441"/>
            <a:ext cx="868021" cy="275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1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কঠিন/বরফ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57800" y="4169711"/>
            <a:ext cx="685799" cy="1261779"/>
            <a:chOff x="5257800" y="4582465"/>
            <a:chExt cx="685799" cy="1163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Subtitle 2"/>
                <p:cNvSpPr txBox="1">
                  <a:spLocks/>
                </p:cNvSpPr>
                <p:nvPr/>
              </p:nvSpPr>
              <p:spPr>
                <a:xfrm>
                  <a:off x="5257800" y="5470538"/>
                  <a:ext cx="685799" cy="27524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 fontScale="77500" lnSpcReduction="20000"/>
                </a:bodyPr>
                <a:lstStyle>
                  <a:lvl1pPr marL="0" indent="0" algn="ctr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2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2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𝟐𝟕𝟑</m:t>
                      </m:r>
                      <m:r>
                        <a:rPr lang="en-US" sz="1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𝟏𝟔</m:t>
                      </m:r>
                      <m:r>
                        <a:rPr lang="en-US" sz="1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𝑲</m:t>
                      </m:r>
                    </m:oMath>
                  </a14:m>
                  <a:r>
                    <a:rPr lang="en-US" sz="1400" b="1" dirty="0">
                      <a:solidFill>
                        <a:schemeClr val="accent2">
                          <a:lumMod val="50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400" b="1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Subtit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70538"/>
                  <a:ext cx="685799" cy="2752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204" r="-205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 flipH="1">
              <a:off x="5508338" y="4582465"/>
              <a:ext cx="21450" cy="9095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027928" y="3614344"/>
            <a:ext cx="1480410" cy="996876"/>
            <a:chOff x="4027928" y="3899466"/>
            <a:chExt cx="1480410" cy="996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 rot="16200000">
                  <a:off x="3660295" y="4267099"/>
                  <a:ext cx="996876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1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𝟒</m:t>
                      </m:r>
                      <m:r>
                        <a:rPr lang="en-US" sz="11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11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𝟓𝟖</m:t>
                      </m:r>
                      <m:r>
                        <a:rPr lang="en-US" sz="11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𝒎𝒎𝑯𝒈</m:t>
                      </m:r>
                    </m:oMath>
                  </a14:m>
                  <a:endParaRPr lang="en-US" sz="1100" b="1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660295" y="4267099"/>
                  <a:ext cx="996876" cy="2616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326" t="-1840"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/>
            <p:nvPr/>
          </p:nvCxnSpPr>
          <p:spPr>
            <a:xfrm flipV="1">
              <a:off x="4346749" y="4460741"/>
              <a:ext cx="1161589" cy="1919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68937" y="2818930"/>
                <a:ext cx="341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937" y="2818930"/>
                <a:ext cx="341589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357" t="-8197" r="-2321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07487" y="431804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87" y="4318046"/>
                <a:ext cx="3048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0000" t="-8197" r="-30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9600" y="2260646"/>
                <a:ext cx="481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60646"/>
                <a:ext cx="481443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532" t="-8333" r="-1392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ubtitle 2"/>
          <p:cNvSpPr txBox="1">
            <a:spLocks/>
          </p:cNvSpPr>
          <p:nvPr/>
        </p:nvSpPr>
        <p:spPr>
          <a:xfrm>
            <a:off x="1657693" y="4648971"/>
            <a:ext cx="539930" cy="275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1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তরল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1556953" y="3981194"/>
            <a:ext cx="681849" cy="267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1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কঠিন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1562599" y="2544729"/>
            <a:ext cx="685799" cy="275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1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5372251"/>
            <a:ext cx="398053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" y="5257800"/>
            <a:ext cx="396886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তিনটি অবস্থা কী একই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তাপীয়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সাম্যাবস্থায় থাকতে পারে? 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ubtitle 2"/>
              <p:cNvSpPr txBox="1">
                <a:spLocks/>
              </p:cNvSpPr>
              <p:nvPr/>
            </p:nvSpPr>
            <p:spPr>
              <a:xfrm>
                <a:off x="76200" y="685800"/>
                <a:ext cx="8991600" cy="914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58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𝑚𝑚𝐻𝑔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চাপে এবং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তাপমাত্রায় বিশুদ্ধ বরফ, বিশুদ্ধ পানি এবং সম্পৃক্ত জলীয় বাষ্প একই তাপীয় সাম্যাবস্থায় থাকতে পারে। ঐ চাপ ও তাপমাত্রাকে পানির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ত্রৈধ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বলে। </a:t>
                </a:r>
                <a:endParaRPr lang="bn-IN" sz="2400" b="1" u="sng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85800"/>
                <a:ext cx="8991600" cy="9144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061" y="5257800"/>
                <a:ext cx="4073874" cy="12003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58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𝑚𝑚𝐻𝑔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চাপে এবং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তাপমাত্রায়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এই তিনটি অবস্থা একই </a:t>
                </a:r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তাপীয়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সাম্যাবস্থায় থাকতে পারে। </a:t>
                </a:r>
                <a:endParaRPr lang="en-US" sz="24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" y="5257800"/>
                <a:ext cx="4073874" cy="1200329"/>
              </a:xfrm>
              <a:prstGeom prst="rect">
                <a:avLst/>
              </a:prstGeom>
              <a:blipFill rotWithShape="1">
                <a:blip r:embed="rId13"/>
                <a:stretch>
                  <a:fillRect l="-2083" t="-2500" r="-2083" b="-9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1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 tmFilter="0,0; .5, 1; 1, 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2" grpId="0" animBg="1"/>
      <p:bldP spid="3" grpId="0" uiExpand="1" build="p" animBg="1"/>
      <p:bldP spid="15" grpId="0" animBg="1"/>
      <p:bldP spid="17" grpId="0" animBg="1"/>
      <p:bldP spid="18" grpId="0" animBg="1"/>
      <p:bldP spid="23" grpId="0"/>
      <p:bldP spid="24" grpId="0" build="p"/>
      <p:bldP spid="25" grpId="0" build="p"/>
      <p:bldP spid="26" grpId="0" build="p"/>
      <p:bldP spid="37" grpId="0"/>
      <p:bldP spid="38" grpId="0"/>
      <p:bldP spid="39" grpId="0"/>
      <p:bldP spid="40" grpId="0" build="p"/>
      <p:bldP spid="41" grpId="0" build="p"/>
      <p:bldP spid="42" grpId="0" build="p"/>
      <p:bldP spid="33" grpId="0" animBg="1"/>
      <p:bldP spid="34" grpId="0" animBg="1"/>
      <p:bldP spid="43" grpId="0" uiExpand="1" build="p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8991600" cy="685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ত্রৈধ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228600" y="990600"/>
                <a:ext cx="8686800" cy="563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পদার্থের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উষ্ণতামিতিক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ধর্ম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T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সমানুপাতিক।</a:t>
                </a:r>
              </a:p>
              <a:p>
                <a:pPr algn="l"/>
                <a:r>
                  <a:rPr lang="en-US" sz="2800" dirty="0" smtClean="0">
                    <a:solidFill>
                      <a:schemeClr val="accent1"/>
                    </a:solidFill>
                    <a:latin typeface="NikoshBAN" pitchFamily="2" charset="0"/>
                    <a:cs typeface="NikoshBAN" pitchFamily="2" charset="0"/>
                  </a:rPr>
                  <a:t>অর্থাৎ,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T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b="0" dirty="0" smtClean="0">
                    <a:solidFill>
                      <a:srgbClr val="002060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T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𝑘𝑥</m:t>
                    </m:r>
                    <m:r>
                      <a:rPr lang="en-US" sz="2800" b="0" i="1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(এখানে একটি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সমানুপাতিক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ধ্রুবক)</a:t>
                </a:r>
                <a:endPara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rgbClr val="C00000"/>
                    </a:solidFill>
                    <a:cs typeface="NikoshBAN" pitchFamily="2" charset="0"/>
                  </a:rPr>
                  <a:t>বা,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𝑘</m:t>
                    </m:r>
                  </m:oMath>
                </a14:m>
                <a:endPara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rgbClr val="0070C0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dirty="0">
                    <a:solidFill>
                      <a:srgbClr val="0070C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(যখন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তাপমাত্রায়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উষ্ণতামিতিক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ধর্ম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যথাক্রমে  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IN" sz="28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b>
                    </m:sSub>
                    <m:r>
                      <a:rPr lang="bn-IN" sz="28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ও</m:t>
                    </m:r>
                    <m:r>
                      <a:rPr lang="bn-IN" sz="28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bn-IN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</a:p>
              <a:p>
                <a:pPr algn="l"/>
                <a:r>
                  <a:rPr lang="bn-IN" sz="2800" dirty="0" smtClean="0">
                    <a:solidFill>
                      <a:schemeClr val="tx1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273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16</m:t>
                        </m:r>
                      </m:num>
                      <m:den>
                        <m:sSub>
                          <m:sSubPr>
                            <m:ctrlPr>
                              <a:rPr lang="bn-IN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𝑡𝑟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যখন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T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তাপমাত্রায়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উষ্ণতামিতিক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ধর্ম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এবং পানির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ত্রৈধ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			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273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 উষ্ণতামিতিক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ধর্ম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𝑡𝑟</m:t>
                        </m:r>
                      </m:sub>
                    </m:sSub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itchFamily="2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itchFamily="2" charset="0"/>
                        </a:rPr>
                        <m:t>273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itchFamily="2" charset="0"/>
                        </a:rPr>
                        <m:t>16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𝑡𝑟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bn-IN" sz="28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b="1" u="sng" dirty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0600"/>
                <a:ext cx="8686800" cy="5638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0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3008</TotalTime>
  <Words>1166</Words>
  <Application>Microsoft Office PowerPoint</Application>
  <PresentationFormat>On-screen Show (4:3)</PresentationFormat>
  <Paragraphs>143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 স্থির বিন্দু বা ত্রৈধ বিন্দুর উপর ভিত্তি করে তাপমাত্রা নির্ণয় </vt:lpstr>
      <vt:lpstr>বিভিন্ন থার্মোমিটারের উষ্ণতামিতিক ধর্মের জন্য,  T=273.16×x/x_tr  সমীকরণটিকে লেখা যায়- </vt:lpstr>
      <vt:lpstr>PowerPoint Presentation</vt:lpstr>
      <vt:lpstr>PowerPoint Presentation</vt:lpstr>
      <vt:lpstr>দুই স্থির বিন্দুর উপর ভিত্তি করে তাপমাত্রা নির্ণয় </vt:lpstr>
      <vt:lpstr>(ii) নং কে  (i) নং দ্বারা ভাগ করে পাই, (x_θ-x_ice)/(x_steam-x_ice )=(θ-θ_ice)/(θ_steam-θ_ice ) … … … (iii) </vt:lpstr>
      <vt:lpstr>PowerPoint Presentation</vt:lpstr>
      <vt:lpstr>PowerPoint Presentation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Alkas mia</dc:creator>
  <cp:lastModifiedBy>Windows User</cp:lastModifiedBy>
  <cp:revision>350</cp:revision>
  <dcterms:created xsi:type="dcterms:W3CDTF">2006-08-16T00:00:00Z</dcterms:created>
  <dcterms:modified xsi:type="dcterms:W3CDTF">2020-12-26T04:54:11Z</dcterms:modified>
</cp:coreProperties>
</file>