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6" r:id="rId3"/>
    <p:sldId id="257" r:id="rId4"/>
    <p:sldId id="266" r:id="rId5"/>
    <p:sldId id="259" r:id="rId6"/>
    <p:sldId id="261" r:id="rId7"/>
    <p:sldId id="264" r:id="rId8"/>
    <p:sldId id="272" r:id="rId9"/>
    <p:sldId id="262" r:id="rId10"/>
    <p:sldId id="273" r:id="rId11"/>
    <p:sldId id="26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938CA-6CF1-4906-918B-203CAA5EF7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5F7FDD-C126-401C-A534-963ECF7EB733}">
      <dgm:prSet phldrT="[Text]"/>
      <dgm:spPr/>
      <dgm:t>
        <a:bodyPr/>
        <a:lstStyle/>
        <a:p>
          <a:r>
            <a:rPr lang="en-US" dirty="0" smtClean="0"/>
            <a:t>01</a:t>
          </a:r>
          <a:endParaRPr lang="en-US" dirty="0"/>
        </a:p>
      </dgm:t>
    </dgm:pt>
    <dgm:pt modelId="{A9F5FF68-4705-4B8B-B293-F62629FEB5EB}" type="parTrans" cxnId="{2ED6A07F-33EA-43BC-9E05-B53F469BB441}">
      <dgm:prSet/>
      <dgm:spPr/>
      <dgm:t>
        <a:bodyPr/>
        <a:lstStyle/>
        <a:p>
          <a:endParaRPr lang="en-US"/>
        </a:p>
      </dgm:t>
    </dgm:pt>
    <dgm:pt modelId="{19395399-54E9-48F3-80E2-1D364964E31F}" type="sibTrans" cxnId="{2ED6A07F-33EA-43BC-9E05-B53F469BB441}">
      <dgm:prSet/>
      <dgm:spPr/>
      <dgm:t>
        <a:bodyPr/>
        <a:lstStyle/>
        <a:p>
          <a:endParaRPr lang="en-US"/>
        </a:p>
      </dgm:t>
    </dgm:pt>
    <dgm:pt modelId="{884A5B64-4B6C-4F92-9341-FED0F0F9D92F}">
      <dgm:prSet phldrT="[Text]"/>
      <dgm:spPr/>
      <dgm:t>
        <a:bodyPr/>
        <a:lstStyle/>
        <a:p>
          <a:r>
            <a:rPr lang="en-US" dirty="0" smtClean="0"/>
            <a:t>Read texts through silent reading</a:t>
          </a:r>
          <a:endParaRPr lang="en-US" dirty="0"/>
        </a:p>
      </dgm:t>
    </dgm:pt>
    <dgm:pt modelId="{41E47734-A459-4226-A500-1FA674BEB2A5}" type="parTrans" cxnId="{2885DD96-E471-47DF-A7EF-FAC2B76D5B36}">
      <dgm:prSet/>
      <dgm:spPr/>
      <dgm:t>
        <a:bodyPr/>
        <a:lstStyle/>
        <a:p>
          <a:endParaRPr lang="en-US"/>
        </a:p>
      </dgm:t>
    </dgm:pt>
    <dgm:pt modelId="{412586BB-1BA0-4BF9-8E46-E12877BCEEB9}" type="sibTrans" cxnId="{2885DD96-E471-47DF-A7EF-FAC2B76D5B36}">
      <dgm:prSet/>
      <dgm:spPr/>
      <dgm:t>
        <a:bodyPr/>
        <a:lstStyle/>
        <a:p>
          <a:endParaRPr lang="en-US"/>
        </a:p>
      </dgm:t>
    </dgm:pt>
    <dgm:pt modelId="{D920F848-967D-4E99-B27F-4BC49BA01348}">
      <dgm:prSet phldrT="[Text]"/>
      <dgm:spPr/>
      <dgm:t>
        <a:bodyPr/>
        <a:lstStyle/>
        <a:p>
          <a:r>
            <a:rPr lang="en-US" dirty="0" smtClean="0"/>
            <a:t>02</a:t>
          </a:r>
          <a:endParaRPr lang="en-US" dirty="0"/>
        </a:p>
      </dgm:t>
    </dgm:pt>
    <dgm:pt modelId="{319B5501-CFCB-41E8-B98B-D663C170DBE3}" type="parTrans" cxnId="{0D904A74-5272-43FB-ACE1-DB158C2A6126}">
      <dgm:prSet/>
      <dgm:spPr/>
      <dgm:t>
        <a:bodyPr/>
        <a:lstStyle/>
        <a:p>
          <a:endParaRPr lang="en-US"/>
        </a:p>
      </dgm:t>
    </dgm:pt>
    <dgm:pt modelId="{A0C01210-EBF6-4640-A09E-26C530E2054E}" type="sibTrans" cxnId="{0D904A74-5272-43FB-ACE1-DB158C2A6126}">
      <dgm:prSet/>
      <dgm:spPr/>
      <dgm:t>
        <a:bodyPr/>
        <a:lstStyle/>
        <a:p>
          <a:endParaRPr lang="en-US"/>
        </a:p>
      </dgm:t>
    </dgm:pt>
    <dgm:pt modelId="{2B64AF67-AA6D-4145-9985-5CBD340C30E6}">
      <dgm:prSet phldrT="[Text]"/>
      <dgm:spPr/>
      <dgm:t>
        <a:bodyPr/>
        <a:lstStyle/>
        <a:p>
          <a:r>
            <a:rPr lang="en-US" dirty="0" smtClean="0"/>
            <a:t>Ask and answer questions</a:t>
          </a:r>
          <a:endParaRPr lang="en-US" dirty="0"/>
        </a:p>
      </dgm:t>
    </dgm:pt>
    <dgm:pt modelId="{EC9C64C7-37CE-4D40-B62E-0ED3A8505784}" type="parTrans" cxnId="{15749B10-C301-4E89-A3A8-D11A0907D59F}">
      <dgm:prSet/>
      <dgm:spPr/>
      <dgm:t>
        <a:bodyPr/>
        <a:lstStyle/>
        <a:p>
          <a:endParaRPr lang="en-US"/>
        </a:p>
      </dgm:t>
    </dgm:pt>
    <dgm:pt modelId="{1CBF53E9-549F-4F1C-B64A-AF20CDA23695}" type="sibTrans" cxnId="{15749B10-C301-4E89-A3A8-D11A0907D59F}">
      <dgm:prSet/>
      <dgm:spPr/>
      <dgm:t>
        <a:bodyPr/>
        <a:lstStyle/>
        <a:p>
          <a:endParaRPr lang="en-US"/>
        </a:p>
      </dgm:t>
    </dgm:pt>
    <dgm:pt modelId="{52B8CDD2-A5CF-490F-A0B4-6C53E1897ED4}">
      <dgm:prSet phldrT="[Text]"/>
      <dgm:spPr/>
      <dgm:t>
        <a:bodyPr/>
        <a:lstStyle/>
        <a:p>
          <a:r>
            <a:rPr lang="en-US" dirty="0" smtClean="0"/>
            <a:t>03</a:t>
          </a:r>
          <a:endParaRPr lang="en-US" dirty="0"/>
        </a:p>
      </dgm:t>
    </dgm:pt>
    <dgm:pt modelId="{A56157CC-91E1-4A69-B31F-219180E1B36A}" type="parTrans" cxnId="{3395F106-D570-4B0B-995A-45AC99A194E6}">
      <dgm:prSet/>
      <dgm:spPr/>
      <dgm:t>
        <a:bodyPr/>
        <a:lstStyle/>
        <a:p>
          <a:endParaRPr lang="en-US"/>
        </a:p>
      </dgm:t>
    </dgm:pt>
    <dgm:pt modelId="{C18D0856-CB80-47E8-856A-CF4C9414295F}" type="sibTrans" cxnId="{3395F106-D570-4B0B-995A-45AC99A194E6}">
      <dgm:prSet/>
      <dgm:spPr/>
      <dgm:t>
        <a:bodyPr/>
        <a:lstStyle/>
        <a:p>
          <a:endParaRPr lang="en-US"/>
        </a:p>
      </dgm:t>
    </dgm:pt>
    <dgm:pt modelId="{20A31DAA-E4A3-47FC-834C-EF2A19DA803B}">
      <dgm:prSet phldrT="[Text]"/>
      <dgm:spPr/>
      <dgm:t>
        <a:bodyPr/>
        <a:lstStyle/>
        <a:p>
          <a:r>
            <a:rPr lang="en-US" dirty="0" smtClean="0"/>
            <a:t>Infer vocabulary</a:t>
          </a:r>
          <a:endParaRPr lang="en-US" dirty="0"/>
        </a:p>
      </dgm:t>
    </dgm:pt>
    <dgm:pt modelId="{7F66961F-117B-4FF4-9106-B2FC22EF4D97}" type="parTrans" cxnId="{0AFAFA21-827C-4A88-8995-D94D5193F021}">
      <dgm:prSet/>
      <dgm:spPr/>
      <dgm:t>
        <a:bodyPr/>
        <a:lstStyle/>
        <a:p>
          <a:endParaRPr lang="en-US"/>
        </a:p>
      </dgm:t>
    </dgm:pt>
    <dgm:pt modelId="{7717C7F7-B0FA-47AC-8B41-48680E813BDE}" type="sibTrans" cxnId="{0AFAFA21-827C-4A88-8995-D94D5193F021}">
      <dgm:prSet/>
      <dgm:spPr/>
      <dgm:t>
        <a:bodyPr/>
        <a:lstStyle/>
        <a:p>
          <a:endParaRPr lang="en-US"/>
        </a:p>
      </dgm:t>
    </dgm:pt>
    <dgm:pt modelId="{92380EF7-13B0-45FB-A587-2D687E7B4C6A}" type="pres">
      <dgm:prSet presAssocID="{CAA938CA-6CF1-4906-918B-203CAA5EF7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43657D-6D27-4AFF-B81A-D9D6FA0F9A61}" type="pres">
      <dgm:prSet presAssocID="{8B5F7FDD-C126-401C-A534-963ECF7EB733}" presName="composite" presStyleCnt="0"/>
      <dgm:spPr/>
    </dgm:pt>
    <dgm:pt modelId="{9A55C127-D3C0-44BD-B877-25829BD8106B}" type="pres">
      <dgm:prSet presAssocID="{8B5F7FDD-C126-401C-A534-963ECF7EB73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09F16-A6F4-49AB-A0C2-0F487E6D8BC0}" type="pres">
      <dgm:prSet presAssocID="{8B5F7FDD-C126-401C-A534-963ECF7EB73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996ED-471B-4F24-8204-4F81AD072823}" type="pres">
      <dgm:prSet presAssocID="{19395399-54E9-48F3-80E2-1D364964E31F}" presName="sp" presStyleCnt="0"/>
      <dgm:spPr/>
    </dgm:pt>
    <dgm:pt modelId="{830623AA-5155-4F5F-AE9A-C635B3964499}" type="pres">
      <dgm:prSet presAssocID="{D920F848-967D-4E99-B27F-4BC49BA01348}" presName="composite" presStyleCnt="0"/>
      <dgm:spPr/>
    </dgm:pt>
    <dgm:pt modelId="{514015D2-5115-4B68-B006-FDB989EBC5B8}" type="pres">
      <dgm:prSet presAssocID="{D920F848-967D-4E99-B27F-4BC49BA0134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63099-1066-44E4-8EA4-74073CF5EA9D}" type="pres">
      <dgm:prSet presAssocID="{D920F848-967D-4E99-B27F-4BC49BA0134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DC29D-DE8F-4DBF-9A61-610A3F19B099}" type="pres">
      <dgm:prSet presAssocID="{A0C01210-EBF6-4640-A09E-26C530E2054E}" presName="sp" presStyleCnt="0"/>
      <dgm:spPr/>
    </dgm:pt>
    <dgm:pt modelId="{3AE10941-4EA6-4A0C-ACAC-74966442F26F}" type="pres">
      <dgm:prSet presAssocID="{52B8CDD2-A5CF-490F-A0B4-6C53E1897ED4}" presName="composite" presStyleCnt="0"/>
      <dgm:spPr/>
    </dgm:pt>
    <dgm:pt modelId="{89528A58-491E-4BD4-9942-8279D90C02C2}" type="pres">
      <dgm:prSet presAssocID="{52B8CDD2-A5CF-490F-A0B4-6C53E1897E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9737E-88FD-43A2-BDF5-25C54DA66883}" type="pres">
      <dgm:prSet presAssocID="{52B8CDD2-A5CF-490F-A0B4-6C53E1897ED4}" presName="descendantText" presStyleLbl="alignAcc1" presStyleIdx="2" presStyleCnt="3" custLinFactNeighborX="0" custLinFactNeighborY="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D6A07F-33EA-43BC-9E05-B53F469BB441}" srcId="{CAA938CA-6CF1-4906-918B-203CAA5EF7F1}" destId="{8B5F7FDD-C126-401C-A534-963ECF7EB733}" srcOrd="0" destOrd="0" parTransId="{A9F5FF68-4705-4B8B-B293-F62629FEB5EB}" sibTransId="{19395399-54E9-48F3-80E2-1D364964E31F}"/>
    <dgm:cxn modelId="{0D904A74-5272-43FB-ACE1-DB158C2A6126}" srcId="{CAA938CA-6CF1-4906-918B-203CAA5EF7F1}" destId="{D920F848-967D-4E99-B27F-4BC49BA01348}" srcOrd="1" destOrd="0" parTransId="{319B5501-CFCB-41E8-B98B-D663C170DBE3}" sibTransId="{A0C01210-EBF6-4640-A09E-26C530E2054E}"/>
    <dgm:cxn modelId="{3395F106-D570-4B0B-995A-45AC99A194E6}" srcId="{CAA938CA-6CF1-4906-918B-203CAA5EF7F1}" destId="{52B8CDD2-A5CF-490F-A0B4-6C53E1897ED4}" srcOrd="2" destOrd="0" parTransId="{A56157CC-91E1-4A69-B31F-219180E1B36A}" sibTransId="{C18D0856-CB80-47E8-856A-CF4C9414295F}"/>
    <dgm:cxn modelId="{B5D96786-A5B1-4CFC-BE99-BF83C17A8C53}" type="presOf" srcId="{52B8CDD2-A5CF-490F-A0B4-6C53E1897ED4}" destId="{89528A58-491E-4BD4-9942-8279D90C02C2}" srcOrd="0" destOrd="0" presId="urn:microsoft.com/office/officeart/2005/8/layout/chevron2"/>
    <dgm:cxn modelId="{15749B10-C301-4E89-A3A8-D11A0907D59F}" srcId="{D920F848-967D-4E99-B27F-4BC49BA01348}" destId="{2B64AF67-AA6D-4145-9985-5CBD340C30E6}" srcOrd="0" destOrd="0" parTransId="{EC9C64C7-37CE-4D40-B62E-0ED3A8505784}" sibTransId="{1CBF53E9-549F-4F1C-B64A-AF20CDA23695}"/>
    <dgm:cxn modelId="{C42E001D-4483-481C-8FB6-C2786A03B511}" type="presOf" srcId="{2B64AF67-AA6D-4145-9985-5CBD340C30E6}" destId="{36363099-1066-44E4-8EA4-74073CF5EA9D}" srcOrd="0" destOrd="0" presId="urn:microsoft.com/office/officeart/2005/8/layout/chevron2"/>
    <dgm:cxn modelId="{275DCC6A-4FD8-4D78-BB63-7C53F28A37BF}" type="presOf" srcId="{CAA938CA-6CF1-4906-918B-203CAA5EF7F1}" destId="{92380EF7-13B0-45FB-A587-2D687E7B4C6A}" srcOrd="0" destOrd="0" presId="urn:microsoft.com/office/officeart/2005/8/layout/chevron2"/>
    <dgm:cxn modelId="{0AFAFA21-827C-4A88-8995-D94D5193F021}" srcId="{52B8CDD2-A5CF-490F-A0B4-6C53E1897ED4}" destId="{20A31DAA-E4A3-47FC-834C-EF2A19DA803B}" srcOrd="0" destOrd="0" parTransId="{7F66961F-117B-4FF4-9106-B2FC22EF4D97}" sibTransId="{7717C7F7-B0FA-47AC-8B41-48680E813BDE}"/>
    <dgm:cxn modelId="{2885DD96-E471-47DF-A7EF-FAC2B76D5B36}" srcId="{8B5F7FDD-C126-401C-A534-963ECF7EB733}" destId="{884A5B64-4B6C-4F92-9341-FED0F0F9D92F}" srcOrd="0" destOrd="0" parTransId="{41E47734-A459-4226-A500-1FA674BEB2A5}" sibTransId="{412586BB-1BA0-4BF9-8E46-E12877BCEEB9}"/>
    <dgm:cxn modelId="{61BC835F-FC2C-44BE-A422-953C59515E03}" type="presOf" srcId="{20A31DAA-E4A3-47FC-834C-EF2A19DA803B}" destId="{5B59737E-88FD-43A2-BDF5-25C54DA66883}" srcOrd="0" destOrd="0" presId="urn:microsoft.com/office/officeart/2005/8/layout/chevron2"/>
    <dgm:cxn modelId="{2135A2FD-689B-4CF9-B8CB-CECFD4D74046}" type="presOf" srcId="{8B5F7FDD-C126-401C-A534-963ECF7EB733}" destId="{9A55C127-D3C0-44BD-B877-25829BD8106B}" srcOrd="0" destOrd="0" presId="urn:microsoft.com/office/officeart/2005/8/layout/chevron2"/>
    <dgm:cxn modelId="{2BCEC8F0-337D-4241-8F54-1302E19311C8}" type="presOf" srcId="{D920F848-967D-4E99-B27F-4BC49BA01348}" destId="{514015D2-5115-4B68-B006-FDB989EBC5B8}" srcOrd="0" destOrd="0" presId="urn:microsoft.com/office/officeart/2005/8/layout/chevron2"/>
    <dgm:cxn modelId="{9E9A8C68-1D09-4E24-8BA9-ED2FA978CCE8}" type="presOf" srcId="{884A5B64-4B6C-4F92-9341-FED0F0F9D92F}" destId="{4E809F16-A6F4-49AB-A0C2-0F487E6D8BC0}" srcOrd="0" destOrd="0" presId="urn:microsoft.com/office/officeart/2005/8/layout/chevron2"/>
    <dgm:cxn modelId="{44B4234A-B990-41B6-B0A4-6C4D9B0C32F0}" type="presParOf" srcId="{92380EF7-13B0-45FB-A587-2D687E7B4C6A}" destId="{FC43657D-6D27-4AFF-B81A-D9D6FA0F9A61}" srcOrd="0" destOrd="0" presId="urn:microsoft.com/office/officeart/2005/8/layout/chevron2"/>
    <dgm:cxn modelId="{31F2FF1E-0701-40BF-ADDF-F3D3D80F21A0}" type="presParOf" srcId="{FC43657D-6D27-4AFF-B81A-D9D6FA0F9A61}" destId="{9A55C127-D3C0-44BD-B877-25829BD8106B}" srcOrd="0" destOrd="0" presId="urn:microsoft.com/office/officeart/2005/8/layout/chevron2"/>
    <dgm:cxn modelId="{7704EF91-403E-42F2-8098-D352ACDB0C37}" type="presParOf" srcId="{FC43657D-6D27-4AFF-B81A-D9D6FA0F9A61}" destId="{4E809F16-A6F4-49AB-A0C2-0F487E6D8BC0}" srcOrd="1" destOrd="0" presId="urn:microsoft.com/office/officeart/2005/8/layout/chevron2"/>
    <dgm:cxn modelId="{D6A14797-4EB2-4169-9990-3E8FDB2C4754}" type="presParOf" srcId="{92380EF7-13B0-45FB-A587-2D687E7B4C6A}" destId="{72F996ED-471B-4F24-8204-4F81AD072823}" srcOrd="1" destOrd="0" presId="urn:microsoft.com/office/officeart/2005/8/layout/chevron2"/>
    <dgm:cxn modelId="{B025B411-228D-4E6D-8576-09AE623A4F4B}" type="presParOf" srcId="{92380EF7-13B0-45FB-A587-2D687E7B4C6A}" destId="{830623AA-5155-4F5F-AE9A-C635B3964499}" srcOrd="2" destOrd="0" presId="urn:microsoft.com/office/officeart/2005/8/layout/chevron2"/>
    <dgm:cxn modelId="{2EB7ECBB-1230-4630-9D6B-69607EDB5F82}" type="presParOf" srcId="{830623AA-5155-4F5F-AE9A-C635B3964499}" destId="{514015D2-5115-4B68-B006-FDB989EBC5B8}" srcOrd="0" destOrd="0" presId="urn:microsoft.com/office/officeart/2005/8/layout/chevron2"/>
    <dgm:cxn modelId="{B1983F8C-01F1-4720-87BA-6D648A17ADF0}" type="presParOf" srcId="{830623AA-5155-4F5F-AE9A-C635B3964499}" destId="{36363099-1066-44E4-8EA4-74073CF5EA9D}" srcOrd="1" destOrd="0" presId="urn:microsoft.com/office/officeart/2005/8/layout/chevron2"/>
    <dgm:cxn modelId="{C8D04619-E79E-4DAD-88AB-C1D7E99151F2}" type="presParOf" srcId="{92380EF7-13B0-45FB-A587-2D687E7B4C6A}" destId="{01FDC29D-DE8F-4DBF-9A61-610A3F19B099}" srcOrd="3" destOrd="0" presId="urn:microsoft.com/office/officeart/2005/8/layout/chevron2"/>
    <dgm:cxn modelId="{D4B7AD25-9781-40A1-B729-526647C13A41}" type="presParOf" srcId="{92380EF7-13B0-45FB-A587-2D687E7B4C6A}" destId="{3AE10941-4EA6-4A0C-ACAC-74966442F26F}" srcOrd="4" destOrd="0" presId="urn:microsoft.com/office/officeart/2005/8/layout/chevron2"/>
    <dgm:cxn modelId="{6B920BBD-B59A-4873-AF8A-A445935E0E7D}" type="presParOf" srcId="{3AE10941-4EA6-4A0C-ACAC-74966442F26F}" destId="{89528A58-491E-4BD4-9942-8279D90C02C2}" srcOrd="0" destOrd="0" presId="urn:microsoft.com/office/officeart/2005/8/layout/chevron2"/>
    <dgm:cxn modelId="{2CB72396-8382-4C1F-836A-883B2966BFB5}" type="presParOf" srcId="{3AE10941-4EA6-4A0C-ACAC-74966442F26F}" destId="{5B59737E-88FD-43A2-BDF5-25C54DA6688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1711A-FF98-4193-8BA5-2010891C7145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7BE2E-0C29-4FBD-BED6-5B9A9A426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7BE2E-0C29-4FBD-BED6-5B9A9A4260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10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xplosion 1 14"/>
          <p:cNvSpPr/>
          <p:nvPr/>
        </p:nvSpPr>
        <p:spPr>
          <a:xfrm>
            <a:off x="1600200" y="76200"/>
            <a:ext cx="4648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3581400" cy="10668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066800" y="1828800"/>
            <a:ext cx="2133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2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66800" y="2438400"/>
            <a:ext cx="2133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 3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IDENTIY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66800" y="3048000"/>
            <a:ext cx="2133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 4: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PREPARATION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1066800" y="3886200"/>
            <a:ext cx="2133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5 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DECLARATION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hlinkClick r:id="rId6" action="ppaction://hlinksldjump"/>
          </p:cNvPr>
          <p:cNvSpPr txBox="1"/>
          <p:nvPr/>
        </p:nvSpPr>
        <p:spPr>
          <a:xfrm>
            <a:off x="1066800" y="4791670"/>
            <a:ext cx="2133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6 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 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hlinkClick r:id="rId7" action="ppaction://hlinksldjump"/>
          </p:cNvPr>
          <p:cNvSpPr txBox="1"/>
          <p:nvPr/>
        </p:nvSpPr>
        <p:spPr>
          <a:xfrm>
            <a:off x="4572000" y="1828800"/>
            <a:ext cx="2514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7 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work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hlinkClick r:id="rId8" action="ppaction://hlinksldjump"/>
          </p:cNvPr>
          <p:cNvSpPr txBox="1"/>
          <p:nvPr/>
        </p:nvSpPr>
        <p:spPr>
          <a:xfrm>
            <a:off x="4572000" y="2526268"/>
            <a:ext cx="2590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8 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work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hlinkClick r:id="rId9" action="ppaction://hlinksldjump"/>
          </p:cNvPr>
          <p:cNvSpPr txBox="1"/>
          <p:nvPr/>
        </p:nvSpPr>
        <p:spPr>
          <a:xfrm>
            <a:off x="4572000" y="3200400"/>
            <a:ext cx="2514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9: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 work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hlinkClick r:id="rId10" action="ppaction://hlinksldjump"/>
          </p:cNvPr>
          <p:cNvSpPr txBox="1"/>
          <p:nvPr/>
        </p:nvSpPr>
        <p:spPr>
          <a:xfrm>
            <a:off x="4572000" y="3962400"/>
            <a:ext cx="2514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10 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works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ction Button: End 15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10" action="ppaction://hlinksldjump"/>
          </p:cNvPr>
          <p:cNvSpPr txBox="1"/>
          <p:nvPr/>
        </p:nvSpPr>
        <p:spPr>
          <a:xfrm>
            <a:off x="4572000" y="4572000"/>
            <a:ext cx="2514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11: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hlinkClick r:id="rId10" action="ppaction://hlinksldjump"/>
          </p:cNvPr>
          <p:cNvSpPr txBox="1"/>
          <p:nvPr/>
        </p:nvSpPr>
        <p:spPr>
          <a:xfrm>
            <a:off x="4572000" y="5181600"/>
            <a:ext cx="25146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12: 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lang="en-US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(Section B)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the questions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2152" y="1535668"/>
            <a:ext cx="4543167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see in the picture 4 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152" y="2157556"/>
            <a:ext cx="48263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picture 4 I think it is about a rainy season.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152" y="2967335"/>
            <a:ext cx="4929298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you see in the 5th picture?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152" y="3516868"/>
            <a:ext cx="6135590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 can see in picture 5 a village. The village is beside a river.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267200"/>
            <a:ext cx="468564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you see in the picture 6?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117068"/>
            <a:ext cx="7852727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Picture 6 depicts two men and two cows. It is a scene of </a:t>
            </a:r>
            <a:r>
              <a:rPr lang="en-US" sz="2000" dirty="0" err="1" smtClean="0">
                <a:solidFill>
                  <a:schemeClr val="tx1"/>
                </a:solidFill>
              </a:rPr>
              <a:t>plouhghing</a:t>
            </a:r>
            <a:r>
              <a:rPr lang="en-US" sz="2000" dirty="0" smtClean="0">
                <a:solidFill>
                  <a:schemeClr val="tx1"/>
                </a:solidFill>
              </a:rPr>
              <a:t> land.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152400"/>
            <a:ext cx="1371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ction Button: End 14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915400" cy="46166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Write in details how Zainul Abedin portrayed the sufferings of people?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608" y="2819400"/>
            <a:ext cx="8967904" cy="30469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Zainul Abedin was shocked at the sufferings of the deprived people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during the famine of 1943. He wanted to do something for the people.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He started  to do paintings on the sufferings of the people. He </a:t>
            </a:r>
            <a:r>
              <a:rPr lang="en-US" sz="2400" dirty="0" err="1" smtClean="0">
                <a:solidFill>
                  <a:schemeClr val="bg1"/>
                </a:solidFill>
              </a:rPr>
              <a:t>depicte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 the shocking pictures with human compassion. He made his own ink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and used ordinary packing paper to draw those shocking pictures that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depict the sinister face of famine. Besides, he exhibited a 65 feet long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school portrait in the “</a:t>
            </a:r>
            <a:r>
              <a:rPr lang="en-US" sz="2400" dirty="0" err="1" smtClean="0">
                <a:solidFill>
                  <a:schemeClr val="bg1"/>
                </a:solidFill>
              </a:rPr>
              <a:t>Nabanna</a:t>
            </a:r>
            <a:r>
              <a:rPr lang="en-US" sz="2400" dirty="0" smtClean="0">
                <a:solidFill>
                  <a:schemeClr val="bg1"/>
                </a:solidFill>
              </a:rPr>
              <a:t>” exhibition in 1969 showing how the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people of East Pakistan were becoming poorer.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59317" y="0"/>
            <a:ext cx="118468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ction Button: End 13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Home 14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99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199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152400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Action Button: End 5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ettyimages-50489399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52600"/>
            <a:ext cx="4495800" cy="4510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981200"/>
            <a:ext cx="2818802" cy="3810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6019800"/>
            <a:ext cx="8610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: 01921767310, 01741627571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noFill/>
          <a:ln w="190500"/>
          <a:effectLst>
            <a:innerShdw blurRad="76200" dist="50800" dir="14100000">
              <a:srgbClr val="002060">
                <a:alpha val="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5410200"/>
            <a:ext cx="21579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: 07, Lesson : 01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Action Button: End 10">
            <a:hlinkClick r:id="" action="ppaction://hlinkshowjump?jump=nextslide" highlightClick="1"/>
          </p:cNvPr>
          <p:cNvSpPr/>
          <p:nvPr/>
        </p:nvSpPr>
        <p:spPr>
          <a:xfrm>
            <a:off x="8534400" y="64008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/>
        </p:nvSpPr>
        <p:spPr>
          <a:xfrm>
            <a:off x="0" y="63246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457200"/>
            <a:ext cx="37338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276600" y="3886200"/>
            <a:ext cx="3505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962400" y="3962400"/>
            <a:ext cx="259080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542964" y="3923964"/>
            <a:ext cx="2514600" cy="67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57200" y="2895600"/>
            <a:ext cx="3970777" cy="1794804"/>
            <a:chOff x="457200" y="2895600"/>
            <a:chExt cx="3970777" cy="1794804"/>
          </a:xfrm>
        </p:grpSpPr>
        <p:sp>
          <p:nvSpPr>
            <p:cNvPr id="31" name="TextBox 30"/>
            <p:cNvSpPr txBox="1"/>
            <p:nvPr/>
          </p:nvSpPr>
          <p:spPr>
            <a:xfrm>
              <a:off x="1219200" y="2895600"/>
              <a:ext cx="2062472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Abdul Aziz</a:t>
              </a:r>
              <a:endPara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3420" y="3409890"/>
              <a:ext cx="2919580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B.A</a:t>
              </a:r>
              <a:r>
                <a:rPr lang="en-US" sz="20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(Hon’s), M. A(English) </a:t>
              </a:r>
              <a:endPara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3847162"/>
              <a:ext cx="3276600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Assistant Teacher (English)</a:t>
              </a:r>
              <a:endPara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" y="4290294"/>
              <a:ext cx="3970777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Madhaia</a:t>
              </a:r>
              <a:r>
                <a:rPr lang="en-US" sz="20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Bazar </a:t>
              </a:r>
              <a:r>
                <a:rPr lang="en-US" sz="2000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Sadim</a:t>
              </a:r>
              <a:r>
                <a:rPr lang="en-US" sz="20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High School</a:t>
              </a:r>
              <a:endPara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457200" y="2133600"/>
            <a:ext cx="4038600" cy="30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4876800"/>
            <a:ext cx="32766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6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Zainul</a:t>
            </a:r>
            <a:r>
              <a:rPr lang="en-US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Abedin</a:t>
            </a:r>
            <a:endParaRPr lang="en-US" sz="36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Action Button: End 6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 descr="Shilpo Charj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3048000" cy="3539680"/>
          </a:xfrm>
        </p:spPr>
      </p:pic>
      <p:pic>
        <p:nvPicPr>
          <p:cNvPr id="13" name="Picture 12" descr="RebelCowAbed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219201"/>
            <a:ext cx="3700358" cy="342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53000"/>
            <a:ext cx="8229600" cy="1143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Zainul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Abedin, the great artist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Action Button: End 5">
            <a:hlinkClick r:id="" action="ppaction://hlinkshowjump?jump=nextslide" highlightClick="1"/>
          </p:cNvPr>
          <p:cNvSpPr/>
          <p:nvPr/>
        </p:nvSpPr>
        <p:spPr>
          <a:xfrm>
            <a:off x="8305800" y="61722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zainulPortrait-arafatKarim-1200x12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676400"/>
            <a:ext cx="3258026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Our Today’s Topic</a:t>
            </a:r>
            <a:endParaRPr kumimoji="0" lang="en-US" sz="6600" b="1" i="0" u="none" strike="noStrike" kern="1200" cap="none" spc="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Action Button: End 4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"/>
            <a:ext cx="1828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ction Button: End 9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8881" y="2057400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Pioneer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881" y="2895600"/>
            <a:ext cx="112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Famine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881" y="3810000"/>
            <a:ext cx="1088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881" y="4572000"/>
            <a:ext cx="914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Plight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881" y="5334000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1981200"/>
            <a:ext cx="124688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Founder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895600"/>
            <a:ext cx="215995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Scarcity of food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34200" y="3810000"/>
            <a:ext cx="131523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4572000"/>
            <a:ext cx="263578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serious condition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6737" y="5334000"/>
            <a:ext cx="287726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Pity for the suffering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2800" y="1981200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প্রবর্তক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28956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দুর্ভিক্ষ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34200" y="3810000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রেখাচিত্র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0" y="45720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দুর্দশা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10200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সহমর্মিতা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27660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Keywords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Picture 31" descr="Found of Apple comapa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752600"/>
            <a:ext cx="944303" cy="91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660" y="2551476"/>
            <a:ext cx="981075" cy="9477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dsa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6156" y="3372468"/>
            <a:ext cx="966787" cy="1185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 descr="1e53f987647de72c806799a12b7f3f3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70904" y="4377816"/>
            <a:ext cx="847724" cy="8626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compassion-nurse-virtu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6600" y="5181600"/>
            <a:ext cx="838200" cy="8510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21" grpId="0" animBg="1"/>
      <p:bldP spid="22" grpId="0" animBg="1"/>
      <p:bldP spid="23" grpId="0" animBg="1"/>
      <p:bldP spid="24" grpId="0" animBg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"/>
            <a:ext cx="1828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ction Button: End 9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8881" y="2057400"/>
            <a:ext cx="1471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Extremely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881" y="2895600"/>
            <a:ext cx="128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Charcoal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881" y="3810000"/>
            <a:ext cx="94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Knack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881" y="4572000"/>
            <a:ext cx="1380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Visionary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881" y="53340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Exhibition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1981200"/>
            <a:ext cx="19637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tremendously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2819400"/>
            <a:ext cx="313637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black substance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by burning wood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34200" y="3810000"/>
            <a:ext cx="195758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natural skill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4572000"/>
            <a:ext cx="17482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imaginative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0"/>
            <a:ext cx="10815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4200" y="1981200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অতিমাত্রায়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3200" y="312420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কয়লা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15200" y="388620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নৈপুণ্য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449580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স্বপ্নচারী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62800" y="5410200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প্রদর্শনী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27660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Keywords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" name="Picture 30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828800"/>
            <a:ext cx="971550" cy="605508"/>
          </a:xfrm>
          <a:prstGeom prst="rect">
            <a:avLst/>
          </a:prstGeom>
        </p:spPr>
      </p:pic>
      <p:pic>
        <p:nvPicPr>
          <p:cNvPr id="36" name="Picture 35" descr="car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590800"/>
            <a:ext cx="1233488" cy="923925"/>
          </a:xfrm>
          <a:prstGeom prst="rect">
            <a:avLst/>
          </a:prstGeom>
        </p:spPr>
      </p:pic>
      <p:pic>
        <p:nvPicPr>
          <p:cNvPr id="38" name="Picture 37" descr="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3657600"/>
            <a:ext cx="1000125" cy="671617"/>
          </a:xfrm>
          <a:prstGeom prst="rect">
            <a:avLst/>
          </a:prstGeom>
        </p:spPr>
      </p:pic>
      <p:pic>
        <p:nvPicPr>
          <p:cNvPr id="39" name="Picture 38" descr="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4495800"/>
            <a:ext cx="1300162" cy="782796"/>
          </a:xfrm>
          <a:prstGeom prst="rect">
            <a:avLst/>
          </a:prstGeom>
        </p:spPr>
      </p:pic>
      <p:pic>
        <p:nvPicPr>
          <p:cNvPr id="40" name="Picture 39" descr="f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410200"/>
            <a:ext cx="1066800" cy="597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21" grpId="0" animBg="1"/>
      <p:bldP spid="22" grpId="0" animBg="1"/>
      <p:bldP spid="23" grpId="0" animBg="1"/>
      <p:bldP spid="24" grpId="0" animBg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(Section B)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the questions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2152" y="1535668"/>
            <a:ext cx="4893391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see in the first picture 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152" y="2157556"/>
            <a:ext cx="6567439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 can see a skeletal human figure sitting beside a road. I think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is suffering from starvation.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152" y="2967335"/>
            <a:ext cx="5402313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you see in the second picture?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152" y="3516868"/>
            <a:ext cx="5499198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 can see in picture 2 two women are going to work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267200"/>
            <a:ext cx="514833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you see in the third picture?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2152" y="5117068"/>
            <a:ext cx="7591052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picture 3 I can see a crow is sitting on a dead body. The person might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die from hunger.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/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en-U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en-US" sz="11500" dirty="0" smtClean="0">
                <a:ln>
                  <a:solidFill>
                    <a:sysClr val="windowText" lastClr="000000"/>
                  </a:solidFill>
                </a:ln>
              </a:rPr>
              <a:t>Thank you </a:t>
            </a:r>
            <a:endParaRPr lang="en-US" sz="115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152400"/>
            <a:ext cx="1219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 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ction Button: End 14">
            <a:hlinkClick r:id="" action="ppaction://hlinkshowjump?jump=nextslide" highlightClick="1"/>
          </p:cNvPr>
          <p:cNvSpPr/>
          <p:nvPr/>
        </p:nvSpPr>
        <p:spPr>
          <a:xfrm>
            <a:off x="8382000" y="6248400"/>
            <a:ext cx="609600" cy="4572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38332" y="6172200"/>
            <a:ext cx="457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478</Words>
  <Application>Microsoft Office PowerPoint</Application>
  <PresentationFormat>On-screen Show (4:3)</PresentationFormat>
  <Paragraphs>228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INDEX</vt:lpstr>
      <vt:lpstr>Welcome</vt:lpstr>
      <vt:lpstr>Slide 3</vt:lpstr>
      <vt:lpstr>Slide 4</vt:lpstr>
      <vt:lpstr>Zainul Abedin, the great artist</vt:lpstr>
      <vt:lpstr>Learning Outcome</vt:lpstr>
      <vt:lpstr>Keywords</vt:lpstr>
      <vt:lpstr>Keywords</vt:lpstr>
      <vt:lpstr>(Section B) Discuss the questions</vt:lpstr>
      <vt:lpstr>(Section B) Discuss the questions</vt:lpstr>
      <vt:lpstr>Answer the following questions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SCC</dc:creator>
  <cp:lastModifiedBy>SCC</cp:lastModifiedBy>
  <cp:revision>63</cp:revision>
  <dcterms:created xsi:type="dcterms:W3CDTF">2006-08-16T00:00:00Z</dcterms:created>
  <dcterms:modified xsi:type="dcterms:W3CDTF">2020-12-26T04:00:39Z</dcterms:modified>
</cp:coreProperties>
</file>