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sldIdLst>
    <p:sldId id="282" r:id="rId3"/>
    <p:sldId id="257" r:id="rId4"/>
    <p:sldId id="259" r:id="rId5"/>
    <p:sldId id="258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179-BCA7-4901-B155-99090FFC0D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499-883A-4B2C-990D-3DBEBA353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12/26/2020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705600" cy="42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800600"/>
            <a:ext cx="67056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The </a:t>
            </a:r>
            <a:r>
              <a:rPr lang="en-US" sz="3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Somapura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Mahavihara</a:t>
            </a:r>
            <a:endParaRPr lang="en-US" sz="3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6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276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 VOCABULARY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91" y="5282625"/>
            <a:ext cx="18021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</a:t>
            </a:r>
            <a:r>
              <a:rPr lang="en-US" sz="3200" dirty="0" smtClean="0"/>
              <a:t>Plain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0" y="2057400"/>
            <a:ext cx="18176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Extensive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682425"/>
            <a:ext cx="18176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Excavate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3896" y="5282625"/>
            <a:ext cx="21181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smooth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9329" y="2022764"/>
            <a:ext cx="22050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large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3896" y="3682425"/>
            <a:ext cx="21181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dig out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4" y="3124200"/>
            <a:ext cx="2660632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DELL\Downloads\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29" y="5029200"/>
            <a:ext cx="2674487" cy="1633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ownloads\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0" y="1152525"/>
            <a:ext cx="271605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524" y="1219200"/>
            <a:ext cx="20254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Prevent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200400"/>
            <a:ext cx="19811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Satisfy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799" y="5257800"/>
            <a:ext cx="19811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Discover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4200" y="1219200"/>
            <a:ext cx="16389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obstruct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8171" y="3200400"/>
            <a:ext cx="1905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please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8171" y="5282625"/>
            <a:ext cx="209482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explore</a:t>
            </a:r>
          </a:p>
        </p:txBody>
      </p:sp>
      <p:pic>
        <p:nvPicPr>
          <p:cNvPr id="5123" name="Picture 3" descr="C:\Users\DELL\Downloads\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2667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514600"/>
            <a:ext cx="268085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61" y="4724400"/>
            <a:ext cx="2652994" cy="1904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1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01" y="436731"/>
            <a:ext cx="2295199" cy="1607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8" y="4572000"/>
            <a:ext cx="2288272" cy="1506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8" y="2536196"/>
            <a:ext cx="2288272" cy="1569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1" y="1055800"/>
            <a:ext cx="187362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3200" dirty="0" smtClean="0"/>
              <a:t>Ruin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33401" y="2920425"/>
            <a:ext cx="184591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  Build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33400" y="4747564"/>
            <a:ext cx="18736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Attention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1055800"/>
            <a:ext cx="2895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  destruction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867400" y="2863518"/>
            <a:ext cx="2895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  construct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867400" y="4800600"/>
            <a:ext cx="2895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Concentration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7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1" y="147921"/>
            <a:ext cx="2666999" cy="69027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Group work </a:t>
            </a:r>
            <a:endParaRPr lang="en-US" sz="4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2296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B. Match 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words with their meanings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58399"/>
              </p:ext>
            </p:extLst>
          </p:nvPr>
        </p:nvGraphicFramePr>
        <p:xfrm>
          <a:off x="457200" y="2057400"/>
          <a:ext cx="8305800" cy="4326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159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        </a:t>
                      </a:r>
                      <a:r>
                        <a:rPr lang="en-US" sz="3200" dirty="0">
                          <a:latin typeface="Calibri" pitchFamily="34" charset="0"/>
                          <a:cs typeface="Calibri" pitchFamily="34" charset="0"/>
                        </a:rPr>
                        <a:t>Words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           Meanings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807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Archaeological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Excavate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Lofty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Extensive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Systematic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Debris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Devout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Rubbles/wreckage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Widespread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Ancient cultural remains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Pious</a:t>
                      </a:r>
                    </a:p>
                    <a:p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Uncover</a:t>
                      </a:r>
                      <a:r>
                        <a:rPr lang="en-US" sz="2800" baseline="0" dirty="0">
                          <a:latin typeface="Calibri" pitchFamily="34" charset="0"/>
                          <a:cs typeface="Calibri" pitchFamily="34" charset="0"/>
                        </a:rPr>
                        <a:t> something with difficulty</a:t>
                      </a:r>
                    </a:p>
                    <a:p>
                      <a:r>
                        <a:rPr lang="en-US" sz="2800" baseline="0" dirty="0"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</a:p>
                    <a:p>
                      <a:r>
                        <a:rPr lang="en-US" sz="2800" baseline="0" dirty="0" smtClean="0">
                          <a:latin typeface="Calibri" pitchFamily="34" charset="0"/>
                          <a:cs typeface="Calibri" pitchFamily="34" charset="0"/>
                        </a:rPr>
                        <a:t>Done  </a:t>
                      </a:r>
                      <a:r>
                        <a:rPr lang="en-US" sz="2800" baseline="0" dirty="0">
                          <a:latin typeface="Calibri" pitchFamily="34" charset="0"/>
                          <a:cs typeface="Calibri" pitchFamily="34" charset="0"/>
                        </a:rPr>
                        <a:t>methodically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9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79248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33400"/>
            <a:ext cx="21336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3200" dirty="0" err="1" smtClean="0"/>
              <a:t>Paharpur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7924800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libri" pitchFamily="34" charset="0"/>
                <a:cs typeface="Calibri" pitchFamily="34" charset="0"/>
              </a:rPr>
              <a:t>Paharpur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an important archaeological site in a village named ‘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paharpur’in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Naogan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district of northern Bangladesh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Naogoan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is mainly plain land but in the middle of it stood a hill covered with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jungle.Pahar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means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hill.Hence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the name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Paharpur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256"/>
            <a:ext cx="7696200" cy="4313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582" y="4495800"/>
            <a:ext cx="7675418" cy="2062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                    </a:t>
            </a:r>
            <a:r>
              <a:rPr lang="en-US" sz="3200" u="sng" dirty="0" smtClean="0">
                <a:solidFill>
                  <a:schemeClr val="tx1"/>
                </a:solidFill>
              </a:rPr>
              <a:t>Buddhist institution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Somapura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Mahavihara</a:t>
            </a:r>
            <a:r>
              <a:rPr lang="en-US" sz="3200" dirty="0">
                <a:solidFill>
                  <a:schemeClr val="tx1"/>
                </a:solidFill>
              </a:rPr>
              <a:t> was one of the most famous Buddhist institutions for monks of ancient </a:t>
            </a:r>
            <a:r>
              <a:rPr lang="en-US" sz="3200" dirty="0" err="1">
                <a:solidFill>
                  <a:schemeClr val="tx1"/>
                </a:solidFill>
              </a:rPr>
              <a:t>Bengla</a:t>
            </a:r>
            <a:r>
              <a:rPr lang="en-US" sz="3200" dirty="0">
                <a:solidFill>
                  <a:schemeClr val="tx1"/>
                </a:solidFill>
              </a:rPr>
              <a:t> and in Southern Asia. </a:t>
            </a:r>
          </a:p>
        </p:txBody>
      </p:sp>
    </p:spTree>
    <p:extLst>
      <p:ext uri="{BB962C8B-B14F-4D97-AF65-F5344CB8AC3E}">
        <p14:creationId xmlns:p14="http://schemas.microsoft.com/office/powerpoint/2010/main" val="21166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616640"/>
            <a:ext cx="4343400" cy="3269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1315721"/>
            <a:ext cx="194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Alexander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86200"/>
            <a:ext cx="830580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dirty="0" err="1"/>
              <a:t>Paharpur</a:t>
            </a:r>
            <a:r>
              <a:rPr lang="en-US" sz="2800" dirty="0"/>
              <a:t> site has been excavated and re-excavated a number of times by </a:t>
            </a:r>
            <a:r>
              <a:rPr lang="en-US" sz="2800" dirty="0" err="1"/>
              <a:t>archaeologists.Sir</a:t>
            </a:r>
            <a:r>
              <a:rPr lang="en-US" sz="2800" dirty="0"/>
              <a:t> Alexander visited the place in 1879.Cunningham intended to carry out an extensive but was prevented by the land owner.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3566"/>
            <a:ext cx="4022634" cy="326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1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487891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726" y="4267200"/>
            <a:ext cx="848096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Systematic and regular excavation started jointly by Archaeological Survey of India and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Varendra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Research Society of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Rajshahi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and Kolkata University in 1923. They excavated the northern part of the monastery.</a:t>
            </a:r>
          </a:p>
        </p:txBody>
      </p:sp>
    </p:spTree>
    <p:extLst>
      <p:ext uri="{BB962C8B-B14F-4D97-AF65-F5344CB8AC3E}">
        <p14:creationId xmlns:p14="http://schemas.microsoft.com/office/powerpoint/2010/main" val="42498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2" y="2380154"/>
            <a:ext cx="3326326" cy="3411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7713"/>
            <a:ext cx="3352800" cy="3411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920092" y="457200"/>
            <a:ext cx="6928508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1925-26, R.D Banerjee excavated the northern part of the central mound. From 1026-27 onward, excavation was carried out under the supervision of KN </a:t>
            </a:r>
            <a:r>
              <a:rPr lang="en-US" sz="2800" dirty="0" err="1"/>
              <a:t>Dikshit</a:t>
            </a:r>
            <a:r>
              <a:rPr 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255" y="5943600"/>
            <a:ext cx="2286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R.D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Banerjee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6963" y="5943600"/>
            <a:ext cx="20504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Dikshit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4" y="464128"/>
            <a:ext cx="3845416" cy="3193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784" y="3646944"/>
            <a:ext cx="7198216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excavated complex at </a:t>
            </a:r>
            <a:r>
              <a:rPr lang="en-US" sz="2800" dirty="0" err="1"/>
              <a:t>Paharpur</a:t>
            </a:r>
            <a:r>
              <a:rPr lang="en-US" sz="2800" dirty="0"/>
              <a:t> has been identified as </a:t>
            </a:r>
            <a:r>
              <a:rPr lang="en-US" sz="2800" dirty="0" err="1"/>
              <a:t>somapura</a:t>
            </a:r>
            <a:r>
              <a:rPr lang="en-US" sz="2800" dirty="0"/>
              <a:t> </a:t>
            </a:r>
            <a:r>
              <a:rPr lang="en-US" sz="2800" dirty="0" err="1"/>
              <a:t>Mahavihara</a:t>
            </a:r>
            <a:r>
              <a:rPr lang="en-US" sz="2800" dirty="0"/>
              <a:t> built by the second  Pala king </a:t>
            </a:r>
            <a:r>
              <a:rPr lang="en-US" sz="2800" dirty="0" err="1" smtClean="0"/>
              <a:t>Dharmapala</a:t>
            </a:r>
            <a:r>
              <a:rPr lang="en-US" sz="2800" dirty="0" smtClean="0"/>
              <a:t> (</a:t>
            </a:r>
            <a:r>
              <a:rPr lang="en-US" sz="2400" dirty="0"/>
              <a:t>781-821 AD</a:t>
            </a:r>
            <a:r>
              <a:rPr lang="en-US" sz="2400" dirty="0" smtClean="0"/>
              <a:t>).</a:t>
            </a:r>
            <a:r>
              <a:rPr lang="en-US" sz="2400" dirty="0"/>
              <a:t> </a:t>
            </a:r>
            <a:r>
              <a:rPr lang="en-US" sz="2800" dirty="0"/>
              <a:t>The Pala rulers were devout Buddhists and they founded a number of monasteries throughout their growing </a:t>
            </a:r>
            <a:r>
              <a:rPr lang="en-US" sz="2800" dirty="0" smtClean="0"/>
              <a:t>empire.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7423" y="376535"/>
            <a:ext cx="371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Pala </a:t>
            </a:r>
            <a:r>
              <a:rPr lang="en-US" sz="2400" dirty="0"/>
              <a:t>king  </a:t>
            </a:r>
            <a:r>
              <a:rPr lang="en-US" sz="2400" dirty="0" err="1" smtClean="0"/>
              <a:t>Dharmapala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12" y="464128"/>
            <a:ext cx="3355288" cy="3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glit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029"/>
            <a:ext cx="7619999" cy="5730571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88900" cap="sq" cmpd="thickThin" algn="ctr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12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275785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Individual 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914400"/>
            <a:ext cx="8229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Read the text in ‘A’ again and choose the best answer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568708"/>
            <a:ext cx="8686799" cy="467820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Paharpur</a:t>
            </a:r>
            <a:r>
              <a:rPr lang="en-US" sz="2800" dirty="0" smtClean="0"/>
              <a:t> </a:t>
            </a:r>
            <a:r>
              <a:rPr lang="en-US" sz="2800" dirty="0"/>
              <a:t>is a---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i</a:t>
            </a:r>
            <a:r>
              <a:rPr lang="en-US" sz="2800" dirty="0"/>
              <a:t>) a very small village</a:t>
            </a:r>
            <a:r>
              <a:rPr lang="en-US" sz="2800" dirty="0" smtClean="0"/>
              <a:t>.     ii</a:t>
            </a:r>
            <a:r>
              <a:rPr lang="en-US" sz="2800" dirty="0"/>
              <a:t>) an extraordinary village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iii)important </a:t>
            </a:r>
            <a:r>
              <a:rPr lang="en-US" sz="2800" dirty="0"/>
              <a:t>archaeological </a:t>
            </a:r>
            <a:r>
              <a:rPr lang="en-US" sz="2800" dirty="0" smtClean="0"/>
              <a:t>site     iv</a:t>
            </a:r>
            <a:r>
              <a:rPr lang="en-US" sz="2800" dirty="0"/>
              <a:t>) a village on top of a mountain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2. After </a:t>
            </a:r>
            <a:r>
              <a:rPr lang="en-US" sz="2800" dirty="0" err="1"/>
              <a:t>excavation,the</a:t>
            </a:r>
            <a:r>
              <a:rPr lang="en-US" sz="2800" dirty="0"/>
              <a:t> archaeologists discovered a </a:t>
            </a:r>
            <a:r>
              <a:rPr lang="en-US" sz="2800" dirty="0" smtClean="0"/>
              <a:t>lofty-</a:t>
            </a:r>
            <a:endParaRPr lang="en-US" sz="2800" dirty="0"/>
          </a:p>
          <a:p>
            <a:r>
              <a:rPr lang="en-US" sz="2800" dirty="0" smtClean="0"/>
              <a:t>     i</a:t>
            </a:r>
            <a:r>
              <a:rPr lang="en-US" sz="2800" dirty="0"/>
              <a:t>) Hindu temple </a:t>
            </a:r>
            <a:r>
              <a:rPr lang="en-US" sz="2800" dirty="0" smtClean="0"/>
              <a:t>                   ii</a:t>
            </a:r>
            <a:r>
              <a:rPr lang="en-US" sz="2800" dirty="0"/>
              <a:t>) Kings palace </a:t>
            </a:r>
            <a:r>
              <a:rPr lang="en-US" sz="2800" dirty="0" smtClean="0"/>
              <a:t>      </a:t>
            </a:r>
          </a:p>
          <a:p>
            <a:r>
              <a:rPr lang="en-US" sz="2800" dirty="0" smtClean="0"/>
              <a:t>   iii</a:t>
            </a:r>
            <a:r>
              <a:rPr lang="en-US" sz="2800" dirty="0"/>
              <a:t>) Buddhist </a:t>
            </a:r>
            <a:r>
              <a:rPr lang="en-US" sz="2800" dirty="0" err="1" smtClean="0"/>
              <a:t>monastrry</a:t>
            </a:r>
            <a:r>
              <a:rPr lang="en-US" sz="2800" dirty="0" smtClean="0"/>
              <a:t>         </a:t>
            </a:r>
            <a:r>
              <a:rPr lang="en-US" sz="2800" dirty="0"/>
              <a:t>iv) Emperor’s court yard.</a:t>
            </a:r>
          </a:p>
          <a:p>
            <a:r>
              <a:rPr lang="en-US" sz="2800" dirty="0" smtClean="0"/>
              <a:t>3. How </a:t>
            </a:r>
            <a:r>
              <a:rPr lang="en-US" sz="2800" dirty="0"/>
              <a:t>many phases of excavation of </a:t>
            </a:r>
            <a:r>
              <a:rPr lang="en-US" sz="2800" dirty="0" err="1"/>
              <a:t>Paharpur</a:t>
            </a:r>
            <a:r>
              <a:rPr lang="en-US" sz="2800" dirty="0"/>
              <a:t> has been mentioned in the text?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 </a:t>
            </a:r>
            <a:r>
              <a:rPr lang="en-US" sz="2800" dirty="0"/>
              <a:t>i) Two </a:t>
            </a:r>
            <a:r>
              <a:rPr lang="en-US" sz="2800" dirty="0" smtClean="0"/>
              <a:t>            </a:t>
            </a:r>
            <a:r>
              <a:rPr lang="en-US" sz="2800" dirty="0"/>
              <a:t>ii)Three  </a:t>
            </a:r>
            <a:r>
              <a:rPr lang="en-US" sz="2800" dirty="0" smtClean="0"/>
              <a:t>          iii</a:t>
            </a:r>
            <a:r>
              <a:rPr lang="en-US" sz="2800" dirty="0"/>
              <a:t>) Six  </a:t>
            </a:r>
            <a:r>
              <a:rPr lang="en-US" sz="2800" dirty="0" smtClean="0"/>
              <a:t>       iv</a:t>
            </a:r>
            <a:r>
              <a:rPr lang="en-US" sz="2800" dirty="0"/>
              <a:t>) </a:t>
            </a:r>
            <a:r>
              <a:rPr lang="en-US" sz="2800" dirty="0" smtClean="0"/>
              <a:t>Seven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382000" cy="44012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Answer the following questions.</a:t>
            </a:r>
          </a:p>
          <a:p>
            <a:endParaRPr lang="en-US" sz="2800" dirty="0"/>
          </a:p>
          <a:p>
            <a:r>
              <a:rPr lang="en-US" sz="2800" dirty="0" smtClean="0"/>
              <a:t>a. Where </a:t>
            </a:r>
            <a:r>
              <a:rPr lang="en-US" sz="2800" dirty="0"/>
              <a:t>is </a:t>
            </a:r>
            <a:r>
              <a:rPr lang="en-US" sz="2800" dirty="0" err="1"/>
              <a:t>Paharpur</a:t>
            </a:r>
            <a:r>
              <a:rPr lang="en-US" sz="2800" dirty="0"/>
              <a:t> </a:t>
            </a:r>
            <a:r>
              <a:rPr lang="en-US" sz="2800" dirty="0" smtClean="0"/>
              <a:t>located? </a:t>
            </a:r>
          </a:p>
          <a:p>
            <a:r>
              <a:rPr lang="en-US" sz="2800" dirty="0" smtClean="0"/>
              <a:t>b. What </a:t>
            </a:r>
            <a:r>
              <a:rPr lang="en-US" sz="2800" dirty="0"/>
              <a:t>is it famous for?</a:t>
            </a:r>
          </a:p>
          <a:p>
            <a:r>
              <a:rPr lang="en-US" sz="2800" dirty="0" smtClean="0"/>
              <a:t>c. Which </a:t>
            </a:r>
            <a:r>
              <a:rPr lang="en-US" sz="2800" dirty="0"/>
              <a:t>department brought the site under further excavation after independence?</a:t>
            </a:r>
          </a:p>
          <a:p>
            <a:r>
              <a:rPr lang="en-US" sz="2800" dirty="0" smtClean="0"/>
              <a:t>d. What </a:t>
            </a:r>
            <a:r>
              <a:rPr lang="en-US" sz="2800" dirty="0"/>
              <a:t>did Cunningham find when he was digging the </a:t>
            </a:r>
            <a:r>
              <a:rPr lang="en-US" sz="2800" dirty="0" err="1"/>
              <a:t>Paharpur</a:t>
            </a:r>
            <a:r>
              <a:rPr lang="en-US" sz="2800" dirty="0"/>
              <a:t> site?</a:t>
            </a:r>
          </a:p>
          <a:p>
            <a:r>
              <a:rPr lang="en-US" sz="2800" dirty="0" smtClean="0"/>
              <a:t>e. What </a:t>
            </a:r>
            <a:r>
              <a:rPr lang="en-US" sz="2800" dirty="0"/>
              <a:t>did expeditions reveal</a:t>
            </a:r>
            <a:r>
              <a:rPr lang="en-US" sz="2800" dirty="0" smtClean="0"/>
              <a:t>?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Learning Assessment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0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746994">
            <a:off x="533400" y="2633312"/>
            <a:ext cx="78486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REFRESHMENT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5814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1165514"/>
            <a:ext cx="6925406" cy="4092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426325" cy="482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210175"/>
            <a:ext cx="7086600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8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096000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Garamond"/>
              </a:rPr>
              <a:t>  </a:t>
            </a:r>
            <a:r>
              <a:rPr lang="en-US" sz="3200" b="1" kern="0" dirty="0" smtClean="0">
                <a:solidFill>
                  <a:srgbClr val="C00000"/>
                </a:solidFill>
                <a:latin typeface="Garamond"/>
              </a:rPr>
              <a:t>SHITALPUR HIGH SCHOOL</a:t>
            </a:r>
            <a:endParaRPr lang="en-US" sz="3600" b="1" kern="0" dirty="0">
              <a:solidFill>
                <a:srgbClr val="C00000"/>
              </a:solidFill>
              <a:latin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239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9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054"/>
            <a:ext cx="34290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7054"/>
            <a:ext cx="33528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922455"/>
            <a:ext cx="7620000" cy="25545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                   Md</a:t>
            </a:r>
            <a:r>
              <a:rPr lang="en-US" sz="3200" b="1" dirty="0">
                <a:solidFill>
                  <a:prstClr val="black"/>
                </a:solidFill>
              </a:rPr>
              <a:t>. Ismail </a:t>
            </a:r>
            <a:r>
              <a:rPr lang="en-US" sz="3200" b="1" dirty="0" err="1">
                <a:solidFill>
                  <a:prstClr val="black"/>
                </a:solidFill>
              </a:rPr>
              <a:t>Shaikh</a:t>
            </a:r>
            <a:endParaRPr lang="en-US" sz="40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               </a:t>
            </a:r>
            <a:r>
              <a:rPr lang="en-US" sz="2400" b="1" dirty="0">
                <a:solidFill>
                  <a:prstClr val="black"/>
                </a:solidFill>
              </a:rPr>
              <a:t>B.A. B.Ed. M.A.(English) M.Ed. </a:t>
            </a:r>
            <a:r>
              <a:rPr lang="en-US" b="1" i="1" dirty="0">
                <a:solidFill>
                  <a:prstClr val="black"/>
                </a:solidFill>
              </a:rPr>
              <a:t>BOU</a:t>
            </a:r>
            <a:endParaRPr lang="en-US" sz="2800" b="1" i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                       </a:t>
            </a:r>
            <a:r>
              <a:rPr lang="en-US" sz="2400" dirty="0">
                <a:solidFill>
                  <a:srgbClr val="C00000"/>
                </a:solidFill>
              </a:rPr>
              <a:t>Senior Teacher in English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</a:t>
            </a:r>
            <a:r>
              <a:rPr lang="en-US" sz="2400" dirty="0" err="1">
                <a:solidFill>
                  <a:prstClr val="black"/>
                </a:solidFill>
              </a:rPr>
              <a:t>Shitalpur</a:t>
            </a:r>
            <a:r>
              <a:rPr lang="en-US" sz="2400" dirty="0">
                <a:solidFill>
                  <a:prstClr val="black"/>
                </a:solidFill>
              </a:rPr>
              <a:t> ML. High School, Chittagong.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Contact No- </a:t>
            </a:r>
            <a:r>
              <a:rPr lang="en-US" sz="2400" dirty="0">
                <a:solidFill>
                  <a:srgbClr val="C00000"/>
                </a:solidFill>
              </a:rPr>
              <a:t>01716086548, 01865228207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    </a:t>
            </a:r>
            <a:r>
              <a:rPr lang="en-US" sz="2000" dirty="0">
                <a:solidFill>
                  <a:prstClr val="black"/>
                </a:solidFill>
              </a:rPr>
              <a:t>Email- ishaikhcitygate2014@gmail.com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477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5" y="4191000"/>
            <a:ext cx="3935305" cy="2425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3913094" cy="2425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8051" y="76200"/>
            <a:ext cx="53340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Look at the pictures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79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533400"/>
            <a:ext cx="8288337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is this?</a:t>
            </a:r>
          </a:p>
          <a:p>
            <a:pPr marL="742950" lvl="0" indent="-74295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do we call it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742950" lvl="0" indent="-742950">
              <a:buFontTx/>
              <a:buAutoNum type="arabicPeriod"/>
            </a:pPr>
            <a:endParaRPr lang="en-US" sz="3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399"/>
            <a:ext cx="412115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438400"/>
            <a:ext cx="40909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418" y="381000"/>
            <a:ext cx="755761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Somapura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Mahavihara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/>
              <a:t>        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Unit: Eight  Lesson : 2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557617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39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410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Learning out 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855" y="1676400"/>
            <a:ext cx="8305800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After completing the lesson, students will be able to…</a:t>
            </a:r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 read and understand text through silent reading.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 ask and answer questions.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 write some vocabulary 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 describe a place.</a:t>
            </a:r>
          </a:p>
        </p:txBody>
      </p:sp>
    </p:spTree>
    <p:extLst>
      <p:ext uri="{BB962C8B-B14F-4D97-AF65-F5344CB8AC3E}">
        <p14:creationId xmlns:p14="http://schemas.microsoft.com/office/powerpoint/2010/main" val="16945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2" y="1905000"/>
            <a:ext cx="4062158" cy="295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676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C:\Users\pc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112" y="1905000"/>
            <a:ext cx="4093688" cy="295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63830" y="624989"/>
            <a:ext cx="3810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Silent Reading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05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561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Trek</vt:lpstr>
      <vt:lpstr>1_Trek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</cp:revision>
  <dcterms:created xsi:type="dcterms:W3CDTF">2006-08-16T00:00:00Z</dcterms:created>
  <dcterms:modified xsi:type="dcterms:W3CDTF">2020-12-26T10:49:47Z</dcterms:modified>
</cp:coreProperties>
</file>