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1"/>
  </p:notesMasterIdLst>
  <p:sldIdLst>
    <p:sldId id="471" r:id="rId2"/>
    <p:sldId id="472" r:id="rId3"/>
    <p:sldId id="461" r:id="rId4"/>
    <p:sldId id="443" r:id="rId5"/>
    <p:sldId id="315" r:id="rId6"/>
    <p:sldId id="460" r:id="rId7"/>
    <p:sldId id="427" r:id="rId8"/>
    <p:sldId id="473" r:id="rId9"/>
    <p:sldId id="468" r:id="rId10"/>
    <p:sldId id="462" r:id="rId11"/>
    <p:sldId id="475" r:id="rId12"/>
    <p:sldId id="464" r:id="rId13"/>
    <p:sldId id="474" r:id="rId14"/>
    <p:sldId id="466" r:id="rId15"/>
    <p:sldId id="467" r:id="rId16"/>
    <p:sldId id="476" r:id="rId17"/>
    <p:sldId id="470" r:id="rId18"/>
    <p:sldId id="275" r:id="rId19"/>
    <p:sldId id="276" r:id="rId20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FF00"/>
    <a:srgbClr val="00D360"/>
    <a:srgbClr val="FFFF00"/>
    <a:srgbClr val="00DA63"/>
    <a:srgbClr val="0000FF"/>
    <a:srgbClr val="CC00FF"/>
    <a:srgbClr val="CC66FF"/>
    <a:srgbClr val="CC33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>
      <p:cViewPr varScale="1">
        <p:scale>
          <a:sx n="86" d="100"/>
          <a:sy n="86" d="100"/>
        </p:scale>
        <p:origin x="734" y="24"/>
      </p:cViewPr>
      <p:guideLst>
        <p:guide orient="horz" pos="2160"/>
        <p:guide pos="36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image" Target="../media/image23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9C8EC9-4367-4BB6-A558-D59194EAB26F}" type="doc">
      <dgm:prSet loTypeId="urn:microsoft.com/office/officeart/2005/8/layout/matrix1" loCatId="matrix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2F12BD7-595A-4348-8326-9B6E7F4EC198}">
      <dgm:prSet phldrT="[Text]" custT="1"/>
      <dgm:spPr/>
      <dgm:t>
        <a:bodyPr/>
        <a:lstStyle/>
        <a:p>
          <a:r>
            <a:rPr lang="en-US" sz="4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বিক্রয়কর্মীর</a:t>
          </a:r>
          <a:r>
            <a: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গুণাবলি</a:t>
          </a:r>
          <a:endParaRPr 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DB0C78-01C5-443C-9405-48CE659C3A0A}" type="parTrans" cxnId="{AC078372-1830-4441-BAAE-75C9D21A2BDC}">
      <dgm:prSet/>
      <dgm:spPr/>
      <dgm:t>
        <a:bodyPr/>
        <a:lstStyle/>
        <a:p>
          <a:endParaRPr lang="en-US"/>
        </a:p>
      </dgm:t>
    </dgm:pt>
    <dgm:pt modelId="{ACB3D92D-B8F3-429A-867C-6FAFA78AF7E9}" type="sibTrans" cxnId="{AC078372-1830-4441-BAAE-75C9D21A2BDC}">
      <dgm:prSet/>
      <dgm:spPr/>
      <dgm:t>
        <a:bodyPr/>
        <a:lstStyle/>
        <a:p>
          <a:endParaRPr lang="en-US"/>
        </a:p>
      </dgm:t>
    </dgm:pt>
    <dgm:pt modelId="{443296EC-0285-4837-AA50-54B9F826CAF4}">
      <dgm:prSet phldrT="[Text]" custT="1"/>
      <dgm:spPr/>
      <dgm:t>
        <a:bodyPr/>
        <a:lstStyle/>
        <a:p>
          <a:r>
            <a:rPr lang="en-US" sz="4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শারীরিক</a:t>
          </a:r>
          <a:endParaRPr 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FE513EF-12C1-4530-B3F4-D0E857480661}" type="parTrans" cxnId="{FE4560B6-2522-4606-AF16-275DAB348CF5}">
      <dgm:prSet/>
      <dgm:spPr/>
      <dgm:t>
        <a:bodyPr/>
        <a:lstStyle/>
        <a:p>
          <a:endParaRPr lang="en-US"/>
        </a:p>
      </dgm:t>
    </dgm:pt>
    <dgm:pt modelId="{43326206-5B33-4804-95D1-3C273FA49DCA}" type="sibTrans" cxnId="{FE4560B6-2522-4606-AF16-275DAB348CF5}">
      <dgm:prSet/>
      <dgm:spPr/>
      <dgm:t>
        <a:bodyPr/>
        <a:lstStyle/>
        <a:p>
          <a:endParaRPr lang="en-US"/>
        </a:p>
      </dgm:t>
    </dgm:pt>
    <dgm:pt modelId="{5F456B50-9C6A-49DC-97CC-AC4D5BE835AF}">
      <dgm:prSet phldrT="[Text]" custT="1"/>
      <dgm:spPr/>
      <dgm:t>
        <a:bodyPr/>
        <a:lstStyle/>
        <a:p>
          <a:r>
            <a:rPr lang="en-US" sz="4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মানসিক</a:t>
          </a:r>
          <a:endParaRPr 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079BFF2-14E1-4E21-A643-9A6F83899769}" type="parTrans" cxnId="{258F20E6-0F06-4BF9-A52F-5BBFA409C00D}">
      <dgm:prSet/>
      <dgm:spPr/>
      <dgm:t>
        <a:bodyPr/>
        <a:lstStyle/>
        <a:p>
          <a:endParaRPr lang="en-US"/>
        </a:p>
      </dgm:t>
    </dgm:pt>
    <dgm:pt modelId="{3D9DCBA5-EB01-4CB7-B9FD-D0705E68ED5B}" type="sibTrans" cxnId="{258F20E6-0F06-4BF9-A52F-5BBFA409C00D}">
      <dgm:prSet/>
      <dgm:spPr/>
      <dgm:t>
        <a:bodyPr/>
        <a:lstStyle/>
        <a:p>
          <a:endParaRPr lang="en-US"/>
        </a:p>
      </dgm:t>
    </dgm:pt>
    <dgm:pt modelId="{5EC9283F-AECD-4846-886F-866B5C5200B4}">
      <dgm:prSet phldrT="[Text]" custT="1"/>
      <dgm:spPr/>
      <dgm:t>
        <a:bodyPr/>
        <a:lstStyle/>
        <a:p>
          <a:r>
            <a:rPr lang="en-US" sz="4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নৈতিক</a:t>
          </a:r>
          <a:endParaRPr 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F1F515-64D5-40C9-96FE-53087BBAE813}" type="parTrans" cxnId="{47B757F4-C56C-46F0-BD09-CCF6B10CF11E}">
      <dgm:prSet/>
      <dgm:spPr/>
      <dgm:t>
        <a:bodyPr/>
        <a:lstStyle/>
        <a:p>
          <a:endParaRPr lang="en-US"/>
        </a:p>
      </dgm:t>
    </dgm:pt>
    <dgm:pt modelId="{A5ED25F0-5A76-4020-A6BC-E2B7742C8A85}" type="sibTrans" cxnId="{47B757F4-C56C-46F0-BD09-CCF6B10CF11E}">
      <dgm:prSet/>
      <dgm:spPr/>
      <dgm:t>
        <a:bodyPr/>
        <a:lstStyle/>
        <a:p>
          <a:endParaRPr lang="en-US"/>
        </a:p>
      </dgm:t>
    </dgm:pt>
    <dgm:pt modelId="{AB00D833-D558-4A22-AC09-F7B8AD4242FE}">
      <dgm:prSet phldrT="[Text]" custT="1"/>
      <dgm:spPr/>
      <dgm:t>
        <a:bodyPr/>
        <a:lstStyle/>
        <a:p>
          <a:r>
            <a:rPr lang="en-US" sz="4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অন্যান্য</a:t>
          </a:r>
          <a:endParaRPr 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4818B2-D2A2-4811-98AF-CEBB28778E9A}" type="parTrans" cxnId="{020E2A0C-EC02-4260-A50E-43F9F643E0E6}">
      <dgm:prSet/>
      <dgm:spPr/>
      <dgm:t>
        <a:bodyPr/>
        <a:lstStyle/>
        <a:p>
          <a:endParaRPr lang="en-US"/>
        </a:p>
      </dgm:t>
    </dgm:pt>
    <dgm:pt modelId="{03B7DD00-72BB-46F9-8E82-7341B3279AFE}" type="sibTrans" cxnId="{020E2A0C-EC02-4260-A50E-43F9F643E0E6}">
      <dgm:prSet/>
      <dgm:spPr/>
      <dgm:t>
        <a:bodyPr/>
        <a:lstStyle/>
        <a:p>
          <a:endParaRPr lang="en-US"/>
        </a:p>
      </dgm:t>
    </dgm:pt>
    <dgm:pt modelId="{8665E3F1-0E47-47E3-B615-B63DCB332D55}" type="pres">
      <dgm:prSet presAssocID="{429C8EC9-4367-4BB6-A558-D59194EAB26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DC83620-FADE-4175-8DFD-5BA63857C1DE}" type="pres">
      <dgm:prSet presAssocID="{429C8EC9-4367-4BB6-A558-D59194EAB26F}" presName="matrix" presStyleCnt="0"/>
      <dgm:spPr/>
    </dgm:pt>
    <dgm:pt modelId="{5202F6FF-9593-49B6-9085-44857DF0DAD0}" type="pres">
      <dgm:prSet presAssocID="{429C8EC9-4367-4BB6-A558-D59194EAB26F}" presName="tile1" presStyleLbl="node1" presStyleIdx="0" presStyleCnt="4" custScaleX="110000" custLinFactNeighborX="2500" custLinFactNeighborY="-1250"/>
      <dgm:spPr/>
    </dgm:pt>
    <dgm:pt modelId="{21487B7E-B1AB-485A-B6B3-FC6A064EF30E}" type="pres">
      <dgm:prSet presAssocID="{429C8EC9-4367-4BB6-A558-D59194EAB26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FF4236F-9194-41A8-931D-EBEF3E44BC30}" type="pres">
      <dgm:prSet presAssocID="{429C8EC9-4367-4BB6-A558-D59194EAB26F}" presName="tile2" presStyleLbl="node1" presStyleIdx="1" presStyleCnt="4" custLinFactNeighborX="2667" custLinFactNeighborY="-26794"/>
      <dgm:spPr/>
    </dgm:pt>
    <dgm:pt modelId="{059CDDFE-6B18-4051-84AC-15532C4A89A7}" type="pres">
      <dgm:prSet presAssocID="{429C8EC9-4367-4BB6-A558-D59194EAB26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7444AB1-02C1-43CF-8C03-38CC34DF4912}" type="pres">
      <dgm:prSet presAssocID="{429C8EC9-4367-4BB6-A558-D59194EAB26F}" presName="tile3" presStyleLbl="node1" presStyleIdx="2" presStyleCnt="4" custScaleX="105000"/>
      <dgm:spPr/>
    </dgm:pt>
    <dgm:pt modelId="{330E98CB-A72A-40C7-AA28-EFA9E162B98D}" type="pres">
      <dgm:prSet presAssocID="{429C8EC9-4367-4BB6-A558-D59194EAB26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977F391-4FC0-4F91-972A-15363F504E46}" type="pres">
      <dgm:prSet presAssocID="{429C8EC9-4367-4BB6-A558-D59194EAB26F}" presName="tile4" presStyleLbl="node1" presStyleIdx="3" presStyleCnt="4"/>
      <dgm:spPr/>
    </dgm:pt>
    <dgm:pt modelId="{D285CBCC-69E0-4011-AE21-28CF36353EE6}" type="pres">
      <dgm:prSet presAssocID="{429C8EC9-4367-4BB6-A558-D59194EAB26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32A90ACB-287D-4BD6-9553-443CEAAD43B5}" type="pres">
      <dgm:prSet presAssocID="{429C8EC9-4367-4BB6-A558-D59194EAB26F}" presName="centerTile" presStyleLbl="fgShp" presStyleIdx="0" presStyleCnt="1" custScaleX="146410" custScaleY="146410">
        <dgm:presLayoutVars>
          <dgm:chMax val="0"/>
          <dgm:chPref val="0"/>
        </dgm:presLayoutVars>
      </dgm:prSet>
      <dgm:spPr/>
    </dgm:pt>
  </dgm:ptLst>
  <dgm:cxnLst>
    <dgm:cxn modelId="{020E2A0C-EC02-4260-A50E-43F9F643E0E6}" srcId="{D2F12BD7-595A-4348-8326-9B6E7F4EC198}" destId="{AB00D833-D558-4A22-AC09-F7B8AD4242FE}" srcOrd="3" destOrd="0" parTransId="{914818B2-D2A2-4811-98AF-CEBB28778E9A}" sibTransId="{03B7DD00-72BB-46F9-8E82-7341B3279AFE}"/>
    <dgm:cxn modelId="{D5599F16-60E9-41AC-AF42-51EAD7D84A9E}" type="presOf" srcId="{5F456B50-9C6A-49DC-97CC-AC4D5BE835AF}" destId="{DFF4236F-9194-41A8-931D-EBEF3E44BC30}" srcOrd="0" destOrd="0" presId="urn:microsoft.com/office/officeart/2005/8/layout/matrix1"/>
    <dgm:cxn modelId="{CA095C4B-A99A-49E0-BB88-5F5E58ABD513}" type="presOf" srcId="{5EC9283F-AECD-4846-886F-866B5C5200B4}" destId="{07444AB1-02C1-43CF-8C03-38CC34DF4912}" srcOrd="0" destOrd="0" presId="urn:microsoft.com/office/officeart/2005/8/layout/matrix1"/>
    <dgm:cxn modelId="{AC078372-1830-4441-BAAE-75C9D21A2BDC}" srcId="{429C8EC9-4367-4BB6-A558-D59194EAB26F}" destId="{D2F12BD7-595A-4348-8326-9B6E7F4EC198}" srcOrd="0" destOrd="0" parTransId="{08DB0C78-01C5-443C-9405-48CE659C3A0A}" sibTransId="{ACB3D92D-B8F3-429A-867C-6FAFA78AF7E9}"/>
    <dgm:cxn modelId="{A2113755-39B1-41B6-A186-27F36B91710C}" type="presOf" srcId="{D2F12BD7-595A-4348-8326-9B6E7F4EC198}" destId="{32A90ACB-287D-4BD6-9553-443CEAAD43B5}" srcOrd="0" destOrd="0" presId="urn:microsoft.com/office/officeart/2005/8/layout/matrix1"/>
    <dgm:cxn modelId="{9EF9B58E-CB7C-45BE-A97D-6F81C3BC90B2}" type="presOf" srcId="{443296EC-0285-4837-AA50-54B9F826CAF4}" destId="{5202F6FF-9593-49B6-9085-44857DF0DAD0}" srcOrd="0" destOrd="0" presId="urn:microsoft.com/office/officeart/2005/8/layout/matrix1"/>
    <dgm:cxn modelId="{E6CEE09A-0F38-442C-894E-C2947A8A3A58}" type="presOf" srcId="{AB00D833-D558-4A22-AC09-F7B8AD4242FE}" destId="{D285CBCC-69E0-4011-AE21-28CF36353EE6}" srcOrd="1" destOrd="0" presId="urn:microsoft.com/office/officeart/2005/8/layout/matrix1"/>
    <dgm:cxn modelId="{04CCCEA3-8FB4-4A34-B1A1-06E3DA906AAF}" type="presOf" srcId="{443296EC-0285-4837-AA50-54B9F826CAF4}" destId="{21487B7E-B1AB-485A-B6B3-FC6A064EF30E}" srcOrd="1" destOrd="0" presId="urn:microsoft.com/office/officeart/2005/8/layout/matrix1"/>
    <dgm:cxn modelId="{FE4560B6-2522-4606-AF16-275DAB348CF5}" srcId="{D2F12BD7-595A-4348-8326-9B6E7F4EC198}" destId="{443296EC-0285-4837-AA50-54B9F826CAF4}" srcOrd="0" destOrd="0" parTransId="{2FE513EF-12C1-4530-B3F4-D0E857480661}" sibTransId="{43326206-5B33-4804-95D1-3C273FA49DCA}"/>
    <dgm:cxn modelId="{BBA193B8-311D-47B8-9487-5E077AD02B61}" type="presOf" srcId="{AB00D833-D558-4A22-AC09-F7B8AD4242FE}" destId="{8977F391-4FC0-4F91-972A-15363F504E46}" srcOrd="0" destOrd="0" presId="urn:microsoft.com/office/officeart/2005/8/layout/matrix1"/>
    <dgm:cxn modelId="{25F92EC7-2E6A-460E-8749-CA6DD6667292}" type="presOf" srcId="{429C8EC9-4367-4BB6-A558-D59194EAB26F}" destId="{8665E3F1-0E47-47E3-B615-B63DCB332D55}" srcOrd="0" destOrd="0" presId="urn:microsoft.com/office/officeart/2005/8/layout/matrix1"/>
    <dgm:cxn modelId="{1E4F1CE5-2E8F-4BF0-8141-DF85E58788AB}" type="presOf" srcId="{5EC9283F-AECD-4846-886F-866B5C5200B4}" destId="{330E98CB-A72A-40C7-AA28-EFA9E162B98D}" srcOrd="1" destOrd="0" presId="urn:microsoft.com/office/officeart/2005/8/layout/matrix1"/>
    <dgm:cxn modelId="{258F20E6-0F06-4BF9-A52F-5BBFA409C00D}" srcId="{D2F12BD7-595A-4348-8326-9B6E7F4EC198}" destId="{5F456B50-9C6A-49DC-97CC-AC4D5BE835AF}" srcOrd="1" destOrd="0" parTransId="{1079BFF2-14E1-4E21-A643-9A6F83899769}" sibTransId="{3D9DCBA5-EB01-4CB7-B9FD-D0705E68ED5B}"/>
    <dgm:cxn modelId="{9A69ADF3-D63A-4909-8CE0-B2282A207BA1}" type="presOf" srcId="{5F456B50-9C6A-49DC-97CC-AC4D5BE835AF}" destId="{059CDDFE-6B18-4051-84AC-15532C4A89A7}" srcOrd="1" destOrd="0" presId="urn:microsoft.com/office/officeart/2005/8/layout/matrix1"/>
    <dgm:cxn modelId="{47B757F4-C56C-46F0-BD09-CCF6B10CF11E}" srcId="{D2F12BD7-595A-4348-8326-9B6E7F4EC198}" destId="{5EC9283F-AECD-4846-886F-866B5C5200B4}" srcOrd="2" destOrd="0" parTransId="{1BF1F515-64D5-40C9-96FE-53087BBAE813}" sibTransId="{A5ED25F0-5A76-4020-A6BC-E2B7742C8A85}"/>
    <dgm:cxn modelId="{5A31D476-12DD-459F-B35A-8C11B2CC1295}" type="presParOf" srcId="{8665E3F1-0E47-47E3-B615-B63DCB332D55}" destId="{DDC83620-FADE-4175-8DFD-5BA63857C1DE}" srcOrd="0" destOrd="0" presId="urn:microsoft.com/office/officeart/2005/8/layout/matrix1"/>
    <dgm:cxn modelId="{CED5AD01-1674-437D-AE55-5870831D285C}" type="presParOf" srcId="{DDC83620-FADE-4175-8DFD-5BA63857C1DE}" destId="{5202F6FF-9593-49B6-9085-44857DF0DAD0}" srcOrd="0" destOrd="0" presId="urn:microsoft.com/office/officeart/2005/8/layout/matrix1"/>
    <dgm:cxn modelId="{222E4386-DE5B-4049-83C9-0667F1A56D6F}" type="presParOf" srcId="{DDC83620-FADE-4175-8DFD-5BA63857C1DE}" destId="{21487B7E-B1AB-485A-B6B3-FC6A064EF30E}" srcOrd="1" destOrd="0" presId="urn:microsoft.com/office/officeart/2005/8/layout/matrix1"/>
    <dgm:cxn modelId="{26E6A2F2-08EF-4197-8946-49549C72F699}" type="presParOf" srcId="{DDC83620-FADE-4175-8DFD-5BA63857C1DE}" destId="{DFF4236F-9194-41A8-931D-EBEF3E44BC30}" srcOrd="2" destOrd="0" presId="urn:microsoft.com/office/officeart/2005/8/layout/matrix1"/>
    <dgm:cxn modelId="{256335CA-59BD-4B96-B3B3-5BA4E72693EC}" type="presParOf" srcId="{DDC83620-FADE-4175-8DFD-5BA63857C1DE}" destId="{059CDDFE-6B18-4051-84AC-15532C4A89A7}" srcOrd="3" destOrd="0" presId="urn:microsoft.com/office/officeart/2005/8/layout/matrix1"/>
    <dgm:cxn modelId="{3C4B7F36-F515-4EE0-97A7-F422B7A6553C}" type="presParOf" srcId="{DDC83620-FADE-4175-8DFD-5BA63857C1DE}" destId="{07444AB1-02C1-43CF-8C03-38CC34DF4912}" srcOrd="4" destOrd="0" presId="urn:microsoft.com/office/officeart/2005/8/layout/matrix1"/>
    <dgm:cxn modelId="{FA629E4A-672F-41A3-9222-753B3EB31694}" type="presParOf" srcId="{DDC83620-FADE-4175-8DFD-5BA63857C1DE}" destId="{330E98CB-A72A-40C7-AA28-EFA9E162B98D}" srcOrd="5" destOrd="0" presId="urn:microsoft.com/office/officeart/2005/8/layout/matrix1"/>
    <dgm:cxn modelId="{2140FD6A-5EFF-4400-8CC6-AF830C5E8F8F}" type="presParOf" srcId="{DDC83620-FADE-4175-8DFD-5BA63857C1DE}" destId="{8977F391-4FC0-4F91-972A-15363F504E46}" srcOrd="6" destOrd="0" presId="urn:microsoft.com/office/officeart/2005/8/layout/matrix1"/>
    <dgm:cxn modelId="{7705E1BC-0FD1-4634-BE39-3ABB5FCA62B9}" type="presParOf" srcId="{DDC83620-FADE-4175-8DFD-5BA63857C1DE}" destId="{D285CBCC-69E0-4011-AE21-28CF36353EE6}" srcOrd="7" destOrd="0" presId="urn:microsoft.com/office/officeart/2005/8/layout/matrix1"/>
    <dgm:cxn modelId="{234916CB-82D6-401D-AAE9-751C59FEA788}" type="presParOf" srcId="{8665E3F1-0E47-47E3-B615-B63DCB332D55}" destId="{32A90ACB-287D-4BD6-9553-443CEAAD43B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4AA4A8-6E3D-4815-851B-82D994D62F72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0CC8DC-0289-4AEB-918F-78FBEC722A19}">
      <dgm:prSet phldrT="[Text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algn="l"/>
          <a:endParaRPr lang="en-US" sz="5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l"/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BAD772-A7D5-40C7-9850-B691514DF2C6}" type="parTrans" cxnId="{7D2D22E9-57C8-4CD0-AF0F-1F7FCFBE53EE}">
      <dgm:prSet/>
      <dgm:spPr/>
      <dgm:t>
        <a:bodyPr/>
        <a:lstStyle/>
        <a:p>
          <a:endParaRPr lang="en-US"/>
        </a:p>
      </dgm:t>
    </dgm:pt>
    <dgm:pt modelId="{BBC061F7-70D5-49A1-A22B-AD3FCF48D8AB}" type="sibTrans" cxnId="{7D2D22E9-57C8-4CD0-AF0F-1F7FCFBE53EE}">
      <dgm:prSet/>
      <dgm:spPr>
        <a:ln w="57150">
          <a:solidFill>
            <a:schemeClr val="tx1"/>
          </a:solidFill>
        </a:ln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n-US"/>
        </a:p>
      </dgm:t>
    </dgm:pt>
    <dgm:pt modelId="{110E5027-7421-49C1-800C-3DC652B4F665}">
      <dgm:prSet phldrT="[Text]" custT="1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algn="l"/>
          <a:r>
            <a:rPr lang="bn-IN" sz="1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[</a:t>
          </a:r>
          <a:endParaRPr lang="en-US" sz="100" dirty="0">
            <a:solidFill>
              <a:srgbClr val="0000FF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5CE76B6-974A-462E-B8FF-EAD870C10B30}" type="parTrans" cxnId="{2BE88FE1-E8AE-4F17-AE34-EC0DCCDEE091}">
      <dgm:prSet/>
      <dgm:spPr/>
      <dgm:t>
        <a:bodyPr/>
        <a:lstStyle/>
        <a:p>
          <a:endParaRPr lang="en-US"/>
        </a:p>
      </dgm:t>
    </dgm:pt>
    <dgm:pt modelId="{68D18E69-2843-4A2A-9546-9D6BFA6C0BDD}" type="sibTrans" cxnId="{2BE88FE1-E8AE-4F17-AE34-EC0DCCDEE091}">
      <dgm:prSet/>
      <dgm:spPr>
        <a:ln w="57150">
          <a:solidFill>
            <a:schemeClr val="tx1"/>
          </a:solidFill>
        </a:ln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n-US"/>
        </a:p>
      </dgm:t>
    </dgm:pt>
    <dgm:pt modelId="{1FD4C887-21DA-45F4-A041-A244B8E6F1C7}">
      <dgm:prSet phldrT="[Text]" custT="1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algn="l"/>
          <a:endParaRPr lang="en-US" sz="7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46B99B-FB70-4B7D-ADD2-D2FA5D36C9A4}" type="parTrans" cxnId="{654F8B67-92D8-4BA0-A30D-A4108917F85E}">
      <dgm:prSet/>
      <dgm:spPr/>
      <dgm:t>
        <a:bodyPr/>
        <a:lstStyle/>
        <a:p>
          <a:endParaRPr lang="en-US"/>
        </a:p>
      </dgm:t>
    </dgm:pt>
    <dgm:pt modelId="{3B5A3049-442A-4973-9F6F-2B85A9E46945}" type="sibTrans" cxnId="{654F8B67-92D8-4BA0-A30D-A4108917F85E}">
      <dgm:prSet/>
      <dgm:spPr>
        <a:ln w="57150">
          <a:solidFill>
            <a:schemeClr val="tx1"/>
          </a:solidFill>
        </a:ln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n-US"/>
        </a:p>
      </dgm:t>
    </dgm:pt>
    <dgm:pt modelId="{C12D4F32-407C-49F0-9BA5-DAC682F16ADA}">
      <dgm:prSet phldrT="[Text]" custT="1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algn="l"/>
          <a:endParaRPr lang="en-US" sz="2400" dirty="0">
            <a:solidFill>
              <a:srgbClr val="0000FF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l"/>
          <a:endParaRPr lang="en-US" sz="2400" dirty="0">
            <a:solidFill>
              <a:srgbClr val="0000FF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l"/>
          <a:endParaRPr lang="en-US" sz="100" dirty="0">
            <a:solidFill>
              <a:srgbClr val="0000FF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6840885-AFD8-42CF-9E6C-3FABF798FD2F}" type="parTrans" cxnId="{887AA612-376C-4FF0-85D7-D8C0CEB06883}">
      <dgm:prSet/>
      <dgm:spPr/>
      <dgm:t>
        <a:bodyPr/>
        <a:lstStyle/>
        <a:p>
          <a:endParaRPr lang="en-US"/>
        </a:p>
      </dgm:t>
    </dgm:pt>
    <dgm:pt modelId="{503E71DE-D457-4AFA-98CF-3D2344A07B1E}" type="sibTrans" cxnId="{887AA612-376C-4FF0-85D7-D8C0CEB06883}">
      <dgm:prSet/>
      <dgm:spPr>
        <a:ln w="57150">
          <a:solidFill>
            <a:schemeClr val="tx1"/>
          </a:solidFill>
        </a:ln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n-US"/>
        </a:p>
      </dgm:t>
    </dgm:pt>
    <dgm:pt modelId="{3B1F9D25-F2FD-4F6A-BFF8-2595E5FE539E}">
      <dgm:prSet phldrT="[Text]" custT="1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algn="ctr"/>
          <a:endParaRPr lang="en-US" sz="24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ctr"/>
          <a:endParaRPr lang="en-US" sz="24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l"/>
          <a:endParaRPr lang="en-US" sz="1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2B34AF9-96A0-4EBA-87C0-9846F3E02A29}" type="sibTrans" cxnId="{BE3994FB-653E-4CD0-8DAD-56C6DA6BED7F}">
      <dgm:prSet/>
      <dgm:spPr>
        <a:ln w="57150"/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n-US"/>
        </a:p>
      </dgm:t>
    </dgm:pt>
    <dgm:pt modelId="{45F184A8-F2DB-4E0B-A400-EBE35CE42A71}" type="parTrans" cxnId="{BE3994FB-653E-4CD0-8DAD-56C6DA6BED7F}">
      <dgm:prSet/>
      <dgm:spPr/>
      <dgm:t>
        <a:bodyPr/>
        <a:lstStyle/>
        <a:p>
          <a:endParaRPr lang="en-US"/>
        </a:p>
      </dgm:t>
    </dgm:pt>
    <dgm:pt modelId="{E69518BD-EF7A-4C5F-82F4-DE012421F973}" type="pres">
      <dgm:prSet presAssocID="{D94AA4A8-6E3D-4815-851B-82D994D62F72}" presName="cycle" presStyleCnt="0">
        <dgm:presLayoutVars>
          <dgm:dir/>
          <dgm:resizeHandles val="exact"/>
        </dgm:presLayoutVars>
      </dgm:prSet>
      <dgm:spPr/>
    </dgm:pt>
    <dgm:pt modelId="{B386A072-20D9-420F-8E55-84A683B8D52C}" type="pres">
      <dgm:prSet presAssocID="{3B1F9D25-F2FD-4F6A-BFF8-2595E5FE539E}" presName="node" presStyleLbl="node1" presStyleIdx="0" presStyleCnt="5" custScaleX="112875" custScaleY="110210" custRadScaleRad="97994" custRadScaleInc="13051">
        <dgm:presLayoutVars>
          <dgm:bulletEnabled val="1"/>
        </dgm:presLayoutVars>
      </dgm:prSet>
      <dgm:spPr/>
    </dgm:pt>
    <dgm:pt modelId="{EC780A33-DFB6-442B-86C3-439006E2C941}" type="pres">
      <dgm:prSet presAssocID="{3B1F9D25-F2FD-4F6A-BFF8-2595E5FE539E}" presName="spNode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A25132B7-BE2B-48BD-BF98-BB33FA80C9AE}" type="pres">
      <dgm:prSet presAssocID="{12B34AF9-96A0-4EBA-87C0-9846F3E02A29}" presName="sibTrans" presStyleLbl="sibTrans1D1" presStyleIdx="0" presStyleCnt="5"/>
      <dgm:spPr/>
    </dgm:pt>
    <dgm:pt modelId="{029C0BA8-6415-47B7-9FFB-92264C96EE54}" type="pres">
      <dgm:prSet presAssocID="{5F0CC8DC-0289-4AEB-918F-78FBEC722A19}" presName="node" presStyleLbl="node1" presStyleIdx="1" presStyleCnt="5" custScaleX="112829" custScaleY="129934" custRadScaleRad="112537" custRadScaleInc="17090">
        <dgm:presLayoutVars>
          <dgm:bulletEnabled val="1"/>
        </dgm:presLayoutVars>
      </dgm:prSet>
      <dgm:spPr/>
    </dgm:pt>
    <dgm:pt modelId="{F13DBDA7-3458-4EAC-9BBF-A379D81A293C}" type="pres">
      <dgm:prSet presAssocID="{5F0CC8DC-0289-4AEB-918F-78FBEC722A19}" presName="spNode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5A2495DF-2C3D-4B39-8EEA-BE22E6165C3F}" type="pres">
      <dgm:prSet presAssocID="{BBC061F7-70D5-49A1-A22B-AD3FCF48D8AB}" presName="sibTrans" presStyleLbl="sibTrans1D1" presStyleIdx="1" presStyleCnt="5"/>
      <dgm:spPr/>
    </dgm:pt>
    <dgm:pt modelId="{CC5F3E68-AB7A-4A0E-A5CA-F369AEDAAB97}" type="pres">
      <dgm:prSet presAssocID="{110E5027-7421-49C1-800C-3DC652B4F665}" presName="node" presStyleLbl="node1" presStyleIdx="2" presStyleCnt="5" custScaleX="113188" custScaleY="128525" custRadScaleRad="96309" custRadScaleInc="-39312">
        <dgm:presLayoutVars>
          <dgm:bulletEnabled val="1"/>
        </dgm:presLayoutVars>
      </dgm:prSet>
      <dgm:spPr/>
    </dgm:pt>
    <dgm:pt modelId="{2A757E72-FB6A-4FB5-9FA0-E1CF75C57A43}" type="pres">
      <dgm:prSet presAssocID="{110E5027-7421-49C1-800C-3DC652B4F665}" presName="spNode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E685441C-199F-4A07-B3A2-9A6851784DC2}" type="pres">
      <dgm:prSet presAssocID="{68D18E69-2843-4A2A-9546-9D6BFA6C0BDD}" presName="sibTrans" presStyleLbl="sibTrans1D1" presStyleIdx="2" presStyleCnt="5"/>
      <dgm:spPr/>
    </dgm:pt>
    <dgm:pt modelId="{75619BF0-292E-4D35-9C56-44C6EB8F7CA7}" type="pres">
      <dgm:prSet presAssocID="{1FD4C887-21DA-45F4-A041-A244B8E6F1C7}" presName="node" presStyleLbl="node1" presStyleIdx="3" presStyleCnt="5" custScaleX="112305" custScaleY="129935" custRadScaleRad="102156" custRadScaleInc="61379">
        <dgm:presLayoutVars>
          <dgm:bulletEnabled val="1"/>
        </dgm:presLayoutVars>
      </dgm:prSet>
      <dgm:spPr/>
    </dgm:pt>
    <dgm:pt modelId="{16FDEEA1-20BD-42B8-B529-5AE097CB8522}" type="pres">
      <dgm:prSet presAssocID="{1FD4C887-21DA-45F4-A041-A244B8E6F1C7}" presName="spNode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D9A96E59-F4E6-4CB1-8F48-61B24051C2EF}" type="pres">
      <dgm:prSet presAssocID="{3B5A3049-442A-4973-9F6F-2B85A9E46945}" presName="sibTrans" presStyleLbl="sibTrans1D1" presStyleIdx="3" presStyleCnt="5"/>
      <dgm:spPr/>
    </dgm:pt>
    <dgm:pt modelId="{1CADD6FF-D610-43EB-8444-D8D3C33AE29C}" type="pres">
      <dgm:prSet presAssocID="{C12D4F32-407C-49F0-9BA5-DAC682F16ADA}" presName="node" presStyleLbl="node1" presStyleIdx="4" presStyleCnt="5" custScaleX="115845" custScaleY="126366" custRadScaleRad="113137" custRadScaleInc="2712">
        <dgm:presLayoutVars>
          <dgm:bulletEnabled val="1"/>
        </dgm:presLayoutVars>
      </dgm:prSet>
      <dgm:spPr/>
    </dgm:pt>
    <dgm:pt modelId="{1D373F85-16B7-4FAA-8DD0-F72831D845D1}" type="pres">
      <dgm:prSet presAssocID="{C12D4F32-407C-49F0-9BA5-DAC682F16ADA}" presName="spNode" presStyleCnt="0"/>
      <dgm:spPr>
        <a:scene3d>
          <a:camera prst="orthographicFront"/>
          <a:lightRig rig="threePt" dir="t"/>
        </a:scene3d>
        <a:sp3d>
          <a:bevelT prst="relaxedInset"/>
        </a:sp3d>
      </dgm:spPr>
    </dgm:pt>
    <dgm:pt modelId="{0559301A-E803-4E58-8142-209516FCD47D}" type="pres">
      <dgm:prSet presAssocID="{503E71DE-D457-4AFA-98CF-3D2344A07B1E}" presName="sibTrans" presStyleLbl="sibTrans1D1" presStyleIdx="4" presStyleCnt="5"/>
      <dgm:spPr/>
    </dgm:pt>
  </dgm:ptLst>
  <dgm:cxnLst>
    <dgm:cxn modelId="{887AA612-376C-4FF0-85D7-D8C0CEB06883}" srcId="{D94AA4A8-6E3D-4815-851B-82D994D62F72}" destId="{C12D4F32-407C-49F0-9BA5-DAC682F16ADA}" srcOrd="4" destOrd="0" parTransId="{56840885-AFD8-42CF-9E6C-3FABF798FD2F}" sibTransId="{503E71DE-D457-4AFA-98CF-3D2344A07B1E}"/>
    <dgm:cxn modelId="{9AA80F18-11DE-46F1-ABB8-71885382C349}" type="presOf" srcId="{3B1F9D25-F2FD-4F6A-BFF8-2595E5FE539E}" destId="{B386A072-20D9-420F-8E55-84A683B8D52C}" srcOrd="0" destOrd="0" presId="urn:microsoft.com/office/officeart/2005/8/layout/cycle6"/>
    <dgm:cxn modelId="{88761618-7FAD-4694-BB39-3FDD7764DD1F}" type="presOf" srcId="{D94AA4A8-6E3D-4815-851B-82D994D62F72}" destId="{E69518BD-EF7A-4C5F-82F4-DE012421F973}" srcOrd="0" destOrd="0" presId="urn:microsoft.com/office/officeart/2005/8/layout/cycle6"/>
    <dgm:cxn modelId="{A6ABDD22-A690-4E02-A024-72100620C50F}" type="presOf" srcId="{1FD4C887-21DA-45F4-A041-A244B8E6F1C7}" destId="{75619BF0-292E-4D35-9C56-44C6EB8F7CA7}" srcOrd="0" destOrd="0" presId="urn:microsoft.com/office/officeart/2005/8/layout/cycle6"/>
    <dgm:cxn modelId="{FBB95635-A8DF-418A-AFF4-092A86FC7097}" type="presOf" srcId="{BBC061F7-70D5-49A1-A22B-AD3FCF48D8AB}" destId="{5A2495DF-2C3D-4B39-8EEA-BE22E6165C3F}" srcOrd="0" destOrd="0" presId="urn:microsoft.com/office/officeart/2005/8/layout/cycle6"/>
    <dgm:cxn modelId="{6F575641-F8FC-4196-91EB-5DBA378FB85D}" type="presOf" srcId="{68D18E69-2843-4A2A-9546-9D6BFA6C0BDD}" destId="{E685441C-199F-4A07-B3A2-9A6851784DC2}" srcOrd="0" destOrd="0" presId="urn:microsoft.com/office/officeart/2005/8/layout/cycle6"/>
    <dgm:cxn modelId="{654F8B67-92D8-4BA0-A30D-A4108917F85E}" srcId="{D94AA4A8-6E3D-4815-851B-82D994D62F72}" destId="{1FD4C887-21DA-45F4-A041-A244B8E6F1C7}" srcOrd="3" destOrd="0" parTransId="{DB46B99B-FB70-4B7D-ADD2-D2FA5D36C9A4}" sibTransId="{3B5A3049-442A-4973-9F6F-2B85A9E46945}"/>
    <dgm:cxn modelId="{01B40D79-7CF6-4BAC-8340-B2ABEDA8A63B}" type="presOf" srcId="{503E71DE-D457-4AFA-98CF-3D2344A07B1E}" destId="{0559301A-E803-4E58-8142-209516FCD47D}" srcOrd="0" destOrd="0" presId="urn:microsoft.com/office/officeart/2005/8/layout/cycle6"/>
    <dgm:cxn modelId="{84203987-3F31-438F-8D9E-C7DBBE25EA63}" type="presOf" srcId="{5F0CC8DC-0289-4AEB-918F-78FBEC722A19}" destId="{029C0BA8-6415-47B7-9FFB-92264C96EE54}" srcOrd="0" destOrd="0" presId="urn:microsoft.com/office/officeart/2005/8/layout/cycle6"/>
    <dgm:cxn modelId="{4351C3A7-B920-4A11-8494-05F22948C0ED}" type="presOf" srcId="{3B5A3049-442A-4973-9F6F-2B85A9E46945}" destId="{D9A96E59-F4E6-4CB1-8F48-61B24051C2EF}" srcOrd="0" destOrd="0" presId="urn:microsoft.com/office/officeart/2005/8/layout/cycle6"/>
    <dgm:cxn modelId="{53ED95B0-C4D6-4E2A-B779-FE5CBA8A0AFF}" type="presOf" srcId="{C12D4F32-407C-49F0-9BA5-DAC682F16ADA}" destId="{1CADD6FF-D610-43EB-8444-D8D3C33AE29C}" srcOrd="0" destOrd="0" presId="urn:microsoft.com/office/officeart/2005/8/layout/cycle6"/>
    <dgm:cxn modelId="{14BA26B5-AC2D-492A-AF10-92434DDBD584}" type="presOf" srcId="{110E5027-7421-49C1-800C-3DC652B4F665}" destId="{CC5F3E68-AB7A-4A0E-A5CA-F369AEDAAB97}" srcOrd="0" destOrd="0" presId="urn:microsoft.com/office/officeart/2005/8/layout/cycle6"/>
    <dgm:cxn modelId="{1A7E58D2-A829-4597-8567-ECDDBA83B373}" type="presOf" srcId="{12B34AF9-96A0-4EBA-87C0-9846F3E02A29}" destId="{A25132B7-BE2B-48BD-BF98-BB33FA80C9AE}" srcOrd="0" destOrd="0" presId="urn:microsoft.com/office/officeart/2005/8/layout/cycle6"/>
    <dgm:cxn modelId="{2BE88FE1-E8AE-4F17-AE34-EC0DCCDEE091}" srcId="{D94AA4A8-6E3D-4815-851B-82D994D62F72}" destId="{110E5027-7421-49C1-800C-3DC652B4F665}" srcOrd="2" destOrd="0" parTransId="{25CE76B6-974A-462E-B8FF-EAD870C10B30}" sibTransId="{68D18E69-2843-4A2A-9546-9D6BFA6C0BDD}"/>
    <dgm:cxn modelId="{7D2D22E9-57C8-4CD0-AF0F-1F7FCFBE53EE}" srcId="{D94AA4A8-6E3D-4815-851B-82D994D62F72}" destId="{5F0CC8DC-0289-4AEB-918F-78FBEC722A19}" srcOrd="1" destOrd="0" parTransId="{F8BAD772-A7D5-40C7-9850-B691514DF2C6}" sibTransId="{BBC061F7-70D5-49A1-A22B-AD3FCF48D8AB}"/>
    <dgm:cxn modelId="{BE3994FB-653E-4CD0-8DAD-56C6DA6BED7F}" srcId="{D94AA4A8-6E3D-4815-851B-82D994D62F72}" destId="{3B1F9D25-F2FD-4F6A-BFF8-2595E5FE539E}" srcOrd="0" destOrd="0" parTransId="{45F184A8-F2DB-4E0B-A400-EBE35CE42A71}" sibTransId="{12B34AF9-96A0-4EBA-87C0-9846F3E02A29}"/>
    <dgm:cxn modelId="{4B3AEBA3-8069-4F51-AD70-DEBB9BDD9E12}" type="presParOf" srcId="{E69518BD-EF7A-4C5F-82F4-DE012421F973}" destId="{B386A072-20D9-420F-8E55-84A683B8D52C}" srcOrd="0" destOrd="0" presId="urn:microsoft.com/office/officeart/2005/8/layout/cycle6"/>
    <dgm:cxn modelId="{47F2E834-E073-45DB-BE2F-E5A031242090}" type="presParOf" srcId="{E69518BD-EF7A-4C5F-82F4-DE012421F973}" destId="{EC780A33-DFB6-442B-86C3-439006E2C941}" srcOrd="1" destOrd="0" presId="urn:microsoft.com/office/officeart/2005/8/layout/cycle6"/>
    <dgm:cxn modelId="{CB503222-7BBE-4C47-8423-5051823E10FC}" type="presParOf" srcId="{E69518BD-EF7A-4C5F-82F4-DE012421F973}" destId="{A25132B7-BE2B-48BD-BF98-BB33FA80C9AE}" srcOrd="2" destOrd="0" presId="urn:microsoft.com/office/officeart/2005/8/layout/cycle6"/>
    <dgm:cxn modelId="{CEB6E5CC-B8DB-4B16-BBE6-CFBA10159A8B}" type="presParOf" srcId="{E69518BD-EF7A-4C5F-82F4-DE012421F973}" destId="{029C0BA8-6415-47B7-9FFB-92264C96EE54}" srcOrd="3" destOrd="0" presId="urn:microsoft.com/office/officeart/2005/8/layout/cycle6"/>
    <dgm:cxn modelId="{37BB0F94-DE81-479F-89F7-4C29D9D8EAD9}" type="presParOf" srcId="{E69518BD-EF7A-4C5F-82F4-DE012421F973}" destId="{F13DBDA7-3458-4EAC-9BBF-A379D81A293C}" srcOrd="4" destOrd="0" presId="urn:microsoft.com/office/officeart/2005/8/layout/cycle6"/>
    <dgm:cxn modelId="{82549D4E-E81F-40D9-8345-EDE751C3A689}" type="presParOf" srcId="{E69518BD-EF7A-4C5F-82F4-DE012421F973}" destId="{5A2495DF-2C3D-4B39-8EEA-BE22E6165C3F}" srcOrd="5" destOrd="0" presId="urn:microsoft.com/office/officeart/2005/8/layout/cycle6"/>
    <dgm:cxn modelId="{A611AB4E-27D7-4249-98CC-C8CED21B176D}" type="presParOf" srcId="{E69518BD-EF7A-4C5F-82F4-DE012421F973}" destId="{CC5F3E68-AB7A-4A0E-A5CA-F369AEDAAB97}" srcOrd="6" destOrd="0" presId="urn:microsoft.com/office/officeart/2005/8/layout/cycle6"/>
    <dgm:cxn modelId="{F364F13C-BDFB-46A4-B171-E4ED5E3E1F5D}" type="presParOf" srcId="{E69518BD-EF7A-4C5F-82F4-DE012421F973}" destId="{2A757E72-FB6A-4FB5-9FA0-E1CF75C57A43}" srcOrd="7" destOrd="0" presId="urn:microsoft.com/office/officeart/2005/8/layout/cycle6"/>
    <dgm:cxn modelId="{FC2D60BD-9479-4D77-BADD-09B648C49392}" type="presParOf" srcId="{E69518BD-EF7A-4C5F-82F4-DE012421F973}" destId="{E685441C-199F-4A07-B3A2-9A6851784DC2}" srcOrd="8" destOrd="0" presId="urn:microsoft.com/office/officeart/2005/8/layout/cycle6"/>
    <dgm:cxn modelId="{280834C5-9AE1-4A1B-9AEC-5A515F119A03}" type="presParOf" srcId="{E69518BD-EF7A-4C5F-82F4-DE012421F973}" destId="{75619BF0-292E-4D35-9C56-44C6EB8F7CA7}" srcOrd="9" destOrd="0" presId="urn:microsoft.com/office/officeart/2005/8/layout/cycle6"/>
    <dgm:cxn modelId="{B0848005-DACA-48EC-9680-B3A67408B628}" type="presParOf" srcId="{E69518BD-EF7A-4C5F-82F4-DE012421F973}" destId="{16FDEEA1-20BD-42B8-B529-5AE097CB8522}" srcOrd="10" destOrd="0" presId="urn:microsoft.com/office/officeart/2005/8/layout/cycle6"/>
    <dgm:cxn modelId="{D8AE6D72-7F62-448C-A5FD-F321FBD84FF8}" type="presParOf" srcId="{E69518BD-EF7A-4C5F-82F4-DE012421F973}" destId="{D9A96E59-F4E6-4CB1-8F48-61B24051C2EF}" srcOrd="11" destOrd="0" presId="urn:microsoft.com/office/officeart/2005/8/layout/cycle6"/>
    <dgm:cxn modelId="{AB2CF94D-AEF0-4B32-BAC3-82800BD57110}" type="presParOf" srcId="{E69518BD-EF7A-4C5F-82F4-DE012421F973}" destId="{1CADD6FF-D610-43EB-8444-D8D3C33AE29C}" srcOrd="12" destOrd="0" presId="urn:microsoft.com/office/officeart/2005/8/layout/cycle6"/>
    <dgm:cxn modelId="{4CB097C8-484B-4EC1-B4B3-61764319FA71}" type="presParOf" srcId="{E69518BD-EF7A-4C5F-82F4-DE012421F973}" destId="{1D373F85-16B7-4FAA-8DD0-F72831D845D1}" srcOrd="13" destOrd="0" presId="urn:microsoft.com/office/officeart/2005/8/layout/cycle6"/>
    <dgm:cxn modelId="{689E7A72-F903-486D-95B3-E889AA2DC7FC}" type="presParOf" srcId="{E69518BD-EF7A-4C5F-82F4-DE012421F973}" destId="{0559301A-E803-4E58-8142-209516FCD47D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2F6FF-9593-49B6-9085-44857DF0DAD0}">
      <dsp:nvSpPr>
        <dsp:cNvPr id="0" name=""/>
        <dsp:cNvSpPr/>
      </dsp:nvSpPr>
      <dsp:spPr>
        <a:xfrm rot="16200000">
          <a:off x="652690" y="-652690"/>
          <a:ext cx="2205037" cy="3510418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শারীরিক</a:t>
          </a:r>
          <a:endParaRPr 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5400000">
        <a:off x="0" y="0"/>
        <a:ext cx="3510418" cy="1653778"/>
      </dsp:txXfrm>
    </dsp:sp>
    <dsp:sp modelId="{DFF4236F-9194-41A8-931D-EBEF3E44BC30}">
      <dsp:nvSpPr>
        <dsp:cNvPr id="0" name=""/>
        <dsp:cNvSpPr/>
      </dsp:nvSpPr>
      <dsp:spPr>
        <a:xfrm>
          <a:off x="3271071" y="0"/>
          <a:ext cx="3191289" cy="2205037"/>
        </a:xfrm>
        <a:prstGeom prst="round1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মানসিক</a:t>
          </a:r>
          <a:endParaRPr 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71071" y="0"/>
        <a:ext cx="3191289" cy="1653778"/>
      </dsp:txXfrm>
    </dsp:sp>
    <dsp:sp modelId="{07444AB1-02C1-43CF-8C03-38CC34DF4912}">
      <dsp:nvSpPr>
        <dsp:cNvPr id="0" name=""/>
        <dsp:cNvSpPr/>
      </dsp:nvSpPr>
      <dsp:spPr>
        <a:xfrm rot="10800000">
          <a:off x="0" y="2205037"/>
          <a:ext cx="3350853" cy="2205037"/>
        </a:xfrm>
        <a:prstGeom prst="round1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নৈতিক</a:t>
          </a:r>
          <a:endParaRPr 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0" y="2756296"/>
        <a:ext cx="3350853" cy="1653778"/>
      </dsp:txXfrm>
    </dsp:sp>
    <dsp:sp modelId="{8977F391-4FC0-4F91-972A-15363F504E46}">
      <dsp:nvSpPr>
        <dsp:cNvPr id="0" name=""/>
        <dsp:cNvSpPr/>
      </dsp:nvSpPr>
      <dsp:spPr>
        <a:xfrm rot="5400000">
          <a:off x="3764197" y="1711911"/>
          <a:ext cx="2205037" cy="3191289"/>
        </a:xfrm>
        <a:prstGeom prst="round1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অন্যান্য</a:t>
          </a:r>
          <a:endParaRPr 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3271072" y="2756296"/>
        <a:ext cx="3191289" cy="1653778"/>
      </dsp:txXfrm>
    </dsp:sp>
    <dsp:sp modelId="{32A90ACB-287D-4BD6-9553-443CEAAD43B5}">
      <dsp:nvSpPr>
        <dsp:cNvPr id="0" name=""/>
        <dsp:cNvSpPr/>
      </dsp:nvSpPr>
      <dsp:spPr>
        <a:xfrm>
          <a:off x="1789579" y="1397938"/>
          <a:ext cx="2803420" cy="1614197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বিক্রয়কর্মীর</a:t>
          </a:r>
          <a:r>
            <a:rPr 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গুণাবলি</a:t>
          </a:r>
          <a:endParaRPr 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68378" y="1476737"/>
        <a:ext cx="2645822" cy="14565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6A072-20D9-420F-8E55-84A683B8D52C}">
      <dsp:nvSpPr>
        <dsp:cNvPr id="0" name=""/>
        <dsp:cNvSpPr/>
      </dsp:nvSpPr>
      <dsp:spPr>
        <a:xfrm>
          <a:off x="2769393" y="-28135"/>
          <a:ext cx="2024066" cy="1284580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" kern="1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32101" y="34573"/>
        <a:ext cx="1898650" cy="1159164"/>
      </dsp:txXfrm>
    </dsp:sp>
    <dsp:sp modelId="{A25132B7-BE2B-48BD-BF98-BB33FA80C9AE}">
      <dsp:nvSpPr>
        <dsp:cNvPr id="0" name=""/>
        <dsp:cNvSpPr/>
      </dsp:nvSpPr>
      <dsp:spPr>
        <a:xfrm>
          <a:off x="1936588" y="853077"/>
          <a:ext cx="4653827" cy="4653827"/>
        </a:xfrm>
        <a:custGeom>
          <a:avLst/>
          <a:gdLst/>
          <a:ahLst/>
          <a:cxnLst/>
          <a:rect l="0" t="0" r="0" b="0"/>
          <a:pathLst>
            <a:path>
              <a:moveTo>
                <a:pt x="2868892" y="63998"/>
              </a:moveTo>
              <a:arcTo wR="2326913" hR="2326913" stAng="17008133" swAng="1810629"/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9C0BA8-6415-47B7-9FFB-92264C96EE54}">
      <dsp:nvSpPr>
        <dsp:cNvPr id="0" name=""/>
        <dsp:cNvSpPr/>
      </dsp:nvSpPr>
      <dsp:spPr>
        <a:xfrm>
          <a:off x="5187186" y="1504745"/>
          <a:ext cx="2023241" cy="1514478"/>
        </a:xfrm>
        <a:prstGeom prst="roundRect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61117" y="1578676"/>
        <a:ext cx="1875379" cy="1366616"/>
      </dsp:txXfrm>
    </dsp:sp>
    <dsp:sp modelId="{5A2495DF-2C3D-4B39-8EEA-BE22E6165C3F}">
      <dsp:nvSpPr>
        <dsp:cNvPr id="0" name=""/>
        <dsp:cNvSpPr/>
      </dsp:nvSpPr>
      <dsp:spPr>
        <a:xfrm>
          <a:off x="1863805" y="-347604"/>
          <a:ext cx="4653827" cy="4653827"/>
        </a:xfrm>
        <a:custGeom>
          <a:avLst/>
          <a:gdLst/>
          <a:ahLst/>
          <a:cxnLst/>
          <a:rect l="0" t="0" r="0" b="0"/>
          <a:pathLst>
            <a:path>
              <a:moveTo>
                <a:pt x="4404599" y="3374649"/>
              </a:moveTo>
              <a:arcTo wR="2326913" hR="2326913" stAng="1605654" swAng="1274663"/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5F3E68-AB7A-4A0E-A5CA-F369AEDAAB97}">
      <dsp:nvSpPr>
        <dsp:cNvPr id="0" name=""/>
        <dsp:cNvSpPr/>
      </dsp:nvSpPr>
      <dsp:spPr>
        <a:xfrm>
          <a:off x="4238621" y="3714529"/>
          <a:ext cx="2029679" cy="1498055"/>
        </a:xfrm>
        <a:prstGeom prst="roundRect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l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00" kern="1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[</a:t>
          </a:r>
          <a:endParaRPr lang="en-US" sz="100" kern="1200" dirty="0">
            <a:solidFill>
              <a:srgbClr val="0000FF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11750" y="3787658"/>
        <a:ext cx="1883421" cy="1351797"/>
      </dsp:txXfrm>
    </dsp:sp>
    <dsp:sp modelId="{E685441C-199F-4A07-B3A2-9A6851784DC2}">
      <dsp:nvSpPr>
        <dsp:cNvPr id="0" name=""/>
        <dsp:cNvSpPr/>
      </dsp:nvSpPr>
      <dsp:spPr>
        <a:xfrm>
          <a:off x="1107084" y="544891"/>
          <a:ext cx="4653827" cy="4653827"/>
        </a:xfrm>
        <a:custGeom>
          <a:avLst/>
          <a:gdLst/>
          <a:ahLst/>
          <a:cxnLst/>
          <a:rect l="0" t="0" r="0" b="0"/>
          <a:pathLst>
            <a:path>
              <a:moveTo>
                <a:pt x="3118230" y="4515142"/>
              </a:moveTo>
              <a:arcTo wR="2326913" hR="2326913" stAng="4207127" swAng="2084628"/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619BF0-292E-4D35-9C56-44C6EB8F7CA7}">
      <dsp:nvSpPr>
        <dsp:cNvPr id="0" name=""/>
        <dsp:cNvSpPr/>
      </dsp:nvSpPr>
      <dsp:spPr>
        <a:xfrm>
          <a:off x="809615" y="3638343"/>
          <a:ext cx="2013845" cy="1514490"/>
        </a:xfrm>
        <a:prstGeom prst="roundRect">
          <a:avLst/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83546" y="3712274"/>
        <a:ext cx="1865983" cy="1366628"/>
      </dsp:txXfrm>
    </dsp:sp>
    <dsp:sp modelId="{D9A96E59-F4E6-4CB1-8F48-61B24051C2EF}">
      <dsp:nvSpPr>
        <dsp:cNvPr id="0" name=""/>
        <dsp:cNvSpPr/>
      </dsp:nvSpPr>
      <dsp:spPr>
        <a:xfrm>
          <a:off x="974358" y="-30511"/>
          <a:ext cx="4653827" cy="4653827"/>
        </a:xfrm>
        <a:custGeom>
          <a:avLst/>
          <a:gdLst/>
          <a:ahLst/>
          <a:cxnLst/>
          <a:rect l="0" t="0" r="0" b="0"/>
          <a:pathLst>
            <a:path>
              <a:moveTo>
                <a:pt x="420579" y="3661236"/>
              </a:moveTo>
              <a:arcTo wR="2326913" hR="2326913" stAng="8700614" swAng="1357581"/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ADD6FF-D610-43EB-8444-D8D3C33AE29C}">
      <dsp:nvSpPr>
        <dsp:cNvPr id="0" name=""/>
        <dsp:cNvSpPr/>
      </dsp:nvSpPr>
      <dsp:spPr>
        <a:xfrm>
          <a:off x="123821" y="1312631"/>
          <a:ext cx="2077324" cy="1472890"/>
        </a:xfrm>
        <a:prstGeom prst="roundRect">
          <a:avLst/>
        </a:prstGeom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rgbClr val="0000FF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rgbClr val="0000FF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" kern="1200" dirty="0">
            <a:solidFill>
              <a:srgbClr val="0000FF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5722" y="1384532"/>
        <a:ext cx="1933522" cy="1329088"/>
      </dsp:txXfrm>
    </dsp:sp>
    <dsp:sp modelId="{0559301A-E803-4E58-8142-209516FCD47D}">
      <dsp:nvSpPr>
        <dsp:cNvPr id="0" name=""/>
        <dsp:cNvSpPr/>
      </dsp:nvSpPr>
      <dsp:spPr>
        <a:xfrm>
          <a:off x="710502" y="775038"/>
          <a:ext cx="4653827" cy="4653827"/>
        </a:xfrm>
        <a:custGeom>
          <a:avLst/>
          <a:gdLst/>
          <a:ahLst/>
          <a:cxnLst/>
          <a:rect l="0" t="0" r="0" b="0"/>
          <a:pathLst>
            <a:path>
              <a:moveTo>
                <a:pt x="849571" y="529141"/>
              </a:moveTo>
              <a:arcTo wR="2326913" hR="2326913" stAng="13835274" swAng="1948274"/>
            </a:path>
          </a:pathLst>
        </a:cu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7DBC0-EBBB-4062-BD63-9F2C21B93DE9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E2BF3-EA9E-4706-8545-861410663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3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E2BF3-EA9E-4706-8545-861410663C7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6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52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5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0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94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92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6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1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58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66914" y="199572"/>
            <a:ext cx="11049000" cy="6506028"/>
          </a:xfrm>
          <a:prstGeom prst="rect">
            <a:avLst/>
          </a:prstGeom>
          <a:pattFill prst="pct80">
            <a:fgClr>
              <a:srgbClr val="00DA63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381000" y="351972"/>
            <a:ext cx="10668000" cy="6125028"/>
          </a:xfrm>
          <a:prstGeom prst="roundRect">
            <a:avLst>
              <a:gd name="adj" fmla="val 6655"/>
            </a:avLst>
          </a:prstGeom>
          <a:solidFill>
            <a:schemeClr val="bg1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3188"/>
            </a:avLst>
          </a:prstGeom>
          <a:pattFill prst="pct75">
            <a:fgClr>
              <a:srgbClr val="009900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04800" y="6628173"/>
            <a:ext cx="10834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এইচ. এম. মতিউর রহমান</a:t>
            </a:r>
            <a:r>
              <a:rPr lang="en-U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IN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  <a:r>
              <a:rPr lang="en-U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IN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পটুয়াখালী সরকারি বালিকা উচ্চ বিদ্যালয় পটুয়াখালী।</a:t>
            </a:r>
            <a:r>
              <a:rPr lang="en-U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মোবাইল-০১৭১৬-২২৪৪২৫</a:t>
            </a:r>
            <a:r>
              <a:rPr lang="en-U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Email-matiur.ptk@gmail.com</a:t>
            </a:r>
            <a:endParaRPr lang="bn-IN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911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3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2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4383" y="457200"/>
            <a:ext cx="732123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5" y="1643015"/>
            <a:ext cx="6584950" cy="45291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54EDC7-D47B-4C51-AD1A-3E657D79CB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9" t="3333" r="49351"/>
          <a:stretch/>
        </p:blipFill>
        <p:spPr>
          <a:xfrm>
            <a:off x="146210" y="152399"/>
            <a:ext cx="5576047" cy="64887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54EDC7-D47B-4C51-AD1A-3E657D79CB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9" t="3333" r="49351"/>
          <a:stretch/>
        </p:blipFill>
        <p:spPr>
          <a:xfrm flipH="1">
            <a:off x="5671457" y="152399"/>
            <a:ext cx="5616388" cy="648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6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695575" y="533400"/>
            <a:ext cx="6143625" cy="7500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বিক্রয়কর্মীর</a:t>
            </a:r>
            <a:r>
              <a:rPr lang="en-US" sz="3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গুণাবলি</a:t>
            </a:r>
            <a:endParaRPr lang="en-US" sz="37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52600" y="1322031"/>
            <a:ext cx="7900987" cy="4676338"/>
            <a:chOff x="1752600" y="1322031"/>
            <a:chExt cx="7900987" cy="4676338"/>
          </a:xfrm>
        </p:grpSpPr>
        <p:sp>
          <p:nvSpPr>
            <p:cNvPr id="4" name="Down Arrow 3"/>
            <p:cNvSpPr/>
            <p:nvPr/>
          </p:nvSpPr>
          <p:spPr>
            <a:xfrm>
              <a:off x="5467349" y="1322031"/>
              <a:ext cx="500063" cy="517870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88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483061" y="1794311"/>
              <a:ext cx="6508539" cy="3051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88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6472674" y="2114006"/>
              <a:ext cx="500063" cy="508110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88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4460875" y="2116931"/>
              <a:ext cx="500063" cy="550069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88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2368643" y="2116931"/>
              <a:ext cx="500063" cy="550069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8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Down Arrow 8"/>
            <p:cNvSpPr/>
            <p:nvPr/>
          </p:nvSpPr>
          <p:spPr>
            <a:xfrm>
              <a:off x="2326225" y="3292296"/>
              <a:ext cx="428625" cy="514350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88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52600" y="3855244"/>
              <a:ext cx="1628775" cy="214312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rgbClr val="0099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সুদর্শন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চেহারা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সুস্বাস্থ্য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সুন্দর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হাসি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1828230" y="2665569"/>
              <a:ext cx="1512577" cy="59039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rgbClr val="0099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শারীরিক</a:t>
              </a:r>
              <a:endPara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>
              <a:off x="4489190" y="3283744"/>
              <a:ext cx="428625" cy="514350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88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95725" y="3836631"/>
              <a:ext cx="1628775" cy="214312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rgbClr val="0099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আগ্রহ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আন্তরিকতা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আত্মবিশ্বাস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তীক্ষ্ম</a:t>
              </a: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বুদ্ধিমত্তা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ধৈর্য্যশীলতা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084976" y="2682675"/>
              <a:ext cx="1431255" cy="59039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rgbClr val="0099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মানষিক</a:t>
              </a:r>
              <a:endPara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Down Arrow 7"/>
            <p:cNvSpPr/>
            <p:nvPr/>
          </p:nvSpPr>
          <p:spPr>
            <a:xfrm>
              <a:off x="6566805" y="3283744"/>
              <a:ext cx="428625" cy="514350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88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67412" y="3836631"/>
              <a:ext cx="1628775" cy="214312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rgbClr val="0099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সততা</a:t>
              </a: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বিশ্বাস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মার্জিত</a:t>
              </a: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ব্যবহার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মেলামেশার</a:t>
              </a: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ক্ষমতা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জেন্ডার</a:t>
              </a: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সচেতনতা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ইতিবাচক</a:t>
              </a: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দৃষ্টিভঙ্গি</a:t>
              </a:r>
              <a:endParaRPr lang="b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071489" y="2665569"/>
              <a:ext cx="1366197" cy="59039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rgbClr val="0099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নৈতিক</a:t>
              </a:r>
              <a:endPara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Down Arrow 22"/>
            <p:cNvSpPr/>
            <p:nvPr/>
          </p:nvSpPr>
          <p:spPr>
            <a:xfrm>
              <a:off x="8622139" y="2133600"/>
              <a:ext cx="500063" cy="550069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88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Down Arrow 23"/>
            <p:cNvSpPr/>
            <p:nvPr/>
          </p:nvSpPr>
          <p:spPr>
            <a:xfrm>
              <a:off x="8611115" y="3283744"/>
              <a:ext cx="428625" cy="514350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88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024812" y="3833614"/>
              <a:ext cx="1628775" cy="214312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rgbClr val="0099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শিক্ষা</a:t>
              </a: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অভিজ্ঞতা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বিপণন</a:t>
              </a: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সম্পর্কে</a:t>
              </a: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জ্ঞান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হিসাবে</a:t>
              </a: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পারদর্শিতা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8127003" y="2677144"/>
              <a:ext cx="1375070" cy="59039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rgbClr val="0099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অন্যান্য</a:t>
              </a:r>
              <a:endPara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045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67000" y="5663625"/>
            <a:ext cx="620784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বিক্রয়কর্মীর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াবলিগুলো লেখ।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uble Wave 4"/>
          <p:cNvSpPr/>
          <p:nvPr/>
        </p:nvSpPr>
        <p:spPr>
          <a:xfrm>
            <a:off x="4158962" y="533400"/>
            <a:ext cx="3080038" cy="714375"/>
          </a:xfrm>
          <a:prstGeom prst="doubleWave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109" y="1485413"/>
            <a:ext cx="5776491" cy="38485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815491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62" y="457200"/>
            <a:ext cx="5857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বিক্রয়কর্মীর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গুণাবলি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8175" y="1433358"/>
            <a:ext cx="1891865" cy="5478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সুদর্শন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চেহারা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38175" y="3133534"/>
            <a:ext cx="1653017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44729" y="5134289"/>
            <a:ext cx="1135247" cy="6047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69669" y="1008349"/>
            <a:ext cx="2300743" cy="1573856"/>
          </a:xfrm>
          <a:prstGeom prst="roundRect">
            <a:avLst>
              <a:gd name="adj" fmla="val 10000"/>
            </a:avLst>
          </a:prstGeom>
          <a:blipFill dpi="0" rotWithShape="0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 prst="relaxedInset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Rounded Rectangle 16"/>
          <p:cNvSpPr/>
          <p:nvPr/>
        </p:nvSpPr>
        <p:spPr>
          <a:xfrm>
            <a:off x="724845" y="2774118"/>
            <a:ext cx="2323155" cy="1632035"/>
          </a:xfrm>
          <a:prstGeom prst="roundRect">
            <a:avLst>
              <a:gd name="adj" fmla="val 10000"/>
            </a:avLst>
          </a:prstGeom>
          <a:blipFill dpi="0" rotWithShape="0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 prst="relaxedInset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Rounded Rectangle 17"/>
          <p:cNvSpPr/>
          <p:nvPr/>
        </p:nvSpPr>
        <p:spPr>
          <a:xfrm>
            <a:off x="688067" y="4624960"/>
            <a:ext cx="2248573" cy="1623440"/>
          </a:xfrm>
          <a:prstGeom prst="roundRect">
            <a:avLst>
              <a:gd name="adj" fmla="val 10000"/>
            </a:avLst>
          </a:prstGeom>
          <a:blipFill dpi="0" rotWithShape="0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 prst="relaxedInset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68742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0.33514 0.00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50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 L 0.34569 0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8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3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0.33486 0.007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6" y="37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3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4" grpId="0"/>
      <p:bldP spid="14" grpId="1"/>
      <p:bldP spid="15" grpId="0"/>
      <p:bldP spid="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8925" y="415987"/>
            <a:ext cx="5857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বিক্রয়কর্মীর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গুণাবলি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600200" y="3416271"/>
            <a:ext cx="3015545" cy="317529"/>
          </a:xfrm>
          <a:custGeom>
            <a:avLst/>
            <a:gdLst>
              <a:gd name="connsiteX0" fmla="*/ 0 w 3015545"/>
              <a:gd name="connsiteY0" fmla="*/ 0 h 317529"/>
              <a:gd name="connsiteX1" fmla="*/ 3015545 w 3015545"/>
              <a:gd name="connsiteY1" fmla="*/ 0 h 317529"/>
              <a:gd name="connsiteX2" fmla="*/ 3015545 w 3015545"/>
              <a:gd name="connsiteY2" fmla="*/ 317529 h 317529"/>
              <a:gd name="connsiteX3" fmla="*/ 0 w 3015545"/>
              <a:gd name="connsiteY3" fmla="*/ 317529 h 317529"/>
              <a:gd name="connsiteX4" fmla="*/ 0 w 3015545"/>
              <a:gd name="connsiteY4" fmla="*/ 0 h 31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5545" h="317529">
                <a:moveTo>
                  <a:pt x="0" y="0"/>
                </a:moveTo>
                <a:lnTo>
                  <a:pt x="3015545" y="0"/>
                </a:lnTo>
                <a:lnTo>
                  <a:pt x="3015545" y="317529"/>
                </a:lnTo>
                <a:lnTo>
                  <a:pt x="0" y="3175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91440" rIns="91440" bIns="0" numCol="1" spcCol="1270" anchor="b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আগ্রহ</a:t>
            </a:r>
            <a:r>
              <a:rPr lang="en-US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আন্তরিকতা</a:t>
            </a:r>
            <a:endPara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1048871"/>
            <a:ext cx="3276600" cy="229988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000" b="-3000"/>
            </a:stretch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reeform 4"/>
          <p:cNvSpPr/>
          <p:nvPr/>
        </p:nvSpPr>
        <p:spPr>
          <a:xfrm>
            <a:off x="7239000" y="3448173"/>
            <a:ext cx="2304065" cy="285627"/>
          </a:xfrm>
          <a:custGeom>
            <a:avLst/>
            <a:gdLst>
              <a:gd name="connsiteX0" fmla="*/ 0 w 2304065"/>
              <a:gd name="connsiteY0" fmla="*/ 0 h 285627"/>
              <a:gd name="connsiteX1" fmla="*/ 2304065 w 2304065"/>
              <a:gd name="connsiteY1" fmla="*/ 0 h 285627"/>
              <a:gd name="connsiteX2" fmla="*/ 2304065 w 2304065"/>
              <a:gd name="connsiteY2" fmla="*/ 285627 h 285627"/>
              <a:gd name="connsiteX3" fmla="*/ 0 w 2304065"/>
              <a:gd name="connsiteY3" fmla="*/ 285627 h 285627"/>
              <a:gd name="connsiteX4" fmla="*/ 0 w 2304065"/>
              <a:gd name="connsiteY4" fmla="*/ 0 h 28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065" h="285627">
                <a:moveTo>
                  <a:pt x="0" y="0"/>
                </a:moveTo>
                <a:lnTo>
                  <a:pt x="2304065" y="0"/>
                </a:lnTo>
                <a:lnTo>
                  <a:pt x="2304065" y="285627"/>
                </a:lnTo>
                <a:lnTo>
                  <a:pt x="0" y="2856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91440" rIns="91440" bIns="0" numCol="1" spcCol="1270" anchor="b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আত্মবিশ্বাস</a:t>
            </a:r>
            <a:endPara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9401" y="1048870"/>
            <a:ext cx="3352800" cy="2299885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1913837" y="6115173"/>
            <a:ext cx="2420726" cy="285627"/>
          </a:xfrm>
          <a:custGeom>
            <a:avLst/>
            <a:gdLst>
              <a:gd name="connsiteX0" fmla="*/ 0 w 2304065"/>
              <a:gd name="connsiteY0" fmla="*/ 0 h 285627"/>
              <a:gd name="connsiteX1" fmla="*/ 2304065 w 2304065"/>
              <a:gd name="connsiteY1" fmla="*/ 0 h 285627"/>
              <a:gd name="connsiteX2" fmla="*/ 2304065 w 2304065"/>
              <a:gd name="connsiteY2" fmla="*/ 285627 h 285627"/>
              <a:gd name="connsiteX3" fmla="*/ 0 w 2304065"/>
              <a:gd name="connsiteY3" fmla="*/ 285627 h 285627"/>
              <a:gd name="connsiteX4" fmla="*/ 0 w 2304065"/>
              <a:gd name="connsiteY4" fmla="*/ 0 h 28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065" h="285627">
                <a:moveTo>
                  <a:pt x="0" y="0"/>
                </a:moveTo>
                <a:lnTo>
                  <a:pt x="2304065" y="0"/>
                </a:lnTo>
                <a:lnTo>
                  <a:pt x="2304065" y="285627"/>
                </a:lnTo>
                <a:lnTo>
                  <a:pt x="0" y="2856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91440" rIns="91440" bIns="0" numCol="1" spcCol="1270" anchor="b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ধৈর্য্যশীলতা</a:t>
            </a:r>
            <a:endPara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3786782"/>
            <a:ext cx="3276600" cy="2233018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000" b="-9000"/>
            </a:stretch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7144735" y="6088279"/>
            <a:ext cx="2304065" cy="285627"/>
          </a:xfrm>
          <a:custGeom>
            <a:avLst/>
            <a:gdLst>
              <a:gd name="connsiteX0" fmla="*/ 0 w 2304065"/>
              <a:gd name="connsiteY0" fmla="*/ 0 h 285627"/>
              <a:gd name="connsiteX1" fmla="*/ 2304065 w 2304065"/>
              <a:gd name="connsiteY1" fmla="*/ 0 h 285627"/>
              <a:gd name="connsiteX2" fmla="*/ 2304065 w 2304065"/>
              <a:gd name="connsiteY2" fmla="*/ 285627 h 285627"/>
              <a:gd name="connsiteX3" fmla="*/ 0 w 2304065"/>
              <a:gd name="connsiteY3" fmla="*/ 285627 h 285627"/>
              <a:gd name="connsiteX4" fmla="*/ 0 w 2304065"/>
              <a:gd name="connsiteY4" fmla="*/ 0 h 28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065" h="285627">
                <a:moveTo>
                  <a:pt x="0" y="0"/>
                </a:moveTo>
                <a:lnTo>
                  <a:pt x="2304065" y="0"/>
                </a:lnTo>
                <a:lnTo>
                  <a:pt x="2304065" y="285627"/>
                </a:lnTo>
                <a:lnTo>
                  <a:pt x="0" y="28562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91440" rIns="91440" bIns="0" numCol="1" spcCol="1270" anchor="b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তীক্ষ্ম</a:t>
            </a:r>
            <a:r>
              <a:rPr lang="en-US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বুদ্ধিমত্তা</a:t>
            </a:r>
            <a:endPara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51813" y="3733800"/>
            <a:ext cx="3330388" cy="2228972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000" b="-3000"/>
            </a:stretch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80150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423155"/>
            <a:ext cx="58578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বিক্রয়কর্মীর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গুণাবলি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017602449"/>
              </p:ext>
            </p:extLst>
          </p:nvPr>
        </p:nvGraphicFramePr>
        <p:xfrm>
          <a:off x="1933575" y="1024477"/>
          <a:ext cx="7286625" cy="5452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4709426" y="1295400"/>
            <a:ext cx="1843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সততা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বিশ্বস্ততা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91400" y="2967335"/>
            <a:ext cx="1593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মার্জিত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0937" y="5254315"/>
            <a:ext cx="1938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মেলামেশার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3200" y="5254314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জেন্ডার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সচেতনতা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33600" y="2967334"/>
            <a:ext cx="1968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ইতিবাচক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দৃষ্টিভঙ্গি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9781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11111E-6 -3.7037E-6 L 1.11111E-6 0.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11111E-6 -3.7037E-6 L -0.21639 0.0004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9" y="2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8148E-6 L -0.13069 -0.3219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2" y="-1611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L 0.18028 -0.333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4" y="-16667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" presetClass="emph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6 L 0.22722 0.000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1" y="23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5" grpId="0"/>
      <p:bldP spid="5" grpId="1"/>
      <p:bldP spid="5" grpId="2"/>
      <p:bldP spid="5" grpId="3"/>
      <p:bldP spid="7" grpId="0"/>
      <p:bldP spid="7" grpId="1"/>
      <p:bldP spid="7" grpId="2"/>
      <p:bldP spid="7" grpId="3"/>
      <p:bldP spid="8" grpId="0"/>
      <p:bldP spid="8" grpId="1"/>
      <p:bldP spid="8" grpId="2"/>
      <p:bldP spid="8" grpId="3"/>
      <p:bldP spid="10" grpId="0"/>
      <p:bldP spid="10" grpId="1"/>
      <p:bldP spid="10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8906" y="457200"/>
            <a:ext cx="6072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বিক্রয়কর্মীর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গুণাবলি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71600" y="1509558"/>
            <a:ext cx="2444900" cy="5478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অভিজ্ঞতা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33782" y="3262158"/>
            <a:ext cx="2722220" cy="5478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বিপণন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07300" y="1009973"/>
            <a:ext cx="2831299" cy="168543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tangle 17"/>
          <p:cNvSpPr/>
          <p:nvPr/>
        </p:nvSpPr>
        <p:spPr>
          <a:xfrm>
            <a:off x="1207301" y="2741807"/>
            <a:ext cx="2831299" cy="1806880"/>
          </a:xfrm>
          <a:prstGeom prst="rect">
            <a:avLst/>
          </a:prstGeom>
          <a:blipFill dpi="0" rotWithShape="0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angle 19"/>
          <p:cNvSpPr/>
          <p:nvPr/>
        </p:nvSpPr>
        <p:spPr>
          <a:xfrm>
            <a:off x="1277529" y="5230823"/>
            <a:ext cx="2451312" cy="5478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পারদর্শিতা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16003" y="4548687"/>
            <a:ext cx="2831298" cy="1771491"/>
          </a:xfrm>
          <a:prstGeom prst="rect">
            <a:avLst/>
          </a:prstGeom>
          <a:blipFill dpi="0" rotWithShape="0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90971667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0.33514 0.00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50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0.33514 0.003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50" y="18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3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33514 0.003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50" y="18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3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20" grpId="0"/>
      <p:bldP spid="2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47800" y="5571638"/>
            <a:ext cx="853440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বিক্রয়কর্মীর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গুণগুলো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সংক্ষেপে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 লেখ।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uble Wave 4"/>
          <p:cNvSpPr/>
          <p:nvPr/>
        </p:nvSpPr>
        <p:spPr>
          <a:xfrm>
            <a:off x="4235162" y="581025"/>
            <a:ext cx="3080038" cy="714375"/>
          </a:xfrm>
          <a:prstGeom prst="doubleWave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70" y="1447800"/>
            <a:ext cx="5837930" cy="39623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76745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A3DD36-1B13-4E3F-A543-353B1F93EB66}"/>
              </a:ext>
            </a:extLst>
          </p:cNvPr>
          <p:cNvSpPr txBox="1"/>
          <p:nvPr/>
        </p:nvSpPr>
        <p:spPr>
          <a:xfrm>
            <a:off x="8839200" y="1625025"/>
            <a:ext cx="2035112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বিক্রয়িকতা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621A1F-2ABD-4A2A-9E3D-7DDBD08D7746}"/>
              </a:ext>
            </a:extLst>
          </p:cNvPr>
          <p:cNvSpPr txBox="1"/>
          <p:nvPr/>
        </p:nvSpPr>
        <p:spPr>
          <a:xfrm>
            <a:off x="8836855" y="2590800"/>
            <a:ext cx="2035112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বিক্রয়কর্মী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621A1F-2ABD-4A2A-9E3D-7DDBD08D7746}"/>
              </a:ext>
            </a:extLst>
          </p:cNvPr>
          <p:cNvSpPr txBox="1"/>
          <p:nvPr/>
        </p:nvSpPr>
        <p:spPr>
          <a:xfrm>
            <a:off x="8800513" y="3657600"/>
            <a:ext cx="2035113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তীক্ষ্ম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বুদ্ধিমত্তা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6190E6-349A-4536-91B9-423B6C590E77}"/>
              </a:ext>
            </a:extLst>
          </p:cNvPr>
          <p:cNvSpPr txBox="1"/>
          <p:nvPr/>
        </p:nvSpPr>
        <p:spPr>
          <a:xfrm>
            <a:off x="8836854" y="4648200"/>
            <a:ext cx="2035113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নৈতিক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90897" y="457200"/>
            <a:ext cx="16482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6616" y="1579896"/>
            <a:ext cx="73043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kern="1000" spc="-9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kern="1000" spc="-9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বিক্রয়কর্মী</a:t>
            </a:r>
            <a:r>
              <a:rPr lang="en-US" sz="3200" kern="1000" spc="-9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1000" spc="-9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kern="1000" spc="-9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1000" spc="-9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কৌশলের</a:t>
            </a:r>
            <a:r>
              <a:rPr lang="en-US" sz="3200" kern="1000" spc="-9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1000" spc="-9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kern="1000" spc="-9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1000" spc="-9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ক্রেতা</a:t>
            </a:r>
            <a:r>
              <a:rPr lang="en-US" sz="3200" kern="1000" spc="-9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1000" spc="-9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  <a:r>
              <a:rPr lang="en-US" sz="3200" kern="1000" spc="-9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1000" spc="-9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3200" kern="1000" spc="-9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kern="1000" spc="-94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6616" y="2589574"/>
            <a:ext cx="55258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ক্রেতাদের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উদ্বুদ্ধ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6616" y="3606225"/>
            <a:ext cx="58368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বিক্রয়কর্মীর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8907" y="4622876"/>
            <a:ext cx="78854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বিশ্বস্ততা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বিক্রয়কর্মীর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299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6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587425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সফলতা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বিক্রয়কর্মীর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প্রভাবিত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”–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Double Wave 4"/>
          <p:cNvSpPr/>
          <p:nvPr/>
        </p:nvSpPr>
        <p:spPr>
          <a:xfrm>
            <a:off x="4235162" y="581025"/>
            <a:ext cx="3080038" cy="714375"/>
          </a:xfrm>
          <a:prstGeom prst="doubleWave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087" y="1460643"/>
            <a:ext cx="5915825" cy="39367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78182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9860" y="457200"/>
            <a:ext cx="61702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আন্তরিক ধন্যবাদ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940" y="1548760"/>
            <a:ext cx="6897060" cy="45980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26978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 account\Desktop\IMG_20180408_1824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20000" y="843660"/>
            <a:ext cx="2092355" cy="2585340"/>
          </a:xfrm>
          <a:prstGeom prst="rect">
            <a:avLst/>
          </a:prstGeom>
          <a:noFill/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62FE39-9A68-42A0-8BD5-5293716169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786265"/>
            <a:ext cx="2209800" cy="2642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Rectangle 2"/>
          <p:cNvSpPr/>
          <p:nvPr/>
        </p:nvSpPr>
        <p:spPr>
          <a:xfrm>
            <a:off x="114300" y="3641467"/>
            <a:ext cx="5715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এইচ. এম. মতিউর রহমান</a:t>
            </a:r>
          </a:p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পটুয়াখালী সরকারি বালিকা উচ্চ বিদ্যালয় পটুয়াখালী।</a:t>
            </a:r>
          </a:p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মোবাইল-০১৭১৬-২২৪৪২৫</a:t>
            </a:r>
            <a:endParaRPr lang="b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Email-matiur.ptk@gmail.com</a:t>
            </a:r>
            <a:endParaRPr lang="bn-I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3077" y="3641467"/>
            <a:ext cx="3886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বিষয়: ব্যবসায় উদ্যোগ</a:t>
            </a: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০/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১/২০২০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3400" y="481465"/>
            <a:ext cx="297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047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420469"/>
            <a:ext cx="5286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070429"/>
            <a:ext cx="3472543" cy="23295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1" b="53652"/>
          <a:stretch/>
        </p:blipFill>
        <p:spPr>
          <a:xfrm>
            <a:off x="914400" y="990600"/>
            <a:ext cx="3581400" cy="2438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657600"/>
            <a:ext cx="3581400" cy="21641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Picture 6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257" y="3653970"/>
            <a:ext cx="3439886" cy="21677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Rectangle 5"/>
          <p:cNvSpPr/>
          <p:nvPr/>
        </p:nvSpPr>
        <p:spPr>
          <a:xfrm>
            <a:off x="1524000" y="5821755"/>
            <a:ext cx="84802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জিনিষ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দোকানে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82718" y="5821754"/>
            <a:ext cx="42178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বিক্রেতার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12993" y="5864718"/>
            <a:ext cx="88040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দিকগুলো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বিক্রেতার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আখ্যায়িত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48932" y="5821753"/>
            <a:ext cx="66303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বিক্রেতার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05347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10" grpId="0"/>
      <p:bldP spid="10" grpId="1"/>
      <p:bldP spid="11" grpId="0"/>
      <p:bldP spid="11" grpId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2602" y="685800"/>
            <a:ext cx="58047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বিক্রয়কর্মীর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গুণাবলি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828800"/>
            <a:ext cx="6596430" cy="4317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967560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0" y="857071"/>
            <a:ext cx="381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2967335"/>
            <a:ext cx="8077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বিক্রয়িকতা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বিক্রয়কর্মীর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গুণগুলোর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বিক্রয়কর্মীর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গুণগুলো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2514600"/>
            <a:ext cx="48570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43522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7981" y="533400"/>
            <a:ext cx="5712619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কী দেখছ?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1500" y="5181600"/>
            <a:ext cx="1028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বিক্রয়িকতা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বিক্রয়কর্মীর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ক্রেতা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দক্ষতাকে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সম্ভাব্য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ক্রেতার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সামগ্রী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2" y="1359400"/>
            <a:ext cx="5095874" cy="33649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1359401"/>
            <a:ext cx="5143500" cy="33649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225478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88554" y="5560494"/>
            <a:ext cx="5252892" cy="61170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37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বিক্রয়িকতা</a:t>
            </a:r>
            <a:r>
              <a:rPr lang="en-US" sz="33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IN" sz="33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 কী বোঝায়</a:t>
            </a:r>
            <a:r>
              <a:rPr lang="en-US" sz="33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Double Wave 4"/>
          <p:cNvSpPr/>
          <p:nvPr/>
        </p:nvSpPr>
        <p:spPr>
          <a:xfrm>
            <a:off x="4343400" y="609600"/>
            <a:ext cx="2571750" cy="714375"/>
          </a:xfrm>
          <a:prstGeom prst="doubleWave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561" y="1499031"/>
            <a:ext cx="3416877" cy="38599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569979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0000" r="7500" b="8333"/>
          <a:stretch/>
        </p:blipFill>
        <p:spPr>
          <a:xfrm>
            <a:off x="2209800" y="885216"/>
            <a:ext cx="7010400" cy="5667983"/>
          </a:xfrm>
          <a:prstGeom prst="rect">
            <a:avLst/>
          </a:prstGeom>
        </p:spPr>
      </p:pic>
      <p:pic>
        <p:nvPicPr>
          <p:cNvPr id="2" name="10_mpeg4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01153" y="1232647"/>
            <a:ext cx="6406092" cy="4191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Double Wave 4"/>
          <p:cNvSpPr/>
          <p:nvPr/>
        </p:nvSpPr>
        <p:spPr>
          <a:xfrm>
            <a:off x="2870417" y="401731"/>
            <a:ext cx="5740183" cy="714375"/>
          </a:xfrm>
          <a:prstGeom prst="doubleWave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22836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43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49612182"/>
              </p:ext>
            </p:extLst>
          </p:nvPr>
        </p:nvGraphicFramePr>
        <p:xfrm>
          <a:off x="2532821" y="1609725"/>
          <a:ext cx="6382579" cy="4410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2568383" y="533400"/>
            <a:ext cx="6293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দৃষ্টিকোণ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বিক্রয়কর্মীর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গুণাবলি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5887" y="609599"/>
            <a:ext cx="35782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কী দেখলে?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50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A90ACB-287D-4BD6-9553-443CEAAD43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32A90ACB-287D-4BD6-9553-443CEAAD43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32A90ACB-287D-4BD6-9553-443CEAAD43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graphicEl>
                                              <a:dgm id="{32A90ACB-287D-4BD6-9553-443CEAAD43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02F6FF-9593-49B6-9085-44857DF0D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graphicEl>
                                              <a:dgm id="{5202F6FF-9593-49B6-9085-44857DF0D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graphicEl>
                                              <a:dgm id="{5202F6FF-9593-49B6-9085-44857DF0D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graphicEl>
                                              <a:dgm id="{5202F6FF-9593-49B6-9085-44857DF0DA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F4236F-9194-41A8-931D-EBEF3E44B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graphicEl>
                                              <a:dgm id="{DFF4236F-9194-41A8-931D-EBEF3E44B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graphicEl>
                                              <a:dgm id="{DFF4236F-9194-41A8-931D-EBEF3E44B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DFF4236F-9194-41A8-931D-EBEF3E44B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444AB1-02C1-43CF-8C03-38CC34DF4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graphicEl>
                                              <a:dgm id="{07444AB1-02C1-43CF-8C03-38CC34DF4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graphicEl>
                                              <a:dgm id="{07444AB1-02C1-43CF-8C03-38CC34DF4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graphicEl>
                                              <a:dgm id="{07444AB1-02C1-43CF-8C03-38CC34DF49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77F391-4FC0-4F91-972A-15363F504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graphicEl>
                                              <a:dgm id="{8977F391-4FC0-4F91-972A-15363F504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graphicEl>
                                              <a:dgm id="{8977F391-4FC0-4F91-972A-15363F504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graphicEl>
                                              <a:dgm id="{8977F391-4FC0-4F91-972A-15363F504E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4" grpId="0"/>
      <p:bldP spid="5" grpId="0"/>
      <p:bldP spid="5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16747</TotalTime>
  <Words>361</Words>
  <Application>Microsoft Office PowerPoint</Application>
  <PresentationFormat>Custom</PresentationFormat>
  <Paragraphs>94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account</dc:creator>
  <cp:lastModifiedBy>3 Star</cp:lastModifiedBy>
  <cp:revision>2666</cp:revision>
  <dcterms:created xsi:type="dcterms:W3CDTF">2006-08-16T00:00:00Z</dcterms:created>
  <dcterms:modified xsi:type="dcterms:W3CDTF">2020-12-26T00:31:28Z</dcterms:modified>
</cp:coreProperties>
</file>