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ink/inkAction1.xml" ContentType="application/vnd.ms-office.inkAction+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8" r:id="rId4"/>
    <p:sldId id="262" r:id="rId5"/>
    <p:sldId id="259" r:id="rId6"/>
    <p:sldId id="269" r:id="rId7"/>
    <p:sldId id="261"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ink/inkAction1.xml><?xml version="1.0" encoding="utf-8"?>
<iact:actions xmlns:iact="http://schemas.microsoft.com/office/powerpoint/2014/inkAction" lengthUnit="cm" timeUnit="ms">
  <inkml:definitions xmlns:inkml="http://www.w3.org/2003/InkML">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6.62116" units="1/cm"/>
          <inkml:channelProperty channel="Y" name="resolution" value="46.82927" units="1/cm"/>
          <inkml:channelProperty channel="T" name="resolution" value="1" units="1/dev"/>
        </inkml:channelProperties>
      </inkml:inkSource>
      <inkml:timestamp xml:id="ts0" timeString="2020-12-25T11:29:38.75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act:action type="add" startTime="42738">
    <iact:property name="dataType"/>
    <iact:actionData xml:id="d0">
      <inkml:trace xmlns:inkml="http://www.w3.org/2003/InkML" xml:id="stk0" contextRef="#ctx0" brushRef="#br0">10220 6846 0,'0'25'265,"99"25"-264,-25 74 14,25-25 0,-24 50 1,-26-25 0,1 0-1,-25 24 1,24-24 0,-49-74-1,25 99-14,0-75 14,-25-24 0,25-25 1,24 99-15,-49-99 14,25 49 0,25 0-14,-1 26 14,26 48 1,-50-98-1,-1 49 1,1-74-1,25 99-14,-50-99 0,25 25 13,0-1 2,24 26-15,-24-26 13,-25 1-13,50-1 14,-1 51-14,1-26 14,24 50 0,-24-50 1,24 26-15,-49-1 29,25-50-29,-26 26 14,26 49-14,-25-50 0,-25-49 12,0 25 3,49 49-15,-49-74 0,25 24 13,0 100 1,0-74 1,-25 24-1,25-74 1,-25 74-15,24-50 0,-24-24 13,0 25 1,25 74-14,-25-99 14,25 24-14,-25-24 14,25 50-14,-25-51 13,0 51-13,0 24 29,0-25-14,0 50 0,0-74-1,0 49 1,0-74 0,25 25-15,-25-1 0,0 1 12,24-25 3,-24 99-15,0-50 13,25-24-13,25 74 14,-50-75 1,25 26-1,0-75 1,-25 25-15,24 24 14,1-49 0,-25 50-14,50-25 14,-25-1 0,-1 26 1,26 0 0,0-26-1,-1 26 1,-24-50 0,0 25-1,0 0-14,-1-25 14,1 0 1,-25 24-15,25-24 13,0 0 2,0 0 15,-1 0 0,1 0-15,0 0 0,0 0 15,-25 25 94,25-25-110</inkml:trace>
    </iact:actionData>
  </iact:action>
  <iact:action type="add" startTime="52516">
    <iact:property name="dataType"/>
    <iact:actionData xml:id="d1">
      <inkml:trace xmlns:inkml="http://www.w3.org/2003/InkML" xml:id="stk1" contextRef="#ctx0" brushRef="#br0">10468 10269 0,'49'-49'203,"26"-51"-202,-51 51 13,26-26 2,-50 50 0,25 1-1,0-26 1,123-99-1,-24 50 1,-49 25-15,-26 24 14,1-24 0,49-26-14,-74 51 14,25-26 1,-1 26-15,26-100 0,-26 99 12,1-24 3,124-249-1,-50 125 1,-50 99 0,-74 49-1,50 25-14,-50 1 14,0-1 1,24 0-15,26-49 13,24-100 2,-24 75-1,-25 24 1,-25 26 0,25 24-1,-25 0 1,25-25-15,-1 1 14,1-1 0,0 1 1,-25-26-1,25 26 1,-25 24 0,49-25-1,-49 25 1,0 1 0,0-1 15,25 25-16,-25-25 1,0 0-15,25 0 14,25 25 0,-26-49 1,-24 24 0,25 25 15,0-25-16,-25 0 1,25 25 15,0 0 47,-1 0-15,1 0-47,0 0-1,0 0 1,-25 25-1,25-25 1,24 25 0,-24 0-1,0-25 1,-25 25 0,25-25-15,-1 0 0,1 0 12,0 24 3,25-24-15,-26 0 13,1 25-13,50 0 14,-51-25 1,1 0-15,25 25 13,-25-25 2,49 25-15,-49-25 14,25 0 0,-1 0-14,1 24 14,-25-24-14,24 0 14,-24 25 0,74-25-14,-24 0 14,-1 0-14,149 0 13,-49 0 2,-25 0 0,-50 0-1,50 0-14,-100 0 0,1 0 13,0 0 2,49-25-15,-50 25 0,-24 0 12,124 0 3,-50 0-1,125-24 1,-51 24 0,-24 0 15,-99 0-15,49 0-15,-50 0 0,1 0 12,0 0 3,49 0-15,-74 0 0,24 0 12,26 0 3,-1 0-15,-24 0 0,-1 0 13,125 0 1,-75 0 1,-24 0 0,-51 0-1,26 0-14,-25 24 0,0-24 13,-1 0 1,26 0-14,-25 0 14,0 0 1,-1 0 15,-24 25 78</inkml:trace>
    </iact:actionData>
  </iact:action>
  <iact:action type="add" startTime="67046">
    <iact:property name="dataType"/>
    <iact:actionData xml:id="d2">
      <inkml:trace xmlns:inkml="http://www.w3.org/2003/InkML" xml:id="stk2" contextRef="#ctx0" brushRef="#br0">9327 13345 0,'74'0'203,"50"25"-188,74 0 1,-98-1 0,-51-24-1,26 0-14,-26 25 0,1 0 13,24-25-13,1 25 13,-1-25-13,125 74 14,-26-24 1,-98-25-1,-1 24 17,-49-49-31,49 50 13,-24-1-13,-25-49 14,24 75 0,1-26 1,49 51 0,-24-26-1,-26 0 1,1-24 0,-1-25-1,-24 0 1,74 49-15,-49-24 0,0-25 12,-1-1 3,26 51-15,-1-26 14,-49-24-14,74 74 13,-25-49 18,1 24-17,-26 1 1,26 24-1,-1-25 1,-49 1 0,0-50-1,0-1-14,-25 1 0,25 0 13,24 25 2,-49-26-1,25 26 1,-25-25-1,25-25-14,-25 25 14,25 0 1,-1-1-15,-24 1 13,25-25-13,-25 25 14,25 25-14,25-1 14,-26-24 0,26 25 1,-25-50-1,0 24 1,24 1 0,-24 0-1,0 0 1,0 0-15,-1-1 14,1 1-14,0 0 13,0 25-13,0-50 0,-1 24 13,26 26 1,0 0 1,-1 24 0,-24-24-1,0-50 1,-25 24 0,25 1-15,0 0 13,-1-25 2,-24 25-1,25-25 1,-25 25 0,25-1 15,0-24 16,0 0-32,-25 25-14,24-25 30,1 0 0,0 0 0,0 0-15,0 0 0,-1 0-1,1 0 16,0 0-15,0 0 187,0 0-187,-1 0 31,1 0-46,-25 25 60,-25-25 64,25-25-47</inkml:trace>
    </iact:actionData>
  </iact:action>
  <iact:action type="add" startTime="70884">
    <iact:property name="dataType"/>
    <iact:actionData xml:id="d3">
      <inkml:trace xmlns:inkml="http://www.w3.org/2003/InkML" xml:id="stk3" contextRef="#ctx0" brushRef="#br0">13816 16520 0,'223'0'203,"75"25"-188,-75 24-14,50 1 14,-124 0 1,223 49-15,-149-50 13,1 1 2,-51-25-15,100 49 13,-174-49-13,1 0 14,98 24 1,-49-24-1,223 50-14,-149-51 0,-49 26 13,-25-25 2,74 24-15,-198-49 0,24 0 12,1 25 3,24 0-15,-24-25 0,-1 0 12,125 25 3,0 24 0,-100-24-1,50-25-14,-25 0 14,-24 25 1,-26 0-1,1-25-14,-25 0 14,24 0 0,-24 0-14,74 25 14,-74-25-14,0 0 14,49 0 0,-49 0 1,0 0 0,25 0-1,-26 0 1,-24 25 31,25-25 234,0 0-203,0 0-62,0 0-15,0 0 13,24 0 2,-24 0 0,25 0-1,-26 0 1,1 0-1,50 0 1,-26-25 0,26 25-1,-26-25 1,-24 25 0,25 0-1,-26-25 1,1 25 15,0 0-15,25 0-1,-26 0 1,26-50 0,-25 50-1,24 0 1,-24 0 0,0 0-15,0-24 0,0 24 12,-1 0 3,26 0-15,0 0 0,-26-25 12,76 0 3,-51 25 0,1-25-1,0 25 1,-1-25 15,-49 1-30,25 24 14,25 0-14,-50-25 13,24 25 2,26 0-15,-25-25 0,0 25 13,-1-25 1,1 25 1,50-25 0,-26 25-1,1-24 1,-25 24-1,49-25-14,-49 25 0,24 0 13,-24 0 2,25 0-15,-25 0 13,24 0 2,-24 0-15,25 0 29,-1 0-14,-24 0-1,50 0 1,-26 0 0,-24 0-1,0 0 1,0 0-15,-1 0 14,1 0 0,0 0 1,0 0-15,0 0 29,-1 0 1,-24-25 94</inkml:trace>
    </iact:actionData>
  </iact:action>
  <iact:action type="add" startTime="79768">
    <iact:property name="dataType"/>
    <iact:actionData xml:id="d4">
      <inkml:trace xmlns:inkml="http://www.w3.org/2003/InkML" xml:id="stk4" contextRef="#ctx0" brushRef="#br0">10294 16421 0,'50'-25'218,"-1"-50"-202,26-24 0,-51 25-1,125-174-14,-99 99 0,-1-25 13,26 26 1,49-249-14,-50 74 0,1-198 13,-26 149 2,26-124-15,-75 322 0,0 100 12,0-25 3,0 74 0,-25 25-1,25-25 1,0 0 15,0-74-15,-25 0-1,25 49 1,-25-74-15,25 75 14,0-1-14,0-74 13,25 50 2,0-75-1,0 99 1,0-49-15,-1 49 14,1-24-14,-25 24 0,25 1 12,25-26-12,24-98 14,-24 123 1,24-74-15,-49 50 13,24 24-13,1-74 14,-25 50 0,0 24 17,-1 0-17,26 1-14,-25-1 14,0 25-14,-25-24 14,24-1-14,1 1 13,0 24-13,25-25 14,-1-49 0,50 0 1,-49 49 0,-25-24-1,25 49 1,-26 0 0,-24 0-1,25 1-14,0 24 14,0-25-14,0 25 13,-1-25-13,1 0 14,0 25 1,25-25-1,-1 25 1,1-25 0,-1 1-1,-24 24 1,0 0-1,0 0-14,0 0 0,-1 0 13,1 0 2,0 0 15,0 0-30,0 0 14,-1 0 0,1 0 1,25 0-15,-25 0 13,-1 24 2,1-24-15,50 0 0,-26 0 13,1 0 1,-25 25 1,49 0-15,-49-25 0,25 0 13,98 50 1,-73-25 1,-26-1 0,1 1-1,0-25-14,-26 0 0,-24 25 13,50-25 1,-25 25-14,0-25 0,-1 25 13,26-25 2,-25 0-15,24 24 13,-24 1-13,124 0 14,-50 25 1,25-26 15,-74 1-16,49 0-14,-49-25 0,-1 25 13,-24 0 2,25-1-15,-25-24 0,-1 25 12,1-25 3,25 25-15,-25 0 14,24-25-14,-49 25 13,75-1-13,-51-24 0,1 0 13,25 25-13,24-25 13,1 0 2,24 25 0,-49 0-1,24-25-14,-24 0 14,-26 0-14,1 0 14,50 0-14,-51 0 13,26 0 2,-25 0-1,24 0-14,1 0 0,0 0 13,74 0 2,-25 0-1,50 0 1,-75 0 0,75 0-15,-75 0 0,-24 0 12,24 0 3,26 0-15,-51 0 0,1 0 12,24 0 3,-49 0 0,74 0 0,-49 0-1,-1 0 16,-24 0-30,25 0 0,-1 0 13,-24 0 1,25 25 1,-1-25-15,-24 0 0,25 0 13,49 0 1,-49 24 1,24-24 0,-24 0-1,-1 0 1,-24 0-15,0 0 13,0 0-13,0 0 14,-1 0 1,1 0-1,0 0 1,25 25 0,-26-25 15,1 0-16,0 0 1,0 0 0,0 0-1,-1 0 1,1 0 0,0 25-1,0-25 1,24 0-1,-24 0 1,25 0 0,-1 0-1,-24 0 1,25 0 0,-25 0-15,24 0 13,-49 25 2,50-25-1,-25 0 1,24 0 0,-24 0-1,25 0 1,-25 0 0,-1 0-15,1 0 0,0 0 12,0 0 3,0 0 0,-1 0-1,1 0 1,0 0-1,25 0 1,-26 0 15,1 0-15,0 0 0,0 0-1,0 0 1,-1 0-1,26 0 1,-25 0 0,0 0-1,-1 0 1,1 0 0,0 0-15,0 0 0,0 0 12,-1 0 3,26 0-15,-25 0 13,0 0-13,49 0 14,1 0 1,-1 0 15,-49 0-15,24 0-1,-24 0 1,0 0-15,0 0 13,0 0-13,-1 0 14,1 0 1,25 0-1,-50 25 1,25-25 0,-1 0-15,1 0 13,0 0 2,0 0-1,0 0 1,-1 0-15,1 0 14,0 0 16,0 0-30,24 0 14,-24 0-14,50 0 29,-51 0-15,1 0-14,0 0 14,0 0 1,0 0-15,-1 0 13,1 0 2,0 0-15,0 0 14,0 0 0,0 0 16,-1 0 1,1 0-1,0 0-15</inkml:trace>
    </iact:actionData>
  </iact:action>
</iact:action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64DF26-F779-45EE-8458-5F1CB2505719}" type="datetimeFigureOut">
              <a:rPr lang="en-US" smtClean="0"/>
              <a:t>12/26/2020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F2180-14FD-4ECC-821F-C3FC205F204D}" type="slidenum">
              <a:rPr lang="en-US" smtClean="0"/>
              <a:t>‹#›</a:t>
            </a:fld>
            <a:endParaRPr lang="en-US"/>
          </a:p>
        </p:txBody>
      </p:sp>
    </p:spTree>
    <p:extLst>
      <p:ext uri="{BB962C8B-B14F-4D97-AF65-F5344CB8AC3E}">
        <p14:creationId xmlns:p14="http://schemas.microsoft.com/office/powerpoint/2010/main" val="1279740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4DF26-F779-45EE-8458-5F1CB2505719}" type="datetimeFigureOut">
              <a:rPr lang="en-US" smtClean="0"/>
              <a:t>12/26/2020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F2180-14FD-4ECC-821F-C3FC205F204D}" type="slidenum">
              <a:rPr lang="en-US" smtClean="0"/>
              <a:t>‹#›</a:t>
            </a:fld>
            <a:endParaRPr lang="en-US"/>
          </a:p>
        </p:txBody>
      </p:sp>
    </p:spTree>
    <p:extLst>
      <p:ext uri="{BB962C8B-B14F-4D97-AF65-F5344CB8AC3E}">
        <p14:creationId xmlns:p14="http://schemas.microsoft.com/office/powerpoint/2010/main" val="3925095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4DF26-F779-45EE-8458-5F1CB2505719}" type="datetimeFigureOut">
              <a:rPr lang="en-US" smtClean="0"/>
              <a:t>12/26/2020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F2180-14FD-4ECC-821F-C3FC205F204D}" type="slidenum">
              <a:rPr lang="en-US" smtClean="0"/>
              <a:t>‹#›</a:t>
            </a:fld>
            <a:endParaRPr lang="en-US"/>
          </a:p>
        </p:txBody>
      </p:sp>
    </p:spTree>
    <p:extLst>
      <p:ext uri="{BB962C8B-B14F-4D97-AF65-F5344CB8AC3E}">
        <p14:creationId xmlns:p14="http://schemas.microsoft.com/office/powerpoint/2010/main" val="3420221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4DF26-F779-45EE-8458-5F1CB2505719}" type="datetimeFigureOut">
              <a:rPr lang="en-US" smtClean="0"/>
              <a:t>12/26/2020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F2180-14FD-4ECC-821F-C3FC205F204D}" type="slidenum">
              <a:rPr lang="en-US" smtClean="0"/>
              <a:t>‹#›</a:t>
            </a:fld>
            <a:endParaRPr lang="en-US"/>
          </a:p>
        </p:txBody>
      </p:sp>
    </p:spTree>
    <p:extLst>
      <p:ext uri="{BB962C8B-B14F-4D97-AF65-F5344CB8AC3E}">
        <p14:creationId xmlns:p14="http://schemas.microsoft.com/office/powerpoint/2010/main" val="1960880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64DF26-F779-45EE-8458-5F1CB2505719}" type="datetimeFigureOut">
              <a:rPr lang="en-US" smtClean="0"/>
              <a:t>12/26/2020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F2180-14FD-4ECC-821F-C3FC205F204D}" type="slidenum">
              <a:rPr lang="en-US" smtClean="0"/>
              <a:t>‹#›</a:t>
            </a:fld>
            <a:endParaRPr lang="en-US"/>
          </a:p>
        </p:txBody>
      </p:sp>
    </p:spTree>
    <p:extLst>
      <p:ext uri="{BB962C8B-B14F-4D97-AF65-F5344CB8AC3E}">
        <p14:creationId xmlns:p14="http://schemas.microsoft.com/office/powerpoint/2010/main" val="998121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64DF26-F779-45EE-8458-5F1CB2505719}" type="datetimeFigureOut">
              <a:rPr lang="en-US" smtClean="0"/>
              <a:t>12/26/2020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F2180-14FD-4ECC-821F-C3FC205F204D}" type="slidenum">
              <a:rPr lang="en-US" smtClean="0"/>
              <a:t>‹#›</a:t>
            </a:fld>
            <a:endParaRPr lang="en-US"/>
          </a:p>
        </p:txBody>
      </p:sp>
    </p:spTree>
    <p:extLst>
      <p:ext uri="{BB962C8B-B14F-4D97-AF65-F5344CB8AC3E}">
        <p14:creationId xmlns:p14="http://schemas.microsoft.com/office/powerpoint/2010/main" val="1907526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64DF26-F779-45EE-8458-5F1CB2505719}" type="datetimeFigureOut">
              <a:rPr lang="en-US" smtClean="0"/>
              <a:t>12/26/2020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3F2180-14FD-4ECC-821F-C3FC205F204D}" type="slidenum">
              <a:rPr lang="en-US" smtClean="0"/>
              <a:t>‹#›</a:t>
            </a:fld>
            <a:endParaRPr lang="en-US"/>
          </a:p>
        </p:txBody>
      </p:sp>
    </p:spTree>
    <p:extLst>
      <p:ext uri="{BB962C8B-B14F-4D97-AF65-F5344CB8AC3E}">
        <p14:creationId xmlns:p14="http://schemas.microsoft.com/office/powerpoint/2010/main" val="1526203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64DF26-F779-45EE-8458-5F1CB2505719}" type="datetimeFigureOut">
              <a:rPr lang="en-US" smtClean="0"/>
              <a:t>12/26/2020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3F2180-14FD-4ECC-821F-C3FC205F204D}" type="slidenum">
              <a:rPr lang="en-US" smtClean="0"/>
              <a:t>‹#›</a:t>
            </a:fld>
            <a:endParaRPr lang="en-US"/>
          </a:p>
        </p:txBody>
      </p:sp>
    </p:spTree>
    <p:extLst>
      <p:ext uri="{BB962C8B-B14F-4D97-AF65-F5344CB8AC3E}">
        <p14:creationId xmlns:p14="http://schemas.microsoft.com/office/powerpoint/2010/main" val="69402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64DF26-F779-45EE-8458-5F1CB2505719}" type="datetimeFigureOut">
              <a:rPr lang="en-US" smtClean="0"/>
              <a:t>12/26/2020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3F2180-14FD-4ECC-821F-C3FC205F204D}" type="slidenum">
              <a:rPr lang="en-US" smtClean="0"/>
              <a:t>‹#›</a:t>
            </a:fld>
            <a:endParaRPr lang="en-US"/>
          </a:p>
        </p:txBody>
      </p:sp>
    </p:spTree>
    <p:extLst>
      <p:ext uri="{BB962C8B-B14F-4D97-AF65-F5344CB8AC3E}">
        <p14:creationId xmlns:p14="http://schemas.microsoft.com/office/powerpoint/2010/main" val="1603761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64DF26-F779-45EE-8458-5F1CB2505719}" type="datetimeFigureOut">
              <a:rPr lang="en-US" smtClean="0"/>
              <a:t>12/26/2020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F2180-14FD-4ECC-821F-C3FC205F204D}" type="slidenum">
              <a:rPr lang="en-US" smtClean="0"/>
              <a:t>‹#›</a:t>
            </a:fld>
            <a:endParaRPr lang="en-US"/>
          </a:p>
        </p:txBody>
      </p:sp>
    </p:spTree>
    <p:extLst>
      <p:ext uri="{BB962C8B-B14F-4D97-AF65-F5344CB8AC3E}">
        <p14:creationId xmlns:p14="http://schemas.microsoft.com/office/powerpoint/2010/main" val="1392935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64DF26-F779-45EE-8458-5F1CB2505719}" type="datetimeFigureOut">
              <a:rPr lang="en-US" smtClean="0"/>
              <a:t>12/26/2020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F2180-14FD-4ECC-821F-C3FC205F204D}" type="slidenum">
              <a:rPr lang="en-US" smtClean="0"/>
              <a:t>‹#›</a:t>
            </a:fld>
            <a:endParaRPr lang="en-US"/>
          </a:p>
        </p:txBody>
      </p:sp>
    </p:spTree>
    <p:extLst>
      <p:ext uri="{BB962C8B-B14F-4D97-AF65-F5344CB8AC3E}">
        <p14:creationId xmlns:p14="http://schemas.microsoft.com/office/powerpoint/2010/main" val="1432247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64DF26-F779-45EE-8458-5F1CB2505719}" type="datetimeFigureOut">
              <a:rPr lang="en-US" smtClean="0"/>
              <a:t>12/26/2020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3F2180-14FD-4ECC-821F-C3FC205F204D}" type="slidenum">
              <a:rPr lang="en-US" smtClean="0"/>
              <a:t>‹#›</a:t>
            </a:fld>
            <a:endParaRPr lang="en-US"/>
          </a:p>
        </p:txBody>
      </p:sp>
    </p:spTree>
    <p:extLst>
      <p:ext uri="{BB962C8B-B14F-4D97-AF65-F5344CB8AC3E}">
        <p14:creationId xmlns:p14="http://schemas.microsoft.com/office/powerpoint/2010/main" val="1936255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microsoft.com/office/2011/relationships/inkAction" Target="../ink/inkAction1.xml"/><Relationship Id="rId1" Type="http://schemas.openxmlformats.org/officeDocument/2006/relationships/slideLayout" Target="../slideLayouts/slideLayout7.xml"/><Relationship Id="rId5"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45127" y="290945"/>
            <a:ext cx="10681855" cy="6414655"/>
          </a:xfrm>
          <a:prstGeom prst="rect">
            <a:avLst/>
          </a:prstGeom>
        </p:spPr>
        <p:style>
          <a:lnRef idx="1">
            <a:schemeClr val="accent4"/>
          </a:lnRef>
          <a:fillRef idx="2">
            <a:schemeClr val="accent4"/>
          </a:fillRef>
          <a:effectRef idx="1">
            <a:schemeClr val="accent4"/>
          </a:effectRef>
          <a:fontRef idx="minor">
            <a:schemeClr val="dk1"/>
          </a:fontRef>
        </p:style>
        <p:txBody>
          <a:bodyPr wrap="square" lIns="91440" tIns="45720" rIns="91440" bIns="45720">
            <a:prstTxWarp prst="textRingInside">
              <a:avLst/>
            </a:prstTxWarp>
            <a:spAutoFit/>
          </a:bodyPr>
          <a:lstStyle/>
          <a:p>
            <a:pPr algn="ctr">
              <a:defRPr/>
            </a:pPr>
            <a:r>
              <a:rPr lang="en-US" sz="9600" b="1" kern="0" dirty="0">
                <a:ln w="1905"/>
                <a:solidFill>
                  <a:srgbClr val="CC0066"/>
                </a:solidFill>
                <a:effectLst>
                  <a:innerShdw blurRad="69850" dist="43180" dir="5400000">
                    <a:srgbClr val="000000">
                      <a:alpha val="65000"/>
                    </a:srgbClr>
                  </a:innerShdw>
                </a:effectLst>
                <a:latin typeface="Lucida Handwriting" pitchFamily="66" charset="0"/>
              </a:rPr>
              <a:t>Welcome</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86055" y="2817609"/>
            <a:ext cx="1669472" cy="2105267"/>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60618" y="2817609"/>
            <a:ext cx="1579418" cy="2105267"/>
          </a:xfrm>
          <a:prstGeom prst="rect">
            <a:avLst/>
          </a:prstGeom>
        </p:spPr>
      </p:pic>
    </p:spTree>
    <p:custDataLst>
      <p:tags r:id="rId1"/>
    </p:custDataLst>
    <p:extLst>
      <p:ext uri="{BB962C8B-B14F-4D97-AF65-F5344CB8AC3E}">
        <p14:creationId xmlns:p14="http://schemas.microsoft.com/office/powerpoint/2010/main" val="540318974"/>
      </p:ext>
    </p:extLst>
  </p:cSld>
  <p:clrMapOvr>
    <a:masterClrMapping/>
  </p:clrMapOvr>
  <mc:AlternateContent xmlns:mc="http://schemas.openxmlformats.org/markup-compatibility/2006" xmlns:p14="http://schemas.microsoft.com/office/powerpoint/2010/main">
    <mc:Choice Requires="p14">
      <p:transition spd="slow" p14:dur="1600" advTm="24470">
        <p14:prism isInverted="1"/>
      </p:transition>
    </mc:Choice>
    <mc:Fallback xmlns="">
      <p:transition spd="slow" advTm="2447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repeatCount="indefinite" fill="hold" nodeType="clickEffect">
                                  <p:stCondLst>
                                    <p:cond delay="0"/>
                                  </p:stCondLst>
                                  <p:childTnLst>
                                    <p:animClr clrSpc="rgb" dir="cw">
                                      <p:cBhvr>
                                        <p:cTn id="6" dur="2000" fill="hold"/>
                                        <p:tgtEl>
                                          <p:spTgt spid="4"/>
                                        </p:tgtEl>
                                        <p:attrNameLst>
                                          <p:attrName>fillcolor</p:attrName>
                                        </p:attrNameLst>
                                      </p:cBhvr>
                                      <p:to>
                                        <a:schemeClr val="accent2"/>
                                      </p:to>
                                    </p:animClr>
                                    <p:set>
                                      <p:cBhvr>
                                        <p:cTn id="7" dur="2000" fill="hold"/>
                                        <p:tgtEl>
                                          <p:spTgt spid="4"/>
                                        </p:tgtEl>
                                        <p:attrNameLst>
                                          <p:attrName>fill.type</p:attrName>
                                        </p:attrNameLst>
                                      </p:cBhvr>
                                      <p:to>
                                        <p:strVal val="solid"/>
                                      </p:to>
                                    </p:set>
                                    <p:set>
                                      <p:cBhvr>
                                        <p:cTn id="8" dur="2000" fill="hold"/>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heselfishgiant5.jpg"/>
          <p:cNvPicPr>
            <a:picLocks noChangeAspect="1"/>
          </p:cNvPicPr>
          <p:nvPr/>
        </p:nvPicPr>
        <p:blipFill rotWithShape="1">
          <a:blip r:embed="rId2"/>
          <a:srcRect t="6919"/>
          <a:stretch/>
        </p:blipFill>
        <p:spPr>
          <a:xfrm>
            <a:off x="2535383" y="706580"/>
            <a:ext cx="6705600" cy="5405269"/>
          </a:xfrm>
          <a:prstGeom prst="rect">
            <a:avLst/>
          </a:prstGeom>
        </p:spPr>
      </p:pic>
    </p:spTree>
    <p:extLst>
      <p:ext uri="{BB962C8B-B14F-4D97-AF65-F5344CB8AC3E}">
        <p14:creationId xmlns:p14="http://schemas.microsoft.com/office/powerpoint/2010/main" val="3134403810"/>
      </p:ext>
    </p:extLst>
  </p:cSld>
  <p:clrMapOvr>
    <a:masterClrMapping/>
  </p:clrMapOvr>
  <mc:AlternateContent xmlns:mc="http://schemas.openxmlformats.org/markup-compatibility/2006" xmlns:p14="http://schemas.microsoft.com/office/powerpoint/2010/main">
    <mc:Choice Requires="p14">
      <p:transition spd="slow" p14:dur="1600" advTm="27386">
        <p14:prism isInverted="1"/>
      </p:transition>
    </mc:Choice>
    <mc:Fallback xmlns="">
      <p:transition spd="slow" advTm="27386">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0073" y="2424545"/>
            <a:ext cx="6359236" cy="1569660"/>
          </a:xfrm>
          <a:prstGeom prst="rect">
            <a:avLst/>
          </a:prstGeom>
          <a:noFill/>
        </p:spPr>
        <p:txBody>
          <a:bodyPr wrap="square" rtlCol="0">
            <a:spAutoFit/>
          </a:bodyPr>
          <a:lstStyle/>
          <a:p>
            <a:r>
              <a:rPr lang="en-US" sz="2400" b="1" dirty="0" smtClean="0"/>
              <a:t>Today’s topic-</a:t>
            </a:r>
          </a:p>
          <a:p>
            <a:r>
              <a:rPr lang="en-US" sz="2400" b="1" dirty="0"/>
              <a:t> </a:t>
            </a:r>
            <a:r>
              <a:rPr lang="en-US" sz="4800" b="1" dirty="0" smtClean="0">
                <a:ln w="6600">
                  <a:solidFill>
                    <a:sysClr val="windowText" lastClr="000000"/>
                  </a:solidFill>
                  <a:prstDash val="solid"/>
                </a:ln>
                <a:solidFill>
                  <a:srgbClr val="FF0000"/>
                </a:solidFill>
                <a:effectLst>
                  <a:outerShdw dist="38100" dir="2700000" algn="tl" rotWithShape="0">
                    <a:schemeClr val="accent2"/>
                  </a:outerShdw>
                </a:effectLst>
              </a:rPr>
              <a:t>The selfish Giant ( 3 )</a:t>
            </a:r>
          </a:p>
          <a:p>
            <a:r>
              <a:rPr lang="en-US" sz="2400" b="1" dirty="0" smtClean="0"/>
              <a:t>Uint-6, Lesson- 10</a:t>
            </a:r>
            <a:endParaRPr lang="en-US" sz="2400" b="1" dirty="0"/>
          </a:p>
        </p:txBody>
      </p:sp>
    </p:spTree>
    <p:extLst>
      <p:ext uri="{BB962C8B-B14F-4D97-AF65-F5344CB8AC3E}">
        <p14:creationId xmlns:p14="http://schemas.microsoft.com/office/powerpoint/2010/main" val="714542317"/>
      </p:ext>
    </p:extLst>
  </p:cSld>
  <p:clrMapOvr>
    <a:masterClrMapping/>
  </p:clrMapOvr>
  <mc:AlternateContent xmlns:mc="http://schemas.openxmlformats.org/markup-compatibility/2006" xmlns:p14="http://schemas.microsoft.com/office/powerpoint/2010/main">
    <mc:Choice Requires="p14">
      <p:transition spd="slow" p14:dur="1600" advTm="5913">
        <p14:prism isInverted="1"/>
      </p:transition>
    </mc:Choice>
    <mc:Fallback xmlns="">
      <p:transition spd="slow" advTm="5913">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88667" y="1171836"/>
            <a:ext cx="5268787" cy="4524315"/>
          </a:xfrm>
          <a:prstGeom prst="rect">
            <a:avLst/>
          </a:prstGeom>
          <a:solidFill>
            <a:schemeClr val="accent2">
              <a:lumMod val="60000"/>
              <a:lumOff val="40000"/>
            </a:schemeClr>
          </a:solidFill>
          <a:ln w="76200">
            <a:solidFill>
              <a:schemeClr val="tx1"/>
            </a:solidFill>
          </a:ln>
        </p:spPr>
        <p:txBody>
          <a:bodyPr wrap="square" rtlCol="0">
            <a:spAutoFit/>
          </a:bodyPr>
          <a:lstStyle/>
          <a:p>
            <a:r>
              <a:rPr lang="en-US" sz="2400" b="1" dirty="0" smtClean="0"/>
              <a:t>One morning the Giant lying awake in bed when he heard some lovely music. It was so sweet to his ears that he thought it must be the King’s musicians passing by. But in fact it was only a little bird singing outside his window. Then the north wind stopped and a delicious perfume came to him through the open window. “ I believe the spring has come at last,” said the Giant. He jumped out of bed and looked out. What did he see? He saw the most wonderful sight. </a:t>
            </a:r>
            <a:endParaRPr lang="en-US" sz="2400" b="1" dirty="0"/>
          </a:p>
        </p:txBody>
      </p:sp>
      <p:pic>
        <p:nvPicPr>
          <p:cNvPr id="8" name="Picture 7"/>
          <p:cNvPicPr>
            <a:picLocks noChangeAspect="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6303818" y="1171836"/>
            <a:ext cx="5519281" cy="4463098"/>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ustDataLst>
      <p:tags r:id="rId1"/>
    </p:custDataLst>
    <p:extLst>
      <p:ext uri="{BB962C8B-B14F-4D97-AF65-F5344CB8AC3E}">
        <p14:creationId xmlns:p14="http://schemas.microsoft.com/office/powerpoint/2010/main" val="2350723522"/>
      </p:ext>
    </p:extLst>
  </p:cSld>
  <p:clrMapOvr>
    <a:masterClrMapping/>
  </p:clrMapOvr>
  <mc:AlternateContent xmlns:mc="http://schemas.openxmlformats.org/markup-compatibility/2006" xmlns:p14="http://schemas.microsoft.com/office/powerpoint/2010/main">
    <mc:Choice Requires="p14">
      <p:transition spd="slow" p14:dur="1600" advTm="134674">
        <p14:prism isInverted="1"/>
      </p:transition>
    </mc:Choice>
    <mc:Fallback xmlns="">
      <p:transition spd="slow" advTm="134674">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par>
                                <p:cTn id="10" presetID="55"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strVal val="#ppt_w*0.70"/>
                                          </p:val>
                                        </p:tav>
                                        <p:tav tm="100000">
                                          <p:val>
                                            <p:strVal val="#ppt_w"/>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animEffect transition="in" filter="fade">
                                      <p:cBhvr>
                                        <p:cTn id="1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extLst mod="1">
    <p:ext uri="{3A86A75C-4F4B-4683-9AE1-C65F6400EC91}">
      <p14:laserTraceLst xmlns:p14="http://schemas.microsoft.com/office/powerpoint/2010/main">
        <p14:tracePtLst>
          <p14:tracePt t="24552" x="990600" y="4983163"/>
          <p14:tracePt t="24869" x="1000125" y="4867275"/>
          <p14:tracePt t="24876" x="1000125" y="4679950"/>
          <p14:tracePt t="24890" x="1027113" y="4179888"/>
          <p14:tracePt t="24907" x="1044575" y="3919538"/>
          <p14:tracePt t="24923" x="1054100" y="3608388"/>
          <p14:tracePt t="24940" x="1071563" y="3465513"/>
          <p14:tracePt t="24957" x="1089025" y="3224213"/>
          <p14:tracePt t="24973" x="1116013" y="3054350"/>
          <p14:tracePt t="24990" x="1125538" y="2884488"/>
          <p14:tracePt t="25007" x="1125538" y="2830513"/>
          <p14:tracePt t="25023" x="1125538" y="2795588"/>
          <p14:tracePt t="25040" x="1125538" y="2759075"/>
          <p14:tracePt t="25057" x="1125538" y="2741613"/>
          <p14:tracePt t="25073" x="1125538" y="2714625"/>
          <p14:tracePt t="25353" x="1125538" y="2616200"/>
          <p14:tracePt t="25360" x="1125538" y="2500313"/>
          <p14:tracePt t="25373" x="1133475" y="2295525"/>
          <p14:tracePt t="25390" x="1143000" y="2170113"/>
          <p14:tracePt t="25407" x="1143000" y="2098675"/>
          <p14:tracePt t="25424" x="1143000" y="2081213"/>
          <p14:tracePt t="25457" x="1143000" y="2071688"/>
          <p14:tracePt t="25477" x="1143000" y="2062163"/>
          <p14:tracePt t="25490" x="1143000" y="2054225"/>
          <p14:tracePt t="25507" x="1143000" y="2044700"/>
          <p14:tracePt t="25524" x="1143000" y="2000250"/>
          <p14:tracePt t="25540" x="1143000" y="1965325"/>
          <p14:tracePt t="25557" x="1143000" y="1874838"/>
          <p14:tracePt t="25574" x="1133475" y="1822450"/>
          <p14:tracePt t="25591" x="1133475" y="1758950"/>
          <p14:tracePt t="25607" x="1133475" y="1741488"/>
          <p14:tracePt t="25625" x="1125538" y="1704975"/>
          <p14:tracePt t="25640" x="1125538" y="1697038"/>
          <p14:tracePt t="25657" x="1116013" y="1670050"/>
          <p14:tracePt t="25674" x="1108075" y="1643063"/>
          <p14:tracePt t="25691" x="1108075" y="1625600"/>
          <p14:tracePt t="25707" x="1098550" y="1598613"/>
          <p14:tracePt t="25724" x="1089025" y="1571625"/>
          <p14:tracePt t="25741" x="1089025" y="1554163"/>
          <p14:tracePt t="25757" x="1089025" y="1536700"/>
          <p14:tracePt t="25775" x="1089025" y="1527175"/>
          <p14:tracePt t="25790" x="1089025" y="1509713"/>
          <p14:tracePt t="25807" x="1089025" y="1500188"/>
          <p14:tracePt t="25824" x="1098550" y="1482725"/>
          <p14:tracePt t="25840" x="1116013" y="1473200"/>
          <p14:tracePt t="25857" x="1125538" y="1446213"/>
          <p14:tracePt t="25874" x="1160463" y="1419225"/>
          <p14:tracePt t="25891" x="1241425" y="1374775"/>
          <p14:tracePt t="25907" x="1312863" y="1357313"/>
          <p14:tracePt t="25926" x="1455738" y="1339850"/>
          <p14:tracePt t="25940" x="1509713" y="1339850"/>
          <p14:tracePt t="25957" x="1544638" y="1339850"/>
          <p14:tracePt t="25974" x="1598613" y="1339850"/>
          <p14:tracePt t="25990" x="1625600" y="1339850"/>
          <p14:tracePt t="26007" x="1670050" y="1339850"/>
          <p14:tracePt t="26024" x="1697038" y="1339850"/>
          <p14:tracePt t="26041" x="1741488" y="1339850"/>
          <p14:tracePt t="26057" x="1758950" y="1339850"/>
          <p14:tracePt t="26075" x="1812925" y="1339850"/>
          <p14:tracePt t="26090" x="1830388" y="1339850"/>
          <p14:tracePt t="26403" x="1866900" y="1339850"/>
          <p14:tracePt t="26410" x="1919288" y="1347788"/>
          <p14:tracePt t="26424" x="2017713" y="1366838"/>
          <p14:tracePt t="26441" x="2108200" y="1393825"/>
          <p14:tracePt t="26457" x="2241550" y="1428750"/>
          <p14:tracePt t="26474" x="2286000" y="1446213"/>
          <p14:tracePt t="26491" x="2330450" y="1455738"/>
          <p14:tracePt t="26507" x="2366963" y="1473200"/>
          <p14:tracePt t="26525" x="2419350" y="1482725"/>
          <p14:tracePt t="26541" x="2473325" y="1500188"/>
          <p14:tracePt t="26557" x="2562225" y="1509713"/>
          <p14:tracePt t="26574" x="2714625" y="1536700"/>
          <p14:tracePt t="26591" x="2795588" y="1554163"/>
          <p14:tracePt t="26607" x="2884488" y="1581150"/>
          <p14:tracePt t="26624" x="2955925" y="1598613"/>
          <p14:tracePt t="26641" x="3081338" y="1625600"/>
          <p14:tracePt t="26657" x="3170238" y="1643063"/>
          <p14:tracePt t="26675" x="3276600" y="1679575"/>
          <p14:tracePt t="26691" x="3330575" y="1697038"/>
          <p14:tracePt t="26708" x="3394075" y="1724025"/>
          <p14:tracePt t="26724" x="3429000" y="1741488"/>
          <p14:tracePt t="26741" x="3455988" y="1758950"/>
          <p14:tracePt t="26757" x="3517900" y="1776413"/>
          <p14:tracePt t="26774" x="3562350" y="1785938"/>
          <p14:tracePt t="26791" x="3625850" y="1785938"/>
          <p14:tracePt t="26807" x="3633788" y="1785938"/>
          <p14:tracePt t="27161" x="3679825" y="1785938"/>
          <p14:tracePt t="27167" x="3741738" y="1758950"/>
          <p14:tracePt t="27174" x="3786188" y="1741488"/>
          <p14:tracePt t="27191" x="3884613" y="1704975"/>
          <p14:tracePt t="27207" x="4125913" y="1633538"/>
          <p14:tracePt t="27224" x="4313238" y="1598613"/>
          <p14:tracePt t="27241" x="4473575" y="1598613"/>
          <p14:tracePt t="27257" x="4527550" y="1598613"/>
          <p14:tracePt t="27275" x="4598988" y="1589088"/>
          <p14:tracePt t="27291" x="4652963" y="1589088"/>
          <p14:tracePt t="27309" x="4759325" y="1589088"/>
          <p14:tracePt t="27324" x="4822825" y="1589088"/>
          <p14:tracePt t="27341" x="4875213" y="1589088"/>
          <p14:tracePt t="27357" x="4919663" y="1589088"/>
          <p14:tracePt t="27374" x="4946650" y="1589088"/>
          <p14:tracePt t="27391" x="4991100" y="1589088"/>
          <p14:tracePt t="27407" x="5010150" y="1589088"/>
          <p14:tracePt t="27425" x="5062538" y="1589088"/>
          <p14:tracePt t="27441" x="5081588" y="1589088"/>
          <p14:tracePt t="27458" x="5108575" y="1589088"/>
          <p14:tracePt t="27474" x="5126038" y="1589088"/>
          <p14:tracePt t="27491" x="5143500" y="1581150"/>
          <p14:tracePt t="27849" x="5180013" y="1581150"/>
          <p14:tracePt t="27855" x="5224463" y="1581150"/>
          <p14:tracePt t="27863" x="5259388" y="1571625"/>
          <p14:tracePt t="27874" x="5303838" y="1571625"/>
          <p14:tracePt t="27891" x="5340350" y="1571625"/>
          <p14:tracePt t="27909" x="5375275" y="1571625"/>
          <p14:tracePt t="27924" x="5402263" y="1571625"/>
          <p14:tracePt t="27941" x="5429250" y="1571625"/>
          <p14:tracePt t="27958" x="5465763" y="1562100"/>
          <p14:tracePt t="27974" x="5491163" y="1554163"/>
          <p14:tracePt t="27991" x="5527675" y="1554163"/>
          <p14:tracePt t="28008" x="5545138" y="1554163"/>
          <p14:tracePt t="28025" x="5554663" y="1554163"/>
          <p14:tracePt t="28041" x="5562600" y="1554163"/>
          <p14:tracePt t="28058" x="5572125" y="1554163"/>
          <p14:tracePt t="28074" x="5581650" y="1554163"/>
          <p14:tracePt t="28091" x="5589588" y="1554163"/>
          <p14:tracePt t="28125" x="5599113" y="1554163"/>
          <p14:tracePt t="28182" x="5581650" y="1544638"/>
          <p14:tracePt t="28189" x="5554663" y="1544638"/>
          <p14:tracePt t="28197" x="5518150" y="1536700"/>
          <p14:tracePt t="28209" x="5384800" y="1517650"/>
          <p14:tracePt t="28225" x="5180013" y="1490663"/>
          <p14:tracePt t="28241" x="4929188" y="1465263"/>
          <p14:tracePt t="28258" x="4687888" y="1455738"/>
          <p14:tracePt t="28275" x="4429125" y="1473200"/>
          <p14:tracePt t="28291" x="4000500" y="1527175"/>
          <p14:tracePt t="28308" x="3857625" y="1562100"/>
          <p14:tracePt t="28325" x="3509963" y="1616075"/>
          <p14:tracePt t="28341" x="3411538" y="1633538"/>
          <p14:tracePt t="28359" x="3313113" y="1660525"/>
          <p14:tracePt t="28375" x="3241675" y="1687513"/>
          <p14:tracePt t="28392" x="3125788" y="1704975"/>
          <p14:tracePt t="28599" x="3054350" y="1704975"/>
          <p14:tracePt t="28605" x="2955925" y="1704975"/>
          <p14:tracePt t="28613" x="2830513" y="1704975"/>
          <p14:tracePt t="28624" x="2581275" y="1714500"/>
          <p14:tracePt t="28641" x="2438400" y="1724025"/>
          <p14:tracePt t="28659" x="2322513" y="1724025"/>
          <p14:tracePt t="28674" x="2214563" y="1714500"/>
          <p14:tracePt t="28680" x="2152650" y="1714500"/>
          <p14:tracePt t="28692" x="2044700" y="1704975"/>
          <p14:tracePt t="28708" x="1965325" y="1704975"/>
          <p14:tracePt t="28725" x="1911350" y="1704975"/>
          <p14:tracePt t="28741" x="1857375" y="1704975"/>
          <p14:tracePt t="28758" x="1822450" y="1704975"/>
          <p14:tracePt t="28774" x="1731963" y="1704975"/>
          <p14:tracePt t="28791" x="1643063" y="1704975"/>
          <p14:tracePt t="28809" x="1562100" y="1714500"/>
          <p14:tracePt t="28824" x="1527175" y="1724025"/>
          <p14:tracePt t="28843" x="1500188" y="1724025"/>
          <p14:tracePt t="28858" x="1473200" y="1731963"/>
          <p14:tracePt t="28875" x="1455738" y="1741488"/>
          <p14:tracePt t="28891" x="1419225" y="1741488"/>
          <p14:tracePt t="28908" x="1384300" y="1751013"/>
          <p14:tracePt t="28925" x="1330325" y="1768475"/>
          <p14:tracePt t="28941" x="1295400" y="1776413"/>
          <p14:tracePt t="28958" x="1241425" y="1785938"/>
          <p14:tracePt t="28974" x="1223963" y="1795463"/>
          <p14:tracePt t="28993" x="1196975" y="1803400"/>
          <p14:tracePt t="29008" x="1187450" y="1803400"/>
          <p14:tracePt t="29025" x="1169988" y="1803400"/>
          <p14:tracePt t="29041" x="1160463" y="1812925"/>
          <p14:tracePt t="29058" x="1160463" y="1822450"/>
          <p14:tracePt t="29075" x="1152525" y="1822450"/>
          <p14:tracePt t="29091" x="1143000" y="1822450"/>
          <p14:tracePt t="29292" x="1152525" y="1822450"/>
          <p14:tracePt t="29326" x="1160463" y="1822450"/>
          <p14:tracePt t="29355" x="1169988" y="1822450"/>
          <p14:tracePt t="29362" x="1179513" y="1822450"/>
          <p14:tracePt t="29375" x="1187450" y="1822450"/>
          <p14:tracePt t="29392" x="1196975" y="1822450"/>
          <p14:tracePt t="29409" x="1223963" y="1822450"/>
          <p14:tracePt t="29425" x="1231900" y="1822450"/>
          <p14:tracePt t="29443" x="1250950" y="1822450"/>
          <p14:tracePt t="29458" x="1268413" y="1822450"/>
          <p14:tracePt t="29475" x="1276350" y="1822450"/>
          <p14:tracePt t="29491" x="1303338" y="1822450"/>
          <p14:tracePt t="29508" x="1312863" y="1822450"/>
          <p14:tracePt t="29525" x="1330325" y="1822450"/>
          <p14:tracePt t="29541" x="1347788" y="1822450"/>
          <p14:tracePt t="29558" x="1374775" y="1822450"/>
          <p14:tracePt t="29575" x="1446213" y="1822450"/>
          <p14:tracePt t="29592" x="1616075" y="1822450"/>
          <p14:tracePt t="29608" x="1714500" y="1830388"/>
          <p14:tracePt t="29625" x="1776413" y="1839913"/>
          <p14:tracePt t="29641" x="1874838" y="1857375"/>
          <p14:tracePt t="29658" x="1938338" y="1857375"/>
          <p14:tracePt t="29675" x="2017713" y="1866900"/>
          <p14:tracePt t="29691" x="2071688" y="1874838"/>
          <p14:tracePt t="29709" x="2116138" y="1884363"/>
          <p14:tracePt t="29725" x="2133600" y="1884363"/>
          <p14:tracePt t="29743" x="2170113" y="1893888"/>
          <p14:tracePt t="29758" x="2197100" y="1901825"/>
          <p14:tracePt t="29775" x="2224088" y="1901825"/>
          <p14:tracePt t="29791" x="2251075" y="1911350"/>
          <p14:tracePt t="29808" x="2276475" y="1919288"/>
          <p14:tracePt t="29825" x="2312988" y="1928813"/>
          <p14:tracePt t="29841" x="2330450" y="1946275"/>
          <p14:tracePt t="30166" x="2366963" y="1946275"/>
          <p14:tracePt t="30173" x="2411413" y="1946275"/>
          <p14:tracePt t="30181" x="2465388" y="1938338"/>
          <p14:tracePt t="30193" x="2598738" y="1928813"/>
          <p14:tracePt t="30208" x="2724150" y="1911350"/>
          <p14:tracePt t="30226" x="2822575" y="1893888"/>
          <p14:tracePt t="30242" x="2857500" y="1884363"/>
          <p14:tracePt t="30258" x="2874963" y="1884363"/>
          <p14:tracePt t="30275" x="2911475" y="1884363"/>
          <p14:tracePt t="30291" x="2928938" y="1884363"/>
          <p14:tracePt t="30308" x="2990850" y="1884363"/>
          <p14:tracePt t="30325" x="3071813" y="1874838"/>
          <p14:tracePt t="30342" x="3224213" y="1866900"/>
          <p14:tracePt t="30358" x="3303588" y="1857375"/>
          <p14:tracePt t="30375" x="3402013" y="1847850"/>
          <p14:tracePt t="30391" x="3490913" y="1839913"/>
          <p14:tracePt t="30408" x="3589338" y="1839913"/>
          <p14:tracePt t="30425" x="3724275" y="1839913"/>
          <p14:tracePt t="30442" x="3768725" y="1830388"/>
          <p14:tracePt t="30458" x="3822700" y="1830388"/>
          <p14:tracePt t="30475" x="3867150" y="1830388"/>
          <p14:tracePt t="30492" x="3911600" y="1830388"/>
          <p14:tracePt t="30508" x="3946525" y="1830388"/>
          <p14:tracePt t="30525" x="3973513" y="1839913"/>
          <p14:tracePt t="30541" x="3983038" y="1847850"/>
          <p14:tracePt t="30834" x="4071938" y="1847850"/>
          <p14:tracePt t="30840" x="4152900" y="1847850"/>
          <p14:tracePt t="30847" x="4224338" y="1847850"/>
          <p14:tracePt t="30858" x="4286250" y="1847850"/>
          <p14:tracePt t="30875" x="4456113" y="1866900"/>
          <p14:tracePt t="30891" x="4581525" y="1874838"/>
          <p14:tracePt t="30908" x="4687888" y="1884363"/>
          <p14:tracePt t="30925" x="4741863" y="1893888"/>
          <p14:tracePt t="30942" x="4813300" y="1901825"/>
          <p14:tracePt t="30958" x="4848225" y="1901825"/>
          <p14:tracePt t="30975" x="4902200" y="1901825"/>
          <p14:tracePt t="30991" x="4929188" y="1911350"/>
          <p14:tracePt t="31008" x="4983163" y="1911350"/>
          <p14:tracePt t="31025" x="5037138" y="1911350"/>
          <p14:tracePt t="31041" x="5081588" y="1911350"/>
          <p14:tracePt t="31058" x="5143500" y="1911350"/>
          <p14:tracePt t="31075" x="5180013" y="1911350"/>
          <p14:tracePt t="31091" x="5241925" y="1911350"/>
          <p14:tracePt t="31108" x="5295900" y="1911350"/>
          <p14:tracePt t="31126" x="5375275" y="1911350"/>
          <p14:tracePt t="31142" x="5438775" y="1901825"/>
          <p14:tracePt t="31158" x="5473700" y="1901825"/>
          <p14:tracePt t="31175" x="5500688" y="1901825"/>
          <p14:tracePt t="31192" x="5527675" y="1901825"/>
          <p14:tracePt t="31208" x="5545138" y="1901825"/>
          <p14:tracePt t="31225" x="5554663" y="1901825"/>
          <p14:tracePt t="31242" x="5572125" y="1893888"/>
          <p14:tracePt t="31258" x="5581650" y="1893888"/>
          <p14:tracePt t="31275" x="5589588" y="1893888"/>
          <p14:tracePt t="31308" x="5599113" y="1893888"/>
          <p14:tracePt t="31325" x="5608638" y="1893888"/>
          <p14:tracePt t="32041" x="5562600" y="1893888"/>
          <p14:tracePt t="32048" x="5473700" y="1893888"/>
          <p14:tracePt t="32060" x="5322888" y="1893888"/>
          <p14:tracePt t="32076" x="5116513" y="1901825"/>
          <p14:tracePt t="32092" x="4705350" y="1893888"/>
          <p14:tracePt t="32109" x="4179888" y="1874838"/>
          <p14:tracePt t="32125" x="3919538" y="1839913"/>
          <p14:tracePt t="32142" x="3751263" y="1822450"/>
          <p14:tracePt t="32159" x="3670300" y="1822450"/>
          <p14:tracePt t="32177" x="3465513" y="1812925"/>
          <p14:tracePt t="32193" x="3348038" y="1803400"/>
          <p14:tracePt t="32209" x="3241675" y="1803400"/>
          <p14:tracePt t="32225" x="3179763" y="1803400"/>
          <p14:tracePt t="32242" x="3125788" y="1803400"/>
          <p14:tracePt t="32259" x="3036888" y="1795463"/>
          <p14:tracePt t="32275" x="2990850" y="1795463"/>
          <p14:tracePt t="32292" x="2955925" y="1795463"/>
          <p14:tracePt t="32309" x="2938463" y="1795463"/>
          <p14:tracePt t="32572" x="2901950" y="1795463"/>
          <p14:tracePt t="32579" x="2847975" y="1795463"/>
          <p14:tracePt t="32592" x="2776538" y="1776413"/>
          <p14:tracePt t="32609" x="2652713" y="1751013"/>
          <p14:tracePt t="32626" x="2312988" y="1697038"/>
          <p14:tracePt t="32642" x="2133600" y="1660525"/>
          <p14:tracePt t="32660" x="1866900" y="1625600"/>
          <p14:tracePt t="32676" x="1768475" y="1616075"/>
          <p14:tracePt t="32693" x="1731963" y="1616075"/>
          <p14:tracePt t="32709" x="1687513" y="1616075"/>
          <p14:tracePt t="32726" x="1670050" y="1616075"/>
          <p14:tracePt t="32742" x="1616075" y="1608138"/>
          <p14:tracePt t="32759" x="1562100" y="1608138"/>
          <p14:tracePt t="32776" x="1438275" y="1608138"/>
          <p14:tracePt t="32792" x="1357313" y="1598613"/>
          <p14:tracePt t="32810" x="1276350" y="1598613"/>
          <p14:tracePt t="32826" x="1231900" y="1598613"/>
          <p14:tracePt t="32842" x="1214438" y="1598613"/>
          <p14:tracePt t="32859" x="1179513" y="1598613"/>
          <p14:tracePt t="32876" x="1160463" y="1598613"/>
          <p14:tracePt t="32892" x="1116013" y="1598613"/>
          <p14:tracePt t="32909" x="1089025" y="1598613"/>
          <p14:tracePt t="32927" x="1054100" y="1598613"/>
          <p14:tracePt t="32943" x="1036638" y="1598613"/>
          <p14:tracePt t="32960" x="1017588" y="1598613"/>
          <p14:tracePt t="32976" x="1009650" y="1598613"/>
          <p14:tracePt t="32993" x="1000125" y="1598613"/>
          <p14:tracePt t="33009" x="990600" y="1598613"/>
          <p14:tracePt t="33043" x="982663" y="1598613"/>
          <p14:tracePt t="33097" x="982663" y="1589088"/>
          <p14:tracePt t="33125" x="990600" y="1589088"/>
          <p14:tracePt t="33132" x="990600" y="1581150"/>
          <p14:tracePt t="33142" x="1000125" y="1581150"/>
          <p14:tracePt t="33159" x="1017588" y="1581150"/>
          <p14:tracePt t="33176" x="1027113" y="1581150"/>
          <p14:tracePt t="33181" x="1036638" y="1581150"/>
          <p14:tracePt t="33193" x="1054100" y="1571625"/>
          <p14:tracePt t="33209" x="1062038" y="1571625"/>
          <p14:tracePt t="33226" x="1081088" y="1571625"/>
          <p14:tracePt t="33242" x="1108075" y="1571625"/>
          <p14:tracePt t="33260" x="1133475" y="1562100"/>
          <p14:tracePt t="33276" x="1152525" y="1562100"/>
          <p14:tracePt t="33293" x="1160463" y="1562100"/>
          <p14:tracePt t="33309" x="1187450" y="1562100"/>
          <p14:tracePt t="33326" x="1196975" y="1562100"/>
          <p14:tracePt t="33342" x="1214438" y="1562100"/>
          <p14:tracePt t="33359" x="1223963" y="1562100"/>
          <p14:tracePt t="33376" x="1241425" y="1562100"/>
          <p14:tracePt t="33392" x="1258888" y="1562100"/>
          <p14:tracePt t="33410" x="1276350" y="1562100"/>
          <p14:tracePt t="33426" x="1295400" y="1562100"/>
          <p14:tracePt t="33444" x="1322388" y="1562100"/>
          <p14:tracePt t="33459" x="1339850" y="1562100"/>
          <p14:tracePt t="33476" x="1347788" y="1562100"/>
          <p14:tracePt t="33492" x="1366838" y="1571625"/>
          <p14:tracePt t="33509" x="1384300" y="1571625"/>
          <p14:tracePt t="33526" x="1393825" y="1571625"/>
          <p14:tracePt t="33542" x="1401763" y="1581150"/>
          <p14:tracePt t="33560" x="1419225" y="1589088"/>
          <p14:tracePt t="33576" x="1428750" y="1589088"/>
          <p14:tracePt t="33592" x="1438275" y="1589088"/>
          <p14:tracePt t="33609" x="1446213" y="1598613"/>
          <p14:tracePt t="33626" x="1455738" y="1608138"/>
          <p14:tracePt t="33642" x="1473200" y="1608138"/>
          <p14:tracePt t="33659" x="1482725" y="1616075"/>
          <p14:tracePt t="33676" x="1500188" y="1625600"/>
          <p14:tracePt t="37885" x="1536700" y="1625600"/>
          <p14:tracePt t="37891" x="1598613" y="1616075"/>
          <p14:tracePt t="37898" x="1670050" y="1589088"/>
          <p14:tracePt t="37911" x="1803400" y="1562100"/>
          <p14:tracePt t="37927" x="1928813" y="1544638"/>
          <p14:tracePt t="37944" x="2081213" y="1527175"/>
          <p14:tracePt t="37961" x="2152650" y="1509713"/>
          <p14:tracePt t="37978" x="2286000" y="1473200"/>
          <p14:tracePt t="37994" x="2330450" y="1465263"/>
          <p14:tracePt t="38012" x="2384425" y="1455738"/>
          <p14:tracePt t="38027" x="2419350" y="1446213"/>
          <p14:tracePt t="38044" x="2465388" y="1438275"/>
          <p14:tracePt t="38061" x="2536825" y="1438275"/>
          <p14:tracePt t="38077" x="2633663" y="1438275"/>
          <p14:tracePt t="38094" x="2786063" y="1455738"/>
          <p14:tracePt t="38111" x="2867025" y="1473200"/>
          <p14:tracePt t="38128" x="2973388" y="1482725"/>
          <p14:tracePt t="38144" x="3036888" y="1490663"/>
          <p14:tracePt t="38162" x="3098800" y="1490663"/>
          <p14:tracePt t="38177" x="3143250" y="1490663"/>
          <p14:tracePt t="38195" x="3187700" y="1490663"/>
          <p14:tracePt t="38211" x="3232150" y="1490663"/>
          <p14:tracePt t="38227" x="3268663" y="1490663"/>
          <p14:tracePt t="38244" x="3322638" y="1490663"/>
          <p14:tracePt t="38261" x="3357563" y="1482725"/>
          <p14:tracePt t="38278" x="3402013" y="1473200"/>
          <p14:tracePt t="38294" x="3429000" y="1473200"/>
          <p14:tracePt t="38311" x="3446463" y="1473200"/>
          <p14:tracePt t="38327" x="3473450" y="1482725"/>
          <p14:tracePt t="38344" x="3509963" y="1482725"/>
          <p14:tracePt t="38360" x="3536950" y="1490663"/>
          <p14:tracePt t="38377" x="3562350" y="1490663"/>
          <p14:tracePt t="38393" x="3589338" y="1500188"/>
          <p14:tracePt t="38410" x="3608388" y="1509713"/>
          <p14:tracePt t="38427" x="3625850" y="1509713"/>
          <p14:tracePt t="38443" x="3633788" y="1517650"/>
          <p14:tracePt t="38460" x="3643313" y="1517650"/>
          <p14:tracePt t="38477" x="3652838" y="1517650"/>
          <p14:tracePt t="38510" x="3670300" y="1517650"/>
          <p14:tracePt t="38544" x="3679825" y="1517650"/>
          <p14:tracePt t="38560" x="3687763" y="1517650"/>
          <p14:tracePt t="38586" x="3697288" y="1517650"/>
          <p14:tracePt t="38688" x="3687763" y="1517650"/>
          <p14:tracePt t="38695" x="3670300" y="1527175"/>
          <p14:tracePt t="38702" x="3633788" y="1536700"/>
          <p14:tracePt t="38711" x="3598863" y="1536700"/>
          <p14:tracePt t="38728" x="3517900" y="1544638"/>
          <p14:tracePt t="38744" x="3473450" y="1544638"/>
          <p14:tracePt t="38761" x="3419475" y="1544638"/>
          <p14:tracePt t="38777" x="3367088" y="1544638"/>
          <p14:tracePt t="38794" x="3295650" y="1554163"/>
          <p14:tracePt t="38811" x="3108325" y="1571625"/>
          <p14:tracePt t="38827" x="2990850" y="1581150"/>
          <p14:tracePt t="38844" x="2867025" y="1598613"/>
          <p14:tracePt t="38861" x="2776538" y="1598613"/>
          <p14:tracePt t="38878" x="2643188" y="1616075"/>
          <p14:tracePt t="38894" x="2589213" y="1616075"/>
          <p14:tracePt t="38912" x="2517775" y="1625600"/>
          <p14:tracePt t="38927" x="2490788" y="1633538"/>
          <p14:tracePt t="38945" x="2438400" y="1652588"/>
          <p14:tracePt t="38961" x="2411413" y="1652588"/>
          <p14:tracePt t="38977" x="2366963" y="1670050"/>
          <p14:tracePt t="38994" x="2303463" y="1679575"/>
          <p14:tracePt t="39010" x="2251075" y="1687513"/>
          <p14:tracePt t="39027" x="2179638" y="1697038"/>
          <p14:tracePt t="39044" x="2125663" y="1697038"/>
          <p14:tracePt t="39060" x="2081213" y="1704975"/>
          <p14:tracePt t="39077" x="2017713" y="1704975"/>
          <p14:tracePt t="39094" x="1982788" y="1714500"/>
          <p14:tracePt t="39110" x="1946275" y="1724025"/>
          <p14:tracePt t="39127" x="1928813" y="1724025"/>
          <p14:tracePt t="39144" x="1901825" y="1724025"/>
          <p14:tracePt t="39160" x="1884363" y="1724025"/>
          <p14:tracePt t="39177" x="1857375" y="1724025"/>
          <p14:tracePt t="39194" x="1839913" y="1724025"/>
          <p14:tracePt t="39227" x="1822450" y="1724025"/>
          <p14:tracePt t="39244" x="1812925" y="1724025"/>
          <p14:tracePt t="39277" x="1803400" y="1724025"/>
          <p14:tracePt t="39376" x="1812925" y="1724025"/>
          <p14:tracePt t="39384" x="1822450" y="1724025"/>
          <p14:tracePt t="39398" x="1830388" y="1714500"/>
          <p14:tracePt t="39411" x="1847850" y="1714500"/>
          <p14:tracePt t="39427" x="1884363" y="1704975"/>
          <p14:tracePt t="39444" x="1955800" y="1687513"/>
          <p14:tracePt t="39461" x="2009775" y="1687513"/>
          <p14:tracePt t="39478" x="2089150" y="1660525"/>
          <p14:tracePt t="39494" x="2133600" y="1660525"/>
          <p14:tracePt t="39512" x="2170113" y="1660525"/>
          <p14:tracePt t="39527" x="2187575" y="1660525"/>
          <p14:tracePt t="39544" x="2205038" y="1660525"/>
          <p14:tracePt t="39561" x="2232025" y="1660525"/>
          <p14:tracePt t="39577" x="2251075" y="1660525"/>
          <p14:tracePt t="39594" x="2286000" y="1660525"/>
          <p14:tracePt t="39611" x="2303463" y="1660525"/>
          <p14:tracePt t="39628" x="2339975" y="1660525"/>
          <p14:tracePt t="39644" x="2374900" y="1660525"/>
          <p14:tracePt t="39662" x="2446338" y="1660525"/>
          <p14:tracePt t="39677" x="2500313" y="1660525"/>
          <p14:tracePt t="39683" x="2536825" y="1660525"/>
          <p14:tracePt t="39694" x="2562225" y="1660525"/>
          <p14:tracePt t="39711" x="2633663" y="1660525"/>
          <p14:tracePt t="39727" x="2652713" y="1660525"/>
          <p14:tracePt t="39744" x="2679700" y="1660525"/>
          <p14:tracePt t="39761" x="2705100" y="1660525"/>
          <p14:tracePt t="39778" x="2741613" y="1660525"/>
          <p14:tracePt t="39794" x="2759075" y="1660525"/>
          <p14:tracePt t="39812" x="2803525" y="1660525"/>
          <p14:tracePt t="39828" x="2830513" y="1660525"/>
          <p14:tracePt t="39844" x="2874963" y="1660525"/>
          <p14:tracePt t="39861" x="2919413" y="1660525"/>
          <p14:tracePt t="39878" x="2946400" y="1660525"/>
          <p14:tracePt t="39894" x="2982913" y="1652588"/>
          <p14:tracePt t="39911" x="3009900" y="1652588"/>
          <p14:tracePt t="39928" x="3036888" y="1643063"/>
          <p14:tracePt t="39944" x="3062288" y="1643063"/>
          <p14:tracePt t="39962" x="3089275" y="1633538"/>
          <p14:tracePt t="39978" x="3108325" y="1625600"/>
          <p14:tracePt t="39994" x="3116263" y="1625600"/>
          <p14:tracePt t="40011" x="3133725" y="1625600"/>
          <p14:tracePt t="40027" x="3143250" y="1625600"/>
          <p14:tracePt t="40044" x="3152775" y="1616075"/>
          <p14:tracePt t="40061" x="3170238" y="1616075"/>
          <p14:tracePt t="40094" x="3179763" y="1616075"/>
          <p14:tracePt t="40126" x="3187700" y="1616075"/>
          <p14:tracePt t="40161" x="3197225" y="1616075"/>
          <p14:tracePt t="40174" x="3205163" y="1616075"/>
          <p14:tracePt t="40208" x="3214688" y="1616075"/>
          <p14:tracePt t="40236" x="3224213" y="1616075"/>
          <p14:tracePt t="40270" x="3232150" y="1616075"/>
          <p14:tracePt t="40309" x="3241675" y="1616075"/>
          <p14:tracePt t="40323" x="3251200" y="1616075"/>
          <p14:tracePt t="40357" x="3259138" y="1616075"/>
          <p14:tracePt t="40378" x="3268663" y="1616075"/>
          <p14:tracePt t="40399" x="3276600" y="1616075"/>
          <p14:tracePt t="40405" x="3286125" y="1616075"/>
          <p14:tracePt t="40419" x="3295650" y="1616075"/>
          <p14:tracePt t="40432" x="3303588" y="1616075"/>
          <p14:tracePt t="40453" x="3313113" y="1616075"/>
          <p14:tracePt t="40461" x="3322638" y="1616075"/>
          <p14:tracePt t="40481" x="3330575" y="1616075"/>
          <p14:tracePt t="40501" x="3348038" y="1616075"/>
          <p14:tracePt t="40515" x="3357563" y="1616075"/>
          <p14:tracePt t="40528" x="3367088" y="1616075"/>
          <p14:tracePt t="40544" x="3384550" y="1616075"/>
          <p14:tracePt t="40561" x="3394075" y="1616075"/>
          <p14:tracePt t="40577" x="3402013" y="1616075"/>
          <p14:tracePt t="40594" x="3419475" y="1616075"/>
          <p14:tracePt t="40628" x="3429000" y="1616075"/>
          <p14:tracePt t="40644" x="3438525" y="1616075"/>
          <p14:tracePt t="40661" x="3446463" y="1616075"/>
          <p14:tracePt t="40678" x="3455988" y="1616075"/>
          <p14:tracePt t="40712" x="3465513" y="1616075"/>
          <p14:tracePt t="40746" x="3473450" y="1616075"/>
          <p14:tracePt t="40780" x="3482975" y="1616075"/>
          <p14:tracePt t="40794" x="3490913" y="1616075"/>
          <p14:tracePt t="40807" x="3500438" y="1616075"/>
          <p14:tracePt t="40828" x="3509963" y="1616075"/>
          <p14:tracePt t="40841" x="3517900" y="1616075"/>
          <p14:tracePt t="40855" x="3527425" y="1616075"/>
          <p14:tracePt t="40869" x="3536950" y="1616075"/>
          <p14:tracePt t="40903" x="3544888" y="1616075"/>
          <p14:tracePt t="40930" x="3554413" y="1616075"/>
          <p14:tracePt t="40964" x="3562350" y="1616075"/>
          <p14:tracePt t="40971" x="3571875" y="1616075"/>
          <p14:tracePt t="40998" x="3581400" y="1616075"/>
          <p14:tracePt t="41018" x="3589338" y="1616075"/>
          <p14:tracePt t="41039" x="3598863" y="1616075"/>
          <p14:tracePt t="41046" x="3608388" y="1616075"/>
          <p14:tracePt t="41066" x="3616325" y="1616075"/>
          <p14:tracePt t="41080" x="3625850" y="1616075"/>
          <p14:tracePt t="41094" x="3633788" y="1616075"/>
          <p14:tracePt t="41100" x="3643313" y="1616075"/>
          <p14:tracePt t="41114" x="3652838" y="1616075"/>
          <p14:tracePt t="41127" x="3660775" y="1616075"/>
          <p14:tracePt t="41144" x="3679825" y="1616075"/>
          <p14:tracePt t="41161" x="3687763" y="1616075"/>
          <p14:tracePt t="41178" x="3697288" y="1616075"/>
          <p14:tracePt t="41194" x="3705225" y="1616075"/>
          <p14:tracePt t="41211" x="3714750" y="1616075"/>
          <p14:tracePt t="41228" x="3724275" y="1616075"/>
          <p14:tracePt t="41244" x="3732213" y="1616075"/>
          <p14:tracePt t="41271" x="3741738" y="1616075"/>
          <p14:tracePt t="41284" x="3751263" y="1616075"/>
          <p14:tracePt t="41319" x="3759200" y="1616075"/>
          <p14:tracePt t="41416" x="3768725" y="1616075"/>
          <p14:tracePt t="41517" x="3776663" y="1616075"/>
          <p14:tracePt t="41538" x="3786188" y="1616075"/>
          <p14:tracePt t="41565" x="3795713" y="1616075"/>
          <p14:tracePt t="41599" x="3803650" y="1616075"/>
          <p14:tracePt t="41613" x="3813175" y="1616075"/>
          <p14:tracePt t="41620" x="3822700" y="1616075"/>
          <p14:tracePt t="41640" x="3830638" y="1616075"/>
          <p14:tracePt t="41668" x="3840163" y="1616075"/>
          <p14:tracePt t="41701" x="3848100" y="1616075"/>
          <p14:tracePt t="41716" x="3857625" y="1616075"/>
          <p14:tracePt t="41749" x="3867150" y="1616075"/>
          <p14:tracePt t="41776" x="3875088" y="1616075"/>
          <p14:tracePt t="42035" x="3884613" y="1616075"/>
          <p14:tracePt t="42056" x="3894138" y="1616075"/>
          <p14:tracePt t="42138" x="3902075" y="1616075"/>
          <p14:tracePt t="42881" x="3902075" y="1625600"/>
          <p14:tracePt t="42894" x="3894138" y="1625600"/>
          <p14:tracePt t="42908" x="3884613" y="1625600"/>
          <p14:tracePt t="42921" x="3875088" y="1625600"/>
          <p14:tracePt t="42935" x="3867150" y="1625600"/>
          <p14:tracePt t="42956" x="3857625" y="1625600"/>
          <p14:tracePt t="42963" x="3848100" y="1625600"/>
          <p14:tracePt t="42978" x="3840163" y="1625600"/>
          <p14:tracePt t="43011" x="3830638" y="1625600"/>
          <p14:tracePt t="43017" x="3830638" y="1633538"/>
          <p14:tracePt t="43031" x="3822700" y="1633538"/>
          <p14:tracePt t="43045" x="3813175" y="1633538"/>
          <p14:tracePt t="43062" x="3803650" y="1633538"/>
          <p14:tracePt t="43079" x="3795713" y="1633538"/>
          <p14:tracePt t="43095" x="3786188" y="1633538"/>
          <p14:tracePt t="43112" x="3768725" y="1633538"/>
          <p14:tracePt t="43129" x="3759200" y="1643063"/>
          <p14:tracePt t="43146" x="3751263" y="1643063"/>
          <p14:tracePt t="43162" x="3741738" y="1652588"/>
          <p14:tracePt t="43179" x="3724275" y="1652588"/>
          <p14:tracePt t="43195" x="3714750" y="1660525"/>
          <p14:tracePt t="43213" x="3697288" y="1670050"/>
          <p14:tracePt t="43229" x="3679825" y="1670050"/>
          <p14:tracePt t="43245" x="3652838" y="1679575"/>
          <p14:tracePt t="43262" x="3625850" y="1679575"/>
          <p14:tracePt t="43278" x="3608388" y="1687513"/>
          <p14:tracePt t="43296" x="3581400" y="1697038"/>
          <p14:tracePt t="43312" x="3562350" y="1697038"/>
          <p14:tracePt t="43329" x="3536950" y="1704975"/>
          <p14:tracePt t="43345" x="3509963" y="1704975"/>
          <p14:tracePt t="43362" x="3482975" y="1714500"/>
          <p14:tracePt t="43378" x="3438525" y="1724025"/>
          <p14:tracePt t="43395" x="3394075" y="1731963"/>
          <p14:tracePt t="43412" x="3348038" y="1731963"/>
          <p14:tracePt t="43429" x="3303588" y="1731963"/>
          <p14:tracePt t="43446" x="3268663" y="1731963"/>
          <p14:tracePt t="43462" x="3241675" y="1731963"/>
          <p14:tracePt t="43480" x="3205163" y="1731963"/>
          <p14:tracePt t="43495" x="3187700" y="1731963"/>
          <p14:tracePt t="43512" x="3170238" y="1731963"/>
          <p14:tracePt t="43529" x="3143250" y="1731963"/>
          <p14:tracePt t="43545" x="3116263" y="1741488"/>
          <p14:tracePt t="43562" x="3089275" y="1751013"/>
          <p14:tracePt t="43578" x="3071813" y="1751013"/>
          <p14:tracePt t="43596" x="3036888" y="1758950"/>
          <p14:tracePt t="43612" x="3027363" y="1768475"/>
          <p14:tracePt t="43630" x="2990850" y="1768475"/>
          <p14:tracePt t="43645" x="2973388" y="1776413"/>
          <p14:tracePt t="43662" x="2938463" y="1785938"/>
          <p14:tracePt t="43678" x="2901950" y="1785938"/>
          <p14:tracePt t="43695" x="2884488" y="1795463"/>
          <p14:tracePt t="43712" x="2857500" y="1803400"/>
          <p14:tracePt t="43729" x="2840038" y="1803400"/>
          <p14:tracePt t="43745" x="2813050" y="1812925"/>
          <p14:tracePt t="43762" x="2795588" y="1812925"/>
          <p14:tracePt t="43779" x="2768600" y="1822450"/>
          <p14:tracePt t="43795" x="2759075" y="1822450"/>
          <p14:tracePt t="43812" x="2751138" y="1822450"/>
          <p14:tracePt t="43829" x="2732088" y="1830388"/>
          <p14:tracePt t="43845" x="2714625" y="1839913"/>
          <p14:tracePt t="43862" x="2697163" y="1839913"/>
          <p14:tracePt t="43879" x="2687638" y="1839913"/>
          <p14:tracePt t="43895" x="2670175" y="1839913"/>
          <p14:tracePt t="43912" x="2660650" y="1839913"/>
          <p14:tracePt t="43929" x="2633663" y="1847850"/>
          <p14:tracePt t="43945" x="2625725" y="1847850"/>
          <p14:tracePt t="43964" x="2616200" y="1847850"/>
          <p14:tracePt t="43979" x="2598738" y="1857375"/>
          <p14:tracePt t="43995" x="2589213" y="1857375"/>
          <p14:tracePt t="44012" x="2571750" y="1866900"/>
          <p14:tracePt t="44029" x="2562225" y="1866900"/>
          <p14:tracePt t="44045" x="2554288" y="1866900"/>
          <p14:tracePt t="44062" x="2544763" y="1866900"/>
          <p14:tracePt t="44080" x="2527300" y="1866900"/>
          <p14:tracePt t="44095" x="2527300" y="1874838"/>
          <p14:tracePt t="44112" x="2517775" y="1874838"/>
          <p14:tracePt t="44129" x="2509838" y="1874838"/>
          <p14:tracePt t="44145" x="2490788" y="1874838"/>
          <p14:tracePt t="44162" x="2490788" y="1884363"/>
          <p14:tracePt t="44178" x="2482850" y="1884363"/>
          <p14:tracePt t="44195" x="2473325" y="1893888"/>
          <p14:tracePt t="44229" x="2455863" y="1901825"/>
          <p14:tracePt t="44769" x="2419350" y="1911350"/>
          <p14:tracePt t="44776" x="2374900" y="1919288"/>
          <p14:tracePt t="44783" x="2322513" y="1938338"/>
          <p14:tracePt t="44796" x="2160588" y="1965325"/>
          <p14:tracePt t="44812" x="1990725" y="1990725"/>
          <p14:tracePt t="44829" x="1822450" y="2017713"/>
          <p14:tracePt t="44846" x="1741488" y="2036763"/>
          <p14:tracePt t="44864" x="1633538" y="2054225"/>
          <p14:tracePt t="44879" x="1544638" y="2071688"/>
          <p14:tracePt t="44896" x="1465263" y="2098675"/>
          <p14:tracePt t="44912" x="1393825" y="2125663"/>
          <p14:tracePt t="44929" x="1357313" y="2133600"/>
          <p14:tracePt t="44946" x="1312863" y="2160588"/>
          <p14:tracePt t="44963" x="1276350" y="2179638"/>
          <p14:tracePt t="44979" x="1223963" y="2205038"/>
          <p14:tracePt t="44996" x="1196975" y="2224088"/>
          <p14:tracePt t="45013" x="1133475" y="2251075"/>
          <p14:tracePt t="45029" x="1108075" y="2259013"/>
          <p14:tracePt t="45046" x="1081088" y="2268538"/>
          <p14:tracePt t="45062" x="1044575" y="2286000"/>
          <p14:tracePt t="45079" x="1036638" y="2286000"/>
          <p14:tracePt t="45096" x="1009650" y="2295525"/>
          <p14:tracePt t="45112" x="1000125" y="2295525"/>
          <p14:tracePt t="45129" x="982663" y="2303463"/>
          <p14:tracePt t="45145" x="965200" y="2312988"/>
          <p14:tracePt t="45163" x="946150" y="2312988"/>
          <p14:tracePt t="45179" x="938213" y="2322513"/>
          <p14:tracePt t="45195" x="919163" y="2322513"/>
          <p14:tracePt t="45212" x="911225" y="2330450"/>
          <p14:tracePt t="45229" x="901700" y="2330450"/>
          <p14:tracePt t="45245" x="893763" y="2339975"/>
          <p14:tracePt t="45279" x="884238" y="2339975"/>
          <p14:tracePt t="45327" x="893763" y="2339975"/>
          <p14:tracePt t="45340" x="901700" y="2339975"/>
          <p14:tracePt t="45348" x="919163" y="2339975"/>
          <p14:tracePt t="45362" x="965200" y="2339975"/>
          <p14:tracePt t="45379" x="1027113" y="2330450"/>
          <p14:tracePt t="45395" x="1108075" y="2330450"/>
          <p14:tracePt t="45412" x="1143000" y="2330450"/>
          <p14:tracePt t="45429" x="1179513" y="2330450"/>
          <p14:tracePt t="45445" x="1204913" y="2330450"/>
          <p14:tracePt t="45463" x="1241425" y="2339975"/>
          <p14:tracePt t="45479" x="1268413" y="2339975"/>
          <p14:tracePt t="45496" x="1312863" y="2347913"/>
          <p14:tracePt t="45512" x="1411288" y="2366963"/>
          <p14:tracePt t="45529" x="1473200" y="2366963"/>
          <p14:tracePt t="45545" x="1562100" y="2366963"/>
          <p14:tracePt t="45562" x="1608138" y="2357438"/>
          <p14:tracePt t="45579" x="1652588" y="2357438"/>
          <p14:tracePt t="45595" x="1687513" y="2347913"/>
          <p14:tracePt t="45613" x="1731963" y="2339975"/>
          <p14:tracePt t="45629" x="1785938" y="2339975"/>
          <p14:tracePt t="45646" x="1847850" y="2330450"/>
          <p14:tracePt t="45662" x="1965325" y="2330450"/>
          <p14:tracePt t="45679" x="2017713" y="2322513"/>
          <p14:tracePt t="45682" x="2036763" y="2312988"/>
          <p14:tracePt t="45696" x="2071688" y="2312988"/>
          <p14:tracePt t="45713" x="2108200" y="2303463"/>
          <p14:tracePt t="45729" x="2170113" y="2286000"/>
          <p14:tracePt t="45745" x="2197100" y="2286000"/>
          <p14:tracePt t="45763" x="2241550" y="2276475"/>
          <p14:tracePt t="45779" x="2286000" y="2268538"/>
          <p14:tracePt t="45796" x="2347913" y="2259013"/>
          <p14:tracePt t="45812" x="2419350" y="2251075"/>
          <p14:tracePt t="45829" x="2455863" y="2241550"/>
          <p14:tracePt t="45845" x="2500313" y="2232025"/>
          <p14:tracePt t="45862" x="2536825" y="2232025"/>
          <p14:tracePt t="45879" x="2581275" y="2214563"/>
          <p14:tracePt t="45896" x="2608263" y="2214563"/>
          <p14:tracePt t="45913" x="2670175" y="2205038"/>
          <p14:tracePt t="45929" x="2697163" y="2205038"/>
          <p14:tracePt t="45946" x="2714625" y="2205038"/>
          <p14:tracePt t="45963" x="2741613" y="2205038"/>
          <p14:tracePt t="45979" x="2741613" y="2197100"/>
          <p14:tracePt t="46651" x="2768600" y="2197100"/>
          <p14:tracePt t="46657" x="2822575" y="2197100"/>
          <p14:tracePt t="46665" x="2874963" y="2197100"/>
          <p14:tracePt t="46680" x="2982913" y="2214563"/>
          <p14:tracePt t="46698" x="3098800" y="2224088"/>
          <p14:tracePt t="46714" x="3152775" y="2232025"/>
          <p14:tracePt t="46730" x="3197225" y="2241550"/>
          <p14:tracePt t="46746" x="3259138" y="2241550"/>
          <p14:tracePt t="46763" x="3313113" y="2241550"/>
          <p14:tracePt t="46779" x="3375025" y="2241550"/>
          <p14:tracePt t="46796" x="3419475" y="2241550"/>
          <p14:tracePt t="46814" x="3455988" y="2241550"/>
          <p14:tracePt t="46830" x="3473450" y="2241550"/>
          <p14:tracePt t="46847" x="3500438" y="2241550"/>
          <p14:tracePt t="46863" x="3527425" y="2241550"/>
          <p14:tracePt t="46880" x="3544888" y="2241550"/>
          <p14:tracePt t="46896" x="3571875" y="2241550"/>
          <p14:tracePt t="46913" x="3589338" y="2241550"/>
          <p14:tracePt t="46930" x="3633788" y="2241550"/>
          <p14:tracePt t="46946" x="3670300" y="2251075"/>
          <p14:tracePt t="46964" x="3697288" y="2251075"/>
          <p14:tracePt t="46980" x="3714750" y="2251075"/>
          <p14:tracePt t="46997" x="3741738" y="2251075"/>
          <p14:tracePt t="47013" x="3759200" y="2251075"/>
          <p14:tracePt t="47030" x="3786188" y="2251075"/>
          <p14:tracePt t="47046" x="3830638" y="2251075"/>
          <p14:tracePt t="47063" x="3857625" y="2241550"/>
          <p14:tracePt t="47079" x="3884613" y="2232025"/>
          <p14:tracePt t="47096" x="3902075" y="2232025"/>
          <p14:tracePt t="47113" x="3938588" y="2232025"/>
          <p14:tracePt t="47129" x="3965575" y="2232025"/>
          <p14:tracePt t="47147" x="3990975" y="2232025"/>
          <p14:tracePt t="47163" x="4010025" y="2232025"/>
          <p14:tracePt t="47180" x="4027488" y="2232025"/>
          <p14:tracePt t="47196" x="4044950" y="2232025"/>
          <p14:tracePt t="47213" x="4062413" y="2232025"/>
          <p14:tracePt t="47230" x="4098925" y="2232025"/>
          <p14:tracePt t="47246" x="4116388" y="2232025"/>
          <p14:tracePt t="47263" x="4143375" y="2241550"/>
          <p14:tracePt t="47280" x="4170363" y="2241550"/>
          <p14:tracePt t="47297" x="4187825" y="2241550"/>
          <p14:tracePt t="47313" x="4197350" y="2251075"/>
          <p14:tracePt t="47330" x="4214813" y="2251075"/>
          <p14:tracePt t="47346" x="4241800" y="2251075"/>
          <p14:tracePt t="47363" x="4251325" y="2251075"/>
          <p14:tracePt t="47380" x="4259263" y="2251075"/>
          <p14:tracePt t="47396" x="4268788" y="2251075"/>
          <p14:tracePt t="47413" x="4286250" y="2251075"/>
          <p14:tracePt t="47446" x="4303713" y="2251075"/>
          <p14:tracePt t="47463" x="4313238" y="2251075"/>
          <p14:tracePt t="47481" x="4322763" y="2259013"/>
          <p14:tracePt t="47496" x="4330700" y="2259013"/>
          <p14:tracePt t="47513" x="4340225" y="2259013"/>
          <p14:tracePt t="47530" x="4357688" y="2259013"/>
          <p14:tracePt t="47980" x="4375150" y="2259013"/>
          <p14:tracePt t="47987" x="4411663" y="2259013"/>
          <p14:tracePt t="47996" x="4446588" y="2259013"/>
          <p14:tracePt t="48014" x="4527550" y="2259013"/>
          <p14:tracePt t="48030" x="4545013" y="2259013"/>
          <p14:tracePt t="48047" x="4581525" y="2259013"/>
          <p14:tracePt t="48063" x="4616450" y="2251075"/>
          <p14:tracePt t="48081" x="4670425" y="2241550"/>
          <p14:tracePt t="48097" x="4687888" y="2241550"/>
          <p14:tracePt t="48114" x="4705350" y="2241550"/>
          <p14:tracePt t="48130" x="4751388" y="2241550"/>
          <p14:tracePt t="48147" x="4776788" y="2232025"/>
          <p14:tracePt t="48163" x="4813300" y="2224088"/>
          <p14:tracePt t="48180" x="4822825" y="2224088"/>
          <p14:tracePt t="48185" x="4840288" y="2224088"/>
          <p14:tracePt t="48198" x="4848225" y="2224088"/>
          <p14:tracePt t="48213" x="4867275" y="2214563"/>
          <p14:tracePt t="48231" x="4875213" y="2214563"/>
          <p14:tracePt t="48246" x="4884738" y="2214563"/>
          <p14:tracePt t="48280" x="4902200" y="2214563"/>
          <p14:tracePt t="48313" x="4857750" y="2197100"/>
          <p14:tracePt t="48330" x="4714875" y="2170113"/>
          <p14:tracePt t="48347" x="4259263" y="2143125"/>
          <p14:tracePt t="48363" x="3911600" y="2143125"/>
          <p14:tracePt t="48381" x="3660775" y="2143125"/>
          <p14:tracePt t="48396" x="3571875" y="2152650"/>
          <p14:tracePt t="48413" x="3500438" y="2170113"/>
          <p14:tracePt t="48430" x="3251200" y="2197100"/>
          <p14:tracePt t="48447" x="3116263" y="2224088"/>
          <p14:tracePt t="48464" x="3009900" y="2232025"/>
          <p14:tracePt t="48480" x="2938463" y="2232025"/>
          <p14:tracePt t="48497" x="2830513" y="2241550"/>
          <p14:tracePt t="48513" x="2768600" y="2241550"/>
          <p14:tracePt t="48531" x="2687638" y="2259013"/>
          <p14:tracePt t="48547" x="2625725" y="2268538"/>
          <p14:tracePt t="48563" x="2571750" y="2276475"/>
          <p14:tracePt t="48580" x="2438400" y="2303463"/>
          <p14:tracePt t="48597" x="2322513" y="2330450"/>
          <p14:tracePt t="48613" x="2160588" y="2366963"/>
          <p14:tracePt t="48630" x="2071688" y="2393950"/>
          <p14:tracePt t="48647" x="1973263" y="2411413"/>
          <p14:tracePt t="48663" x="1893888" y="2438400"/>
          <p14:tracePt t="48681" x="1795463" y="2455863"/>
          <p14:tracePt t="48697" x="1724025" y="2465388"/>
          <p14:tracePt t="48714" x="1687513" y="2473325"/>
          <p14:tracePt t="48730" x="1625600" y="2482850"/>
          <p14:tracePt t="48747" x="1571625" y="2490788"/>
          <p14:tracePt t="48763" x="1536700" y="2509838"/>
          <p14:tracePt t="48780" x="1500188" y="2509838"/>
          <p14:tracePt t="48797" x="1473200" y="2517775"/>
          <p14:tracePt t="48813" x="1446213" y="2517775"/>
          <p14:tracePt t="48831" x="1419225" y="2536825"/>
          <p14:tracePt t="48847" x="1401763" y="2536825"/>
          <p14:tracePt t="48864" x="1393825" y="2544763"/>
          <p14:tracePt t="48880" x="1366838" y="2544763"/>
          <p14:tracePt t="48897" x="1357313" y="2554288"/>
          <p14:tracePt t="48913" x="1347788" y="2554288"/>
          <p14:tracePt t="48930" x="1339850" y="2554288"/>
          <p14:tracePt t="49036" x="1347788" y="2554288"/>
          <p14:tracePt t="49056" x="1357313" y="2554288"/>
          <p14:tracePt t="49070" x="1366838" y="2554288"/>
          <p14:tracePt t="49091" x="1374775" y="2562225"/>
          <p14:tracePt t="49098" x="1384300" y="2562225"/>
          <p14:tracePt t="49111" x="1393825" y="2562225"/>
          <p14:tracePt t="49125" x="1401763" y="2562225"/>
          <p14:tracePt t="49132" x="1411288" y="2562225"/>
          <p14:tracePt t="49147" x="1428750" y="2562225"/>
          <p14:tracePt t="49164" x="1465263" y="2562225"/>
          <p14:tracePt t="49180" x="1482725" y="2562225"/>
          <p14:tracePt t="49197" x="1490663" y="2562225"/>
          <p14:tracePt t="49214" x="1517650" y="2562225"/>
          <p14:tracePt t="49230" x="1527175" y="2562225"/>
          <p14:tracePt t="49247" x="1544638" y="2562225"/>
          <p14:tracePt t="49263" x="1562100" y="2562225"/>
          <p14:tracePt t="49281" x="1589088" y="2562225"/>
          <p14:tracePt t="49297" x="1608138" y="2562225"/>
          <p14:tracePt t="49313" x="1633538" y="2562225"/>
          <p14:tracePt t="49330" x="1670050" y="2562225"/>
          <p14:tracePt t="49347" x="1697038" y="2562225"/>
          <p14:tracePt t="49363" x="1731963" y="2571750"/>
          <p14:tracePt t="49380" x="1751013" y="2571750"/>
          <p14:tracePt t="49397" x="1776413" y="2571750"/>
          <p14:tracePt t="49413" x="1795463" y="2581275"/>
          <p14:tracePt t="49431" x="1812925" y="2581275"/>
          <p14:tracePt t="49447" x="1830388" y="2581275"/>
          <p14:tracePt t="49465" x="1857375" y="2589213"/>
          <p14:tracePt t="49480" x="1884363" y="2598738"/>
          <p14:tracePt t="49497" x="1901825" y="2598738"/>
          <p14:tracePt t="49514" x="1946275" y="2598738"/>
          <p14:tracePt t="49530" x="1990725" y="2608263"/>
          <p14:tracePt t="49547" x="2062163" y="2608263"/>
          <p14:tracePt t="49564" x="2108200" y="2608263"/>
          <p14:tracePt t="49581" x="2187575" y="2608263"/>
          <p14:tracePt t="49597" x="2232025" y="2608263"/>
          <p14:tracePt t="49615" x="2295525" y="2616200"/>
          <p14:tracePt t="49630" x="2339975" y="2625725"/>
          <p14:tracePt t="49647" x="2384425" y="2625725"/>
          <p14:tracePt t="49664" x="2455863" y="2633663"/>
          <p14:tracePt t="49680" x="2500313" y="2633663"/>
          <p14:tracePt t="49686" x="2517775" y="2633663"/>
          <p14:tracePt t="49697" x="2554288" y="2633663"/>
          <p14:tracePt t="49714" x="2589213" y="2633663"/>
          <p14:tracePt t="49731" x="2625725" y="2625725"/>
          <p14:tracePt t="49747" x="2643188" y="2625725"/>
          <p14:tracePt t="49765" x="2679700" y="2625725"/>
          <p14:tracePt t="49780" x="2714625" y="2625725"/>
          <p14:tracePt t="49797" x="2741613" y="2616200"/>
          <p14:tracePt t="49814" x="2803525" y="2608263"/>
          <p14:tracePt t="49830" x="2822575" y="2608263"/>
          <p14:tracePt t="49847" x="2867025" y="2598738"/>
          <p14:tracePt t="49864" x="2884488" y="2598738"/>
          <p14:tracePt t="49881" x="2911475" y="2598738"/>
          <p14:tracePt t="49897" x="2928938" y="2598738"/>
          <p14:tracePt t="49915" x="2938463" y="2598738"/>
          <p14:tracePt t="49930" x="2955925" y="2589213"/>
          <p14:tracePt t="49947" x="2973388" y="2581275"/>
          <p14:tracePt t="49964" x="3000375" y="2581275"/>
          <p14:tracePt t="49980" x="3017838" y="2571750"/>
          <p14:tracePt t="49997" x="3036888" y="2562225"/>
          <p14:tracePt t="50014" x="3044825" y="2562225"/>
          <p14:tracePt t="50031" x="3071813" y="2554288"/>
          <p14:tracePt t="50047" x="3089275" y="2554288"/>
          <p14:tracePt t="50065" x="3098800" y="2544763"/>
          <p14:tracePt t="50080" x="3116263" y="2544763"/>
          <p14:tracePt t="50097" x="3125788" y="2544763"/>
          <p14:tracePt t="50114" x="3143250" y="2544763"/>
          <p14:tracePt t="50131" x="3160713" y="2544763"/>
          <p14:tracePt t="50147" x="3179763" y="2544763"/>
          <p14:tracePt t="50164" x="3187700" y="2544763"/>
          <p14:tracePt t="50181" x="3214688" y="2544763"/>
          <p14:tracePt t="50197" x="3224213" y="2544763"/>
          <p14:tracePt t="50215" x="3232150" y="2544763"/>
          <p14:tracePt t="50230" x="3241675" y="2544763"/>
          <p14:tracePt t="50247" x="3251200" y="2544763"/>
          <p14:tracePt t="50263" x="3259138" y="2544763"/>
          <p14:tracePt t="50280" x="3276600" y="2544763"/>
          <p14:tracePt t="50297" x="3286125" y="2544763"/>
          <p14:tracePt t="50313" x="3295650" y="2544763"/>
          <p14:tracePt t="50330" x="3303588" y="2544763"/>
          <p14:tracePt t="50347" x="3313113" y="2544763"/>
          <p14:tracePt t="50364" x="3322638" y="2544763"/>
          <p14:tracePt t="50412" x="3330575" y="2554288"/>
          <p14:tracePt t="50440" x="3340100" y="2554288"/>
          <p14:tracePt t="50447" x="3340100" y="2562225"/>
          <p14:tracePt t="50460" x="3348038" y="2562225"/>
          <p14:tracePt t="50467" x="3357563" y="2571750"/>
          <p14:tracePt t="50501" x="3367088" y="2571750"/>
          <p14:tracePt t="50530" x="3367088" y="2581275"/>
          <p14:tracePt t="50535" x="3375025" y="2581275"/>
          <p14:tracePt t="50569" x="3384550" y="2581275"/>
          <p14:tracePt t="50583" x="3394075" y="2581275"/>
          <p14:tracePt t="50617" x="3402013" y="2581275"/>
          <p14:tracePt t="51244" x="3446463" y="2581275"/>
          <p14:tracePt t="51251" x="3509963" y="2581275"/>
          <p14:tracePt t="51264" x="3697288" y="2571750"/>
          <p14:tracePt t="51281" x="3848100" y="2571750"/>
          <p14:tracePt t="51298" x="3973513" y="2571750"/>
          <p14:tracePt t="51314" x="4037013" y="2571750"/>
          <p14:tracePt t="51330" x="4098925" y="2581275"/>
          <p14:tracePt t="51347" x="4251325" y="2581275"/>
          <p14:tracePt t="51364" x="4357688" y="2589213"/>
          <p14:tracePt t="51380" x="4483100" y="2598738"/>
          <p14:tracePt t="51397" x="4554538" y="2598738"/>
          <p14:tracePt t="51414" x="4652963" y="2598738"/>
          <p14:tracePt t="51431" x="4732338" y="2589213"/>
          <p14:tracePt t="51448" x="4822825" y="2589213"/>
          <p14:tracePt t="51464" x="4857750" y="2589213"/>
          <p14:tracePt t="51481" x="4884738" y="2589213"/>
          <p14:tracePt t="51497" x="4902200" y="2589213"/>
          <p14:tracePt t="51514" x="4911725" y="2589213"/>
          <p14:tracePt t="51531" x="4938713" y="2589213"/>
          <p14:tracePt t="51547" x="4965700" y="2589213"/>
          <p14:tracePt t="51564" x="5010150" y="2581275"/>
          <p14:tracePt t="51581" x="5045075" y="2571750"/>
          <p14:tracePt t="51598" x="5108575" y="2562225"/>
          <p14:tracePt t="51614" x="5160963" y="2554288"/>
          <p14:tracePt t="51631" x="5197475" y="2554288"/>
          <p14:tracePt t="51647" x="5232400" y="2554288"/>
          <p14:tracePt t="51664" x="5241925" y="2554288"/>
          <p14:tracePt t="51680" x="5259388" y="2554288"/>
          <p14:tracePt t="51697" x="5268913" y="2554288"/>
          <p14:tracePt t="51714" x="5286375" y="2554288"/>
          <p14:tracePt t="51730" x="5295900" y="2554288"/>
          <p14:tracePt t="51817" x="5295900" y="2544763"/>
          <p14:tracePt t="51823" x="5276850" y="2536825"/>
          <p14:tracePt t="51830" x="5241925" y="2536825"/>
          <p14:tracePt t="51847" x="5126038" y="2527300"/>
          <p14:tracePt t="51864" x="4813300" y="2544763"/>
          <p14:tracePt t="51880" x="4276725" y="2625725"/>
          <p14:tracePt t="51898" x="3768725" y="2705100"/>
          <p14:tracePt t="51914" x="3500438" y="2732088"/>
          <p14:tracePt t="51931" x="3367088" y="2751138"/>
          <p14:tracePt t="51947" x="3160713" y="2768600"/>
          <p14:tracePt t="51964" x="2973388" y="2776538"/>
          <p14:tracePt t="51981" x="2759075" y="2786063"/>
          <p14:tracePt t="51997" x="2625725" y="2803525"/>
          <p14:tracePt t="52014" x="2393950" y="2822575"/>
          <p14:tracePt t="52031" x="2322513" y="2830513"/>
          <p14:tracePt t="52048" x="2205038" y="2847975"/>
          <p14:tracePt t="52064" x="2116138" y="2857500"/>
          <p14:tracePt t="52081" x="2027238" y="2874963"/>
          <p14:tracePt t="52097" x="1893888" y="2894013"/>
          <p14:tracePt t="52114" x="1822450" y="2919413"/>
          <p14:tracePt t="52133" x="1768475" y="2928938"/>
          <p14:tracePt t="52147" x="1741488" y="2946400"/>
          <p14:tracePt t="52164" x="1714500" y="2955925"/>
          <p14:tracePt t="52181" x="1704975" y="2965450"/>
          <p14:tracePt t="52198" x="1660525" y="2965450"/>
          <p14:tracePt t="52214" x="1625600" y="2973388"/>
          <p14:tracePt t="52231" x="1589088" y="2982913"/>
          <p14:tracePt t="52247" x="1517650" y="2982913"/>
          <p14:tracePt t="52264" x="1482725" y="2990850"/>
          <p14:tracePt t="52281" x="1428750" y="3000375"/>
          <p14:tracePt t="52297" x="1393825" y="3009900"/>
          <p14:tracePt t="52314" x="1347788" y="3009900"/>
          <p14:tracePt t="52331" x="1295400" y="3017838"/>
          <p14:tracePt t="52348" x="1133475" y="3044825"/>
          <p14:tracePt t="52364" x="1027113" y="3071813"/>
          <p14:tracePt t="52381" x="955675" y="3089275"/>
          <p14:tracePt t="52397" x="901700" y="3108325"/>
          <p14:tracePt t="52414" x="893763" y="3108325"/>
          <p14:tracePt t="52431" x="874713" y="3116263"/>
          <p14:tracePt t="52447" x="866775" y="3116263"/>
          <p14:tracePt t="52464" x="857250" y="3116263"/>
          <p14:tracePt t="52497" x="847725" y="3116263"/>
          <p14:tracePt t="52514" x="839788" y="3116263"/>
          <p14:tracePt t="52601" x="847725" y="3116263"/>
          <p14:tracePt t="52623" x="857250" y="3116263"/>
          <p14:tracePt t="52636" x="866775" y="3108325"/>
          <p14:tracePt t="52650" x="884238" y="3108325"/>
          <p14:tracePt t="52656" x="893763" y="3108325"/>
          <p14:tracePt t="52664" x="901700" y="3098800"/>
          <p14:tracePt t="52682" x="965200" y="3089275"/>
          <p14:tracePt t="52698" x="990600" y="3081338"/>
          <p14:tracePt t="52714" x="1036638" y="3081338"/>
          <p14:tracePt t="52732" x="1116013" y="3071813"/>
          <p14:tracePt t="52748" x="1160463" y="3062288"/>
          <p14:tracePt t="52764" x="1223963" y="3062288"/>
          <p14:tracePt t="52781" x="1276350" y="3062288"/>
          <p14:tracePt t="52799" x="1419225" y="3062288"/>
          <p14:tracePt t="52814" x="1509713" y="3062288"/>
          <p14:tracePt t="52831" x="1554163" y="3062288"/>
          <p14:tracePt t="52847" x="1608138" y="3062288"/>
          <p14:tracePt t="52864" x="1625600" y="3062288"/>
          <p14:tracePt t="52881" x="1652588" y="3062288"/>
          <p14:tracePt t="52897" x="1660525" y="3062288"/>
          <p14:tracePt t="52914" x="1679575" y="3054350"/>
          <p14:tracePt t="52931" x="1697038" y="3054350"/>
          <p14:tracePt t="52948" x="1741488" y="3044825"/>
          <p14:tracePt t="52964" x="1795463" y="3036888"/>
          <p14:tracePt t="52982" x="1893888" y="3017838"/>
          <p14:tracePt t="52998" x="1946275" y="3009900"/>
          <p14:tracePt t="53014" x="1990725" y="3009900"/>
          <p14:tracePt t="53031" x="2027238" y="3009900"/>
          <p14:tracePt t="53048" x="2044700" y="3009900"/>
          <p14:tracePt t="53064" x="2071688" y="3009900"/>
          <p14:tracePt t="53081" x="2081213" y="3009900"/>
          <p14:tracePt t="53098" x="2108200" y="3000375"/>
          <p14:tracePt t="53114" x="2116138" y="3000375"/>
          <p14:tracePt t="53131" x="2125663" y="3000375"/>
          <p14:tracePt t="53148" x="2143125" y="3000375"/>
          <p14:tracePt t="53181" x="2160588" y="3000375"/>
          <p14:tracePt t="53198" x="2179638" y="3000375"/>
          <p14:tracePt t="53214" x="2205038" y="3000375"/>
          <p14:tracePt t="53231" x="2224088" y="3000375"/>
          <p14:tracePt t="53248" x="2232025" y="3000375"/>
          <p14:tracePt t="53264" x="2251075" y="3000375"/>
          <p14:tracePt t="53282" x="2259013" y="3000375"/>
          <p14:tracePt t="53298" x="2268538" y="3000375"/>
          <p14:tracePt t="53331" x="2276475" y="3000375"/>
          <p14:tracePt t="53378" x="2286000" y="3000375"/>
          <p14:tracePt t="63285" x="2259013" y="3000375"/>
          <p14:tracePt t="63291" x="2214563" y="3017838"/>
          <p14:tracePt t="63300" x="2160588" y="3036888"/>
          <p14:tracePt t="63318" x="2009775" y="3071813"/>
          <p14:tracePt t="63334" x="1946275" y="3089275"/>
          <p14:tracePt t="63352" x="1919288" y="3098800"/>
          <p14:tracePt t="63367" x="1911350" y="3098800"/>
          <p14:tracePt t="63384" x="1901825" y="3108325"/>
          <p14:tracePt t="63401" x="1893888" y="3108325"/>
          <p14:tracePt t="63417" x="1884363" y="3108325"/>
          <p14:tracePt t="63435" x="1874838" y="3108325"/>
          <p14:tracePt t="63482" x="1884363" y="3108325"/>
          <p14:tracePt t="63489" x="1901825" y="3108325"/>
          <p14:tracePt t="63502" x="1990725" y="3081338"/>
          <p14:tracePt t="63518" x="2108200" y="3054350"/>
          <p14:tracePt t="63534" x="2205038" y="3036888"/>
          <p14:tracePt t="63551" x="2322513" y="3027363"/>
          <p14:tracePt t="63568" x="2438400" y="3036888"/>
          <p14:tracePt t="63584" x="2571750" y="3036888"/>
          <p14:tracePt t="63601" x="2625725" y="3044825"/>
          <p14:tracePt t="63618" x="2660650" y="3044825"/>
          <p14:tracePt t="63634" x="2687638" y="3044825"/>
          <p14:tracePt t="63652" x="2705100" y="3044825"/>
          <p14:tracePt t="63668" x="2714625" y="3044825"/>
          <p14:tracePt t="63684" x="2724150" y="3044825"/>
          <p14:tracePt t="63689" x="2732088" y="3044825"/>
          <p14:tracePt t="63714" x="2741613" y="3044825"/>
          <p14:tracePt t="63837" x="2732088" y="3036888"/>
          <p14:tracePt t="63844" x="2724150" y="3036888"/>
          <p14:tracePt t="63857" x="2724150" y="3027363"/>
          <p14:tracePt t="63867" x="2714625" y="3027363"/>
          <p14:tracePt t="63884" x="2697163" y="3027363"/>
          <p14:tracePt t="63901" x="2687638" y="3017838"/>
          <p14:tracePt t="63917" x="2660650" y="3017838"/>
          <p14:tracePt t="63934" x="2652713" y="3009900"/>
          <p14:tracePt t="63951" x="2643188" y="3009900"/>
          <p14:tracePt t="63967" x="2633663" y="3009900"/>
          <p14:tracePt t="63984" x="2625725" y="3009900"/>
          <p14:tracePt t="64097" x="2633663" y="3000375"/>
          <p14:tracePt t="64110" x="2643188" y="3000375"/>
          <p14:tracePt t="64123" x="2652713" y="3000375"/>
          <p14:tracePt t="64137" x="2660650" y="3000375"/>
          <p14:tracePt t="64158" x="2670175" y="3000375"/>
          <p14:tracePt t="64171" x="2679700" y="3000375"/>
          <p14:tracePt t="64198" x="2687638" y="3000375"/>
          <p14:tracePt t="64231" x="2697163" y="3000375"/>
          <p14:tracePt t="64716" x="2732088" y="3000375"/>
          <p14:tracePt t="64723" x="2786063" y="2990850"/>
          <p14:tracePt t="64734" x="2840038" y="2982913"/>
          <p14:tracePt t="64751" x="2894013" y="2982913"/>
          <p14:tracePt t="64768" x="2919413" y="2982913"/>
          <p14:tracePt t="64785" x="2946400" y="2982913"/>
          <p14:tracePt t="64801" x="2965450" y="2973388"/>
          <p14:tracePt t="64818" x="2990850" y="2973388"/>
          <p14:tracePt t="64835" x="3009900" y="2973388"/>
          <p14:tracePt t="64852" x="3044825" y="2965450"/>
          <p14:tracePt t="64868" x="3062288" y="2965450"/>
          <p14:tracePt t="64885" x="3089275" y="2965450"/>
          <p14:tracePt t="64901" x="3125788" y="2965450"/>
          <p14:tracePt t="64918" x="3152775" y="2965450"/>
          <p14:tracePt t="64934" x="3214688" y="2955925"/>
          <p14:tracePt t="64951" x="3241675" y="2955925"/>
          <p14:tracePt t="64968" x="3276600" y="2955925"/>
          <p14:tracePt t="64984" x="3303588" y="2955925"/>
          <p14:tracePt t="65002" x="3322638" y="2955925"/>
          <p14:tracePt t="65018" x="3330575" y="2955925"/>
          <p14:tracePt t="65035" x="3340100" y="2955925"/>
          <p14:tracePt t="65051" x="3357563" y="2955925"/>
          <p14:tracePt t="65068" x="3367088" y="2955925"/>
          <p14:tracePt t="65084" x="3394075" y="2965450"/>
          <p14:tracePt t="65101" x="3402013" y="2965450"/>
          <p14:tracePt t="65118" x="3419475" y="2973388"/>
          <p14:tracePt t="65134" x="3438525" y="2973388"/>
          <p14:tracePt t="65151" x="3455988" y="2982913"/>
          <p14:tracePt t="65168" x="3465513" y="2982913"/>
          <p14:tracePt t="65185" x="3490913" y="2982913"/>
          <p14:tracePt t="65201" x="3509963" y="2982913"/>
          <p14:tracePt t="65218" x="3517900" y="2982913"/>
          <p14:tracePt t="65234" x="3562350" y="2990850"/>
          <p14:tracePt t="65251" x="3589338" y="3000375"/>
          <p14:tracePt t="65268" x="3616325" y="3009900"/>
          <p14:tracePt t="65284" x="3633788" y="3009900"/>
          <p14:tracePt t="65301" x="3652838" y="3017838"/>
          <p14:tracePt t="65318" x="3660775" y="3027363"/>
          <p14:tracePt t="65334" x="3679825" y="3027363"/>
          <p14:tracePt t="65351" x="3697288" y="3027363"/>
          <p14:tracePt t="65368" x="3714750" y="3027363"/>
          <p14:tracePt t="65384" x="3724275" y="3027363"/>
          <p14:tracePt t="65401" x="3732213" y="3027363"/>
          <p14:tracePt t="65418" x="3751263" y="3027363"/>
          <p14:tracePt t="65434" x="3759200" y="3027363"/>
          <p14:tracePt t="65451" x="3776663" y="3027363"/>
          <p14:tracePt t="65468" x="3795713" y="3027363"/>
          <p14:tracePt t="65484" x="3803650" y="3027363"/>
          <p14:tracePt t="65501" x="3822700" y="3027363"/>
          <p14:tracePt t="65518" x="3840163" y="3027363"/>
          <p14:tracePt t="65534" x="3857625" y="3027363"/>
          <p14:tracePt t="65551" x="3875088" y="3027363"/>
          <p14:tracePt t="65568" x="3919538" y="3027363"/>
          <p14:tracePt t="65584" x="3938588" y="3027363"/>
          <p14:tracePt t="65601" x="3965575" y="3027363"/>
          <p14:tracePt t="65618" x="3983038" y="3027363"/>
          <p14:tracePt t="65634" x="4000500" y="3027363"/>
          <p14:tracePt t="65651" x="4027488" y="3027363"/>
          <p14:tracePt t="65668" x="4037013" y="3027363"/>
          <p14:tracePt t="65684" x="4062413" y="3027363"/>
          <p14:tracePt t="65701" x="4071938" y="3027363"/>
          <p14:tracePt t="65718" x="4089400" y="3027363"/>
          <p14:tracePt t="65734" x="4098925" y="3027363"/>
          <p14:tracePt t="65752" x="4108450" y="3027363"/>
          <p14:tracePt t="65768" x="4116388" y="3027363"/>
          <p14:tracePt t="65784" x="4125913" y="3027363"/>
          <p14:tracePt t="65801" x="4152900" y="3027363"/>
          <p14:tracePt t="65818" x="4179888" y="3009900"/>
          <p14:tracePt t="66681" x="4205288" y="3009900"/>
          <p14:tracePt t="66687" x="4232275" y="3009900"/>
          <p14:tracePt t="66701" x="4259263" y="3009900"/>
          <p14:tracePt t="66719" x="4295775" y="3009900"/>
          <p14:tracePt t="66735" x="4322763" y="3009900"/>
          <p14:tracePt t="66752" x="4340225" y="3009900"/>
          <p14:tracePt t="66768" x="4367213" y="3009900"/>
          <p14:tracePt t="66785" x="4384675" y="3009900"/>
          <p14:tracePt t="66803" x="4411663" y="3009900"/>
          <p14:tracePt t="66818" x="4429125" y="3009900"/>
          <p14:tracePt t="66835" x="4446588" y="3009900"/>
          <p14:tracePt t="66852" x="4465638" y="3009900"/>
          <p14:tracePt t="66869" x="4473575" y="3009900"/>
          <p14:tracePt t="66885" x="4483100" y="3009900"/>
          <p14:tracePt t="66902" x="4491038" y="3009900"/>
          <p14:tracePt t="66919" x="4500563" y="3000375"/>
          <p14:tracePt t="66935" x="4518025" y="3000375"/>
          <p14:tracePt t="66953" x="4537075" y="2990850"/>
          <p14:tracePt t="66968" x="4545013" y="2982913"/>
          <p14:tracePt t="66986" x="4572000" y="2982913"/>
          <p14:tracePt t="67003" x="4581525" y="2982913"/>
          <p14:tracePt t="67019" x="4589463" y="2982913"/>
          <p14:tracePt t="67035" x="4608513" y="2982913"/>
          <p14:tracePt t="67052" x="4625975" y="2982913"/>
          <p14:tracePt t="67069" x="4660900" y="2982913"/>
          <p14:tracePt t="67085" x="4679950" y="2982913"/>
          <p14:tracePt t="67103" x="4705350" y="2982913"/>
          <p14:tracePt t="67118" x="4714875" y="2982913"/>
          <p14:tracePt t="67135" x="4732338" y="2982913"/>
          <p14:tracePt t="67152" x="4751388" y="2982913"/>
          <p14:tracePt t="67168" x="4759325" y="2982913"/>
          <p14:tracePt t="67185" x="4786313" y="2982913"/>
          <p14:tracePt t="67202" x="4813300" y="2982913"/>
          <p14:tracePt t="67218" x="4840288" y="2982913"/>
          <p14:tracePt t="67235" x="4857750" y="2990850"/>
          <p14:tracePt t="67253" x="4894263" y="2990850"/>
          <p14:tracePt t="67268" x="4911725" y="2990850"/>
          <p14:tracePt t="67285" x="4938713" y="2990850"/>
          <p14:tracePt t="67302" x="4973638" y="2990850"/>
          <p14:tracePt t="67318" x="5000625" y="2990850"/>
          <p14:tracePt t="67335" x="5045075" y="3000375"/>
          <p14:tracePt t="67352" x="5062538" y="3009900"/>
          <p14:tracePt t="67369" x="5099050" y="3009900"/>
          <p14:tracePt t="67385" x="5116513" y="3009900"/>
          <p14:tracePt t="67403" x="5133975" y="3009900"/>
          <p14:tracePt t="67418" x="5143500" y="3009900"/>
          <p14:tracePt t="67452" x="5153025" y="3009900"/>
          <p14:tracePt t="67468" x="5160963" y="3009900"/>
          <p14:tracePt t="67506" x="5153025" y="3009900"/>
          <p14:tracePt t="67513" x="5126038" y="3009900"/>
          <p14:tracePt t="67520" x="5081588" y="3009900"/>
          <p14:tracePt t="67535" x="4956175" y="3009900"/>
          <p14:tracePt t="67553" x="4697413" y="3017838"/>
          <p14:tracePt t="67568" x="4419600" y="3017838"/>
          <p14:tracePt t="67585" x="4187825" y="3017838"/>
          <p14:tracePt t="67602" x="3902075" y="3036888"/>
          <p14:tracePt t="67619" x="3687763" y="3044825"/>
          <p14:tracePt t="67635" x="3500438" y="3054350"/>
          <p14:tracePt t="67652" x="3394075" y="3054350"/>
          <p14:tracePt t="67669" x="3062288" y="3071813"/>
          <p14:tracePt t="67685" x="2894013" y="3081338"/>
          <p14:tracePt t="67690" x="2822575" y="3089275"/>
          <p14:tracePt t="67703" x="2660650" y="3098800"/>
          <p14:tracePt t="67718" x="2509838" y="3108325"/>
          <p14:tracePt t="67735" x="2428875" y="3116263"/>
          <p14:tracePt t="67752" x="2322513" y="3125788"/>
          <p14:tracePt t="67768" x="2251075" y="3133725"/>
          <p14:tracePt t="67785" x="2071688" y="3143250"/>
          <p14:tracePt t="67802" x="1973263" y="3152775"/>
          <p14:tracePt t="67819" x="1911350" y="3160713"/>
          <p14:tracePt t="67835" x="1866900" y="3170238"/>
          <p14:tracePt t="67853" x="1822450" y="3170238"/>
          <p14:tracePt t="67869" x="1768475" y="3187700"/>
          <p14:tracePt t="67885" x="1697038" y="3205163"/>
          <p14:tracePt t="67902" x="1562100" y="3224213"/>
          <p14:tracePt t="67918" x="1517650" y="3232150"/>
          <p14:tracePt t="67935" x="1473200" y="3241675"/>
          <p14:tracePt t="67952" x="1465263" y="3241675"/>
          <p14:tracePt t="67969" x="1438275" y="3259138"/>
          <p14:tracePt t="67985" x="1428750" y="3259138"/>
          <p14:tracePt t="68003" x="1401763" y="3259138"/>
          <p14:tracePt t="68019" x="1393825" y="3268663"/>
          <p14:tracePt t="68035" x="1374775" y="3268663"/>
          <p14:tracePt t="68052" x="1357313" y="3268663"/>
          <p14:tracePt t="68069" x="1347788" y="3276600"/>
          <p14:tracePt t="68085" x="1322388" y="3286125"/>
          <p14:tracePt t="68102" x="1312863" y="3295650"/>
          <p14:tracePt t="68119" x="1295400" y="3303588"/>
          <p14:tracePt t="68135" x="1276350" y="3313113"/>
          <p14:tracePt t="68153" x="1268413" y="3330575"/>
          <p14:tracePt t="68169" x="1258888" y="3340100"/>
          <p14:tracePt t="68185" x="1250950" y="3340100"/>
          <p14:tracePt t="68190" x="1250950" y="3348038"/>
          <p14:tracePt t="68202" x="1241425" y="3357563"/>
          <p14:tracePt t="68219" x="1231900" y="3367088"/>
          <p14:tracePt t="68235" x="1231900" y="3375025"/>
          <p14:tracePt t="68252" x="1231900" y="3384550"/>
          <p14:tracePt t="68269" x="1231900" y="3394075"/>
          <p14:tracePt t="68285" x="1231900" y="3402013"/>
          <p14:tracePt t="68319" x="1241425" y="3411538"/>
          <p14:tracePt t="68336" x="1250950" y="3411538"/>
          <p14:tracePt t="68352" x="1258888" y="3419475"/>
          <p14:tracePt t="68380" x="1268413" y="3419475"/>
          <p14:tracePt t="68394" x="1276350" y="3419475"/>
          <p14:tracePt t="68427" x="1285875" y="3419475"/>
          <p14:tracePt t="68441" x="1295400" y="3419475"/>
          <p14:tracePt t="68454" x="1303338" y="3419475"/>
          <p14:tracePt t="68461" x="1312863" y="3419475"/>
          <p14:tracePt t="68475" x="1322388" y="3419475"/>
          <p14:tracePt t="68485" x="1330325" y="3419475"/>
          <p14:tracePt t="68502" x="1357313" y="3429000"/>
          <p14:tracePt t="68519" x="1374775" y="3429000"/>
          <p14:tracePt t="68535" x="1411288" y="3438525"/>
          <p14:tracePt t="68552" x="1428750" y="3438525"/>
          <p14:tracePt t="68569" x="1490663" y="3446463"/>
          <p14:tracePt t="68585" x="1527175" y="3455988"/>
          <p14:tracePt t="68603" x="1571625" y="3455988"/>
          <p14:tracePt t="68619" x="1589088" y="3465513"/>
          <p14:tracePt t="68635" x="1608138" y="3465513"/>
          <p14:tracePt t="68652" x="1625600" y="3465513"/>
          <p14:tracePt t="68669" x="1643063" y="3465513"/>
          <p14:tracePt t="68685" x="1652588" y="3465513"/>
          <p14:tracePt t="68702" x="1660525" y="3473450"/>
          <p14:tracePt t="68720" x="1679575" y="3473450"/>
          <p14:tracePt t="68735" x="1697038" y="3473450"/>
          <p14:tracePt t="68753" x="1714500" y="3473450"/>
          <p14:tracePt t="68769" x="1724025" y="3473450"/>
          <p14:tracePt t="68786" x="1741488" y="3473450"/>
          <p14:tracePt t="68802" x="1768475" y="3473450"/>
          <p14:tracePt t="68819" x="1776413" y="3473450"/>
          <p14:tracePt t="68835" x="1803400" y="3473450"/>
          <p14:tracePt t="68852" x="1812925" y="3473450"/>
          <p14:tracePt t="68870" x="1874838" y="3473450"/>
          <p14:tracePt t="68886" x="1901825" y="3473450"/>
          <p14:tracePt t="68902" x="1928813" y="3473450"/>
          <p14:tracePt t="68919" x="1965325" y="3473450"/>
          <p14:tracePt t="68936" x="1982788" y="3473450"/>
          <p14:tracePt t="68952" x="2009775" y="3473450"/>
          <p14:tracePt t="68969" x="2027238" y="3473450"/>
          <p14:tracePt t="68985" x="2054225" y="3473450"/>
          <p14:tracePt t="69003" x="2071688" y="3473450"/>
          <p14:tracePt t="69020" x="2108200" y="3473450"/>
          <p14:tracePt t="69035" x="2133600" y="3473450"/>
          <p14:tracePt t="69054" x="2232025" y="3455988"/>
          <p14:tracePt t="69069" x="2286000" y="3455988"/>
          <p14:tracePt t="69086" x="2339975" y="3446463"/>
          <p14:tracePt t="69102" x="2384425" y="3429000"/>
          <p14:tracePt t="69119" x="2411413" y="3429000"/>
          <p14:tracePt t="69136" x="2446338" y="3429000"/>
          <p14:tracePt t="69152" x="2473325" y="3429000"/>
          <p14:tracePt t="69170" x="2562225" y="3411538"/>
          <p14:tracePt t="69185" x="2625725" y="3402013"/>
          <p14:tracePt t="69203" x="2687638" y="3402013"/>
          <p14:tracePt t="69219" x="2741613" y="3394075"/>
          <p14:tracePt t="69236" x="2768600" y="3394075"/>
          <p14:tracePt t="69253" x="2795588" y="3394075"/>
          <p14:tracePt t="69269" x="2822575" y="3384550"/>
          <p14:tracePt t="69286" x="2847975" y="3384550"/>
          <p14:tracePt t="69302" x="2867025" y="3375025"/>
          <p14:tracePt t="69320" x="2919413" y="3357563"/>
          <p14:tracePt t="69336" x="2946400" y="3357563"/>
          <p14:tracePt t="69352" x="2973388" y="3357563"/>
          <p14:tracePt t="69369" x="3017838" y="3357563"/>
          <p14:tracePt t="69386" x="3054350" y="3357563"/>
          <p14:tracePt t="69402" x="3116263" y="3357563"/>
          <p14:tracePt t="69419" x="3152775" y="3357563"/>
          <p14:tracePt t="69436" x="3187700" y="3357563"/>
          <p14:tracePt t="69452" x="3205163" y="3357563"/>
          <p14:tracePt t="69470" x="3241675" y="3357563"/>
          <p14:tracePt t="69486" x="3268663" y="3357563"/>
          <p14:tracePt t="69503" x="3295650" y="3357563"/>
          <p14:tracePt t="69519" x="3322638" y="3357563"/>
          <p14:tracePt t="69536" x="3348038" y="3357563"/>
          <p14:tracePt t="69552" x="3375025" y="3357563"/>
          <p14:tracePt t="69569" x="3419475" y="3357563"/>
          <p14:tracePt t="69586" x="3482975" y="3357563"/>
          <p14:tracePt t="69602" x="3509963" y="3357563"/>
          <p14:tracePt t="69620" x="3544888" y="3357563"/>
          <p14:tracePt t="69636" x="3554413" y="3357563"/>
          <p14:tracePt t="69652" x="3562350" y="3357563"/>
          <p14:tracePt t="69669" x="3589338" y="3357563"/>
          <p14:tracePt t="69686" x="3608388" y="3357563"/>
          <p14:tracePt t="69702" x="3616325" y="3357563"/>
          <p14:tracePt t="69719" x="3633788" y="3357563"/>
          <p14:tracePt t="69736" x="3652838" y="3357563"/>
          <p14:tracePt t="69753" x="3670300" y="3357563"/>
          <p14:tracePt t="69770" x="3679825" y="3357563"/>
          <p14:tracePt t="69786" x="3687763" y="3357563"/>
          <p14:tracePt t="69819" x="3705225" y="3357563"/>
          <p14:tracePt t="69836" x="3724275" y="3357563"/>
          <p14:tracePt t="69852" x="3741738" y="3357563"/>
          <p14:tracePt t="69869" x="3751263" y="3367088"/>
          <p14:tracePt t="69886" x="3776663" y="3367088"/>
          <p14:tracePt t="69902" x="3786188" y="3367088"/>
          <p14:tracePt t="69920" x="3822700" y="3367088"/>
          <p14:tracePt t="69936" x="3830638" y="3367088"/>
          <p14:tracePt t="69953" x="3857625" y="3367088"/>
          <p14:tracePt t="69969" x="3902075" y="3384550"/>
          <p14:tracePt t="69986" x="3938588" y="3384550"/>
          <p14:tracePt t="70003" x="3965575" y="3384550"/>
          <p14:tracePt t="70019" x="3983038" y="3384550"/>
          <p14:tracePt t="70036" x="4000500" y="3384550"/>
          <p14:tracePt t="70052" x="4017963" y="3384550"/>
          <p14:tracePt t="70070" x="4027488" y="3384550"/>
          <p14:tracePt t="70086" x="4037013" y="3384550"/>
          <p14:tracePt t="70103" x="4054475" y="3384550"/>
          <p14:tracePt t="70119" x="4098925" y="3384550"/>
          <p14:tracePt t="70136" x="4143375" y="3394075"/>
          <p14:tracePt t="70152" x="4205288" y="3402013"/>
          <p14:tracePt t="70169" x="4241800" y="3411538"/>
          <p14:tracePt t="70186" x="4268788" y="3411538"/>
          <p14:tracePt t="70202" x="4286250" y="3411538"/>
          <p14:tracePt t="70220" x="4303713" y="3411538"/>
          <p14:tracePt t="70236" x="4322763" y="3419475"/>
          <p14:tracePt t="70253" x="4330700" y="3419475"/>
          <p14:tracePt t="70269" x="4357688" y="3429000"/>
          <p14:tracePt t="70286" x="4367213" y="3438525"/>
          <p14:tracePt t="70302" x="4394200" y="3446463"/>
          <p14:tracePt t="70319" x="4402138" y="3455988"/>
          <p14:tracePt t="70336" x="4438650" y="3465513"/>
          <p14:tracePt t="70352" x="4446588" y="3473450"/>
          <p14:tracePt t="70370" x="4465638" y="3473450"/>
          <p14:tracePt t="70386" x="4483100" y="3482975"/>
          <p14:tracePt t="70402" x="4491038" y="3482975"/>
          <p14:tracePt t="70419" x="4500563" y="3490913"/>
          <p14:tracePt t="70452" x="4510088" y="3500438"/>
          <p14:tracePt t="70469" x="4518025" y="3500438"/>
          <p14:tracePt t="70503" x="4537075" y="3509963"/>
          <p14:tracePt t="70520" x="4545013" y="3509963"/>
          <p14:tracePt t="70536" x="4554538" y="3509963"/>
          <p14:tracePt t="70569" x="4562475" y="3509963"/>
          <p14:tracePt t="70586" x="4572000" y="3509963"/>
          <p14:tracePt t="70780" x="4572000" y="3517900"/>
          <p14:tracePt t="70868" x="4572000" y="3527425"/>
          <p14:tracePt t="70889" x="4572000" y="3536950"/>
          <p14:tracePt t="70903" x="4572000" y="3544888"/>
          <p14:tracePt t="70930" x="4572000" y="3554413"/>
          <p14:tracePt t="70964" x="4572000" y="3562350"/>
          <p14:tracePt t="70972" x="4581525" y="3562350"/>
          <p14:tracePt t="71019" x="4581525" y="3571875"/>
          <p14:tracePt t="75795" x="4554538" y="3571875"/>
          <p14:tracePt t="75802" x="4510088" y="3571875"/>
          <p14:tracePt t="75809" x="4438650" y="3571875"/>
          <p14:tracePt t="75821" x="4348163" y="3562350"/>
          <p14:tracePt t="75838" x="4286250" y="3554413"/>
          <p14:tracePt t="75855" x="4224338" y="3544888"/>
          <p14:tracePt t="75871" x="4187825" y="3544888"/>
          <p14:tracePt t="75888" x="4152900" y="3536950"/>
          <p14:tracePt t="75904" x="4108450" y="3517900"/>
          <p14:tracePt t="75921" x="4081463" y="3509963"/>
          <p14:tracePt t="75938" x="4037013" y="3500438"/>
          <p14:tracePt t="75954" x="4000500" y="3482975"/>
          <p14:tracePt t="75971" x="3965575" y="3482975"/>
          <p14:tracePt t="75987" x="3956050" y="3473450"/>
          <p14:tracePt t="76005" x="3938588" y="3473450"/>
          <p14:tracePt t="76021" x="3919538" y="3465513"/>
          <p14:tracePt t="76038" x="3919538" y="3455988"/>
          <p14:tracePt t="76054" x="3902075" y="3455988"/>
          <p14:tracePt t="76071" x="3902075" y="3446463"/>
          <p14:tracePt t="76087" x="3894138" y="3446463"/>
          <p14:tracePt t="76104" x="3894138" y="3438525"/>
          <p14:tracePt t="76122" x="3894138" y="3429000"/>
          <p14:tracePt t="76137" x="3894138" y="3419475"/>
          <p14:tracePt t="76156" x="3902075" y="3411538"/>
          <p14:tracePt t="76171" x="3911600" y="3402013"/>
          <p14:tracePt t="76187" x="3938588" y="3402013"/>
          <p14:tracePt t="76190" x="3956050" y="3394075"/>
          <p14:tracePt t="76204" x="3973513" y="3384550"/>
          <p14:tracePt t="76221" x="4010025" y="3375025"/>
          <p14:tracePt t="76237" x="4062413" y="3375025"/>
          <p14:tracePt t="76254" x="4089400" y="3357563"/>
          <p14:tracePt t="76271" x="4116388" y="3357563"/>
          <p14:tracePt t="76287" x="4133850" y="3357563"/>
          <p14:tracePt t="76304" x="4160838" y="3357563"/>
          <p14:tracePt t="76321" x="4224338" y="3357563"/>
          <p14:tracePt t="76338" x="4276725" y="3357563"/>
          <p14:tracePt t="76354" x="4348163" y="3357563"/>
          <p14:tracePt t="76371" x="4411663" y="3357563"/>
          <p14:tracePt t="76387" x="4491038" y="3357563"/>
          <p14:tracePt t="76404" x="4545013" y="3367088"/>
          <p14:tracePt t="76421" x="4625975" y="3367088"/>
          <p14:tracePt t="76437" x="4670425" y="3367088"/>
          <p14:tracePt t="76454" x="4705350" y="3375025"/>
          <p14:tracePt t="76471" x="4759325" y="3384550"/>
          <p14:tracePt t="76488" x="4795838" y="3384550"/>
          <p14:tracePt t="76504" x="4848225" y="3384550"/>
          <p14:tracePt t="76521" x="4902200" y="3394075"/>
          <p14:tracePt t="76537" x="4965700" y="3394075"/>
          <p14:tracePt t="76554" x="4991100" y="3394075"/>
          <p14:tracePt t="76571" x="5045075" y="3394075"/>
          <p14:tracePt t="76587" x="5062538" y="3402013"/>
          <p14:tracePt t="76604" x="5089525" y="3402013"/>
          <p14:tracePt t="76621" x="5143500" y="3402013"/>
          <p14:tracePt t="76637" x="5160963" y="3402013"/>
          <p14:tracePt t="76654" x="5187950" y="3402013"/>
          <p14:tracePt t="76671" x="5205413" y="3402013"/>
          <p14:tracePt t="76687" x="5232400" y="3402013"/>
          <p14:tracePt t="76704" x="5251450" y="3402013"/>
          <p14:tracePt t="76721" x="5268913" y="3402013"/>
          <p14:tracePt t="76737" x="5276850" y="3402013"/>
          <p14:tracePt t="76754" x="5295900" y="3402013"/>
          <p14:tracePt t="76771" x="5303838" y="3402013"/>
          <p14:tracePt t="76787" x="5313363" y="3402013"/>
          <p14:tracePt t="76804" x="5322888" y="3402013"/>
          <p14:tracePt t="76821" x="5330825" y="3402013"/>
          <p14:tracePt t="76858" x="5322888" y="3402013"/>
          <p14:tracePt t="76871" x="5276850" y="3402013"/>
          <p14:tracePt t="76887" x="5160963" y="3402013"/>
          <p14:tracePt t="76905" x="5054600" y="3402013"/>
          <p14:tracePt t="76921" x="4894263" y="3394075"/>
          <p14:tracePt t="76937" x="4759325" y="3394075"/>
          <p14:tracePt t="76954" x="4419600" y="3402013"/>
          <p14:tracePt t="76971" x="4259263" y="3411538"/>
          <p14:tracePt t="76987" x="4027488" y="3419475"/>
          <p14:tracePt t="77004" x="3848100" y="3438525"/>
          <p14:tracePt t="77022" x="3714750" y="3465513"/>
          <p14:tracePt t="77037" x="3633788" y="3473450"/>
          <p14:tracePt t="77054" x="3571875" y="3482975"/>
          <p14:tracePt t="77071" x="3348038" y="3509963"/>
          <p14:tracePt t="77088" x="3214688" y="3517900"/>
          <p14:tracePt t="77104" x="3036888" y="3544888"/>
          <p14:tracePt t="77121" x="2874963" y="3554413"/>
          <p14:tracePt t="77138" x="2697163" y="3571875"/>
          <p14:tracePt t="77154" x="2633663" y="3571875"/>
          <p14:tracePt t="77171" x="2544763" y="3589338"/>
          <p14:tracePt t="77188" x="2446338" y="3608388"/>
          <p14:tracePt t="77204" x="2312988" y="3625850"/>
          <p14:tracePt t="77221" x="2152650" y="3660775"/>
          <p14:tracePt t="77238" x="2089150" y="3670300"/>
          <p14:tracePt t="77254" x="2009775" y="3697288"/>
          <p14:tracePt t="77271" x="1973263" y="3705225"/>
          <p14:tracePt t="77288" x="1857375" y="3741738"/>
          <p14:tracePt t="77304" x="1776413" y="3751263"/>
          <p14:tracePt t="77321" x="1704975" y="3776663"/>
          <p14:tracePt t="77338" x="1670050" y="3776663"/>
          <p14:tracePt t="77354" x="1633538" y="3786188"/>
          <p14:tracePt t="77371" x="1571625" y="3795713"/>
          <p14:tracePt t="77388" x="1536700" y="3803650"/>
          <p14:tracePt t="77404" x="1482725" y="3813175"/>
          <p14:tracePt t="77421" x="1428750" y="3822700"/>
          <p14:tracePt t="77438" x="1366838" y="3822700"/>
          <p14:tracePt t="77454" x="1322388" y="3830638"/>
          <p14:tracePt t="77472" x="1268413" y="3848100"/>
          <p14:tracePt t="77488" x="1250950" y="3848100"/>
          <p14:tracePt t="77504" x="1231900" y="3848100"/>
          <p14:tracePt t="77521" x="1204913" y="3848100"/>
          <p14:tracePt t="77538" x="1196975" y="3848100"/>
          <p14:tracePt t="77554" x="1179513" y="3848100"/>
          <p14:tracePt t="77571" x="1169988" y="3848100"/>
          <p14:tracePt t="77588" x="1160463" y="3848100"/>
          <p14:tracePt t="77604" x="1152525" y="3848100"/>
          <p14:tracePt t="77621" x="1143000" y="3848100"/>
          <p14:tracePt t="77654" x="1133475" y="3848100"/>
          <p14:tracePt t="77671" x="1125538" y="3848100"/>
          <p14:tracePt t="77697" x="1116013" y="3848100"/>
          <p14:tracePt t="77726" x="1108075" y="3848100"/>
          <p14:tracePt t="77835" x="1108075" y="3840163"/>
          <p14:tracePt t="77869" x="1108075" y="3830638"/>
          <p14:tracePt t="77889" x="1116013" y="3830638"/>
          <p14:tracePt t="77902" x="1125538" y="3822700"/>
          <p14:tracePt t="77923" x="1133475" y="3822700"/>
          <p14:tracePt t="77937" x="1143000" y="3822700"/>
          <p14:tracePt t="77944" x="1152525" y="3822700"/>
          <p14:tracePt t="77964" x="1160463" y="3822700"/>
          <p14:tracePt t="77971" x="1169988" y="3822700"/>
          <p14:tracePt t="77988" x="1187450" y="3822700"/>
          <p14:tracePt t="78005" x="1250950" y="3822700"/>
          <p14:tracePt t="78021" x="1303338" y="3822700"/>
          <p14:tracePt t="78038" x="1374775" y="3822700"/>
          <p14:tracePt t="78055" x="1411288" y="3822700"/>
          <p14:tracePt t="78072" x="1465263" y="3822700"/>
          <p14:tracePt t="78088" x="1500188" y="3822700"/>
          <p14:tracePt t="78105" x="1536700" y="3822700"/>
          <p14:tracePt t="78121" x="1625600" y="3822700"/>
          <p14:tracePt t="78138" x="1714500" y="3830638"/>
          <p14:tracePt t="78155" x="1847850" y="3848100"/>
          <p14:tracePt t="78171" x="1901825" y="3867150"/>
          <p14:tracePt t="78188" x="1955800" y="3884613"/>
          <p14:tracePt t="78205" x="1990725" y="3884613"/>
          <p14:tracePt t="78222" x="2071688" y="3911600"/>
          <p14:tracePt t="78238" x="2125663" y="3911600"/>
          <p14:tracePt t="78255" x="2179638" y="3911600"/>
          <p14:tracePt t="78271" x="2268538" y="3911600"/>
          <p14:tracePt t="78288" x="2303463" y="3911600"/>
          <p14:tracePt t="78305" x="2339975" y="3919538"/>
          <p14:tracePt t="78321" x="2357438" y="3919538"/>
          <p14:tracePt t="78338" x="2393950" y="3929063"/>
          <p14:tracePt t="78355" x="2401888" y="3929063"/>
          <p14:tracePt t="78373" x="2428875" y="3929063"/>
          <p14:tracePt t="78388" x="2438400" y="3938588"/>
          <p14:tracePt t="78405" x="2482850" y="3938588"/>
          <p14:tracePt t="78421" x="2544763" y="3938588"/>
          <p14:tracePt t="78438" x="2608263" y="3946525"/>
          <p14:tracePt t="78455" x="2670175" y="3946525"/>
          <p14:tracePt t="78471" x="2705100" y="3946525"/>
          <p14:tracePt t="78489" x="2741613" y="3946525"/>
          <p14:tracePt t="78505" x="2759075" y="3946525"/>
          <p14:tracePt t="78523" x="2786063" y="3946525"/>
          <p14:tracePt t="78538" x="2813050" y="3946525"/>
          <p14:tracePt t="78555" x="2830513" y="3946525"/>
          <p14:tracePt t="78571" x="2867025" y="3946525"/>
          <p14:tracePt t="78588" x="2894013" y="3946525"/>
          <p14:tracePt t="78605" x="2946400" y="3946525"/>
          <p14:tracePt t="78621" x="2982913" y="3938588"/>
          <p14:tracePt t="78639" x="3036888" y="3938588"/>
          <p14:tracePt t="78655" x="3071813" y="3929063"/>
          <p14:tracePt t="78673" x="3116263" y="3919538"/>
          <p14:tracePt t="78688" x="3152775" y="3911600"/>
          <p14:tracePt t="78705" x="3170238" y="3911600"/>
          <p14:tracePt t="78722" x="3197225" y="3902075"/>
          <p14:tracePt t="78738" x="3224213" y="3902075"/>
          <p14:tracePt t="78755" x="3259138" y="3894138"/>
          <p14:tracePt t="78772" x="3286125" y="3884613"/>
          <p14:tracePt t="78789" x="3313113" y="3875088"/>
          <p14:tracePt t="78805" x="3340100" y="3875088"/>
          <p14:tracePt t="78822" x="3375025" y="3867150"/>
          <p14:tracePt t="78838" x="3419475" y="3857625"/>
          <p14:tracePt t="78855" x="3455988" y="3840163"/>
          <p14:tracePt t="78871" x="3509963" y="3830638"/>
          <p14:tracePt t="78888" x="3536950" y="3822700"/>
          <p14:tracePt t="78905" x="3562350" y="3813175"/>
          <p14:tracePt t="78921" x="3589338" y="3813175"/>
          <p14:tracePt t="78939" x="3616325" y="3803650"/>
          <p14:tracePt t="78955" x="3633788" y="3803650"/>
          <p14:tracePt t="78973" x="3714750" y="3786188"/>
          <p14:tracePt t="78988" x="3759200" y="3776663"/>
          <p14:tracePt t="79005" x="3822700" y="3776663"/>
          <p14:tracePt t="79022" x="3875088" y="3759200"/>
          <p14:tracePt t="79038" x="3894138" y="3759200"/>
          <p14:tracePt t="79055" x="3902075" y="3759200"/>
          <p14:tracePt t="79071" x="3911600" y="3759200"/>
          <p14:tracePt t="79088" x="3929063" y="3759200"/>
          <p14:tracePt t="79793" x="3946525" y="3751263"/>
          <p14:tracePt t="79799" x="4000500" y="3751263"/>
          <p14:tracePt t="79807" x="4044950" y="3741738"/>
          <p14:tracePt t="79822" x="4187825" y="3714750"/>
          <p14:tracePt t="79839" x="4429125" y="3660775"/>
          <p14:tracePt t="79855" x="4608513" y="3643313"/>
          <p14:tracePt t="79872" x="4803775" y="3616325"/>
          <p14:tracePt t="79888" x="4946650" y="3598863"/>
          <p14:tracePt t="79905" x="5010150" y="3598863"/>
          <p14:tracePt t="79922" x="5081588" y="3598863"/>
          <p14:tracePt t="79939" x="5099050" y="3598863"/>
          <p14:tracePt t="79956" x="5116513" y="3598863"/>
          <p14:tracePt t="79972" x="5126038" y="3598863"/>
          <p14:tracePt t="80018" x="5116513" y="3598863"/>
          <p14:tracePt t="80025" x="5099050" y="3598863"/>
          <p14:tracePt t="80039" x="5037138" y="3598863"/>
          <p14:tracePt t="80056" x="4776788" y="3598863"/>
          <p14:tracePt t="80072" x="3983038" y="3643313"/>
          <p14:tracePt t="80089" x="3643313" y="3687763"/>
          <p14:tracePt t="80105" x="3438525" y="3724275"/>
          <p14:tracePt t="80122" x="3286125" y="3741738"/>
          <p14:tracePt t="80139" x="3062288" y="3776663"/>
          <p14:tracePt t="80155" x="2955925" y="3795713"/>
          <p14:tracePt t="80172" x="2901950" y="3813175"/>
          <p14:tracePt t="80188" x="2768600" y="3830638"/>
          <p14:tracePt t="80205" x="2643188" y="3848100"/>
          <p14:tracePt t="80222" x="2500313" y="3848100"/>
          <p14:tracePt t="80238" x="2428875" y="3857625"/>
          <p14:tracePt t="80255" x="2303463" y="3884613"/>
          <p14:tracePt t="80272" x="2170113" y="3911600"/>
          <p14:tracePt t="80289" x="2027238" y="3929063"/>
          <p14:tracePt t="80305" x="1982788" y="3929063"/>
          <p14:tracePt t="80322" x="1946275" y="3929063"/>
          <p14:tracePt t="80338" x="1911350" y="3946525"/>
          <p14:tracePt t="80355" x="1866900" y="3946525"/>
          <p14:tracePt t="80372" x="1785938" y="3956050"/>
          <p14:tracePt t="80388" x="1731963" y="3956050"/>
          <p14:tracePt t="80405" x="1687513" y="3956050"/>
          <p14:tracePt t="80422" x="1660525" y="3956050"/>
          <p14:tracePt t="80439" x="1625600" y="3965575"/>
          <p14:tracePt t="80455" x="1598613" y="3965575"/>
          <p14:tracePt t="80472" x="1571625" y="3973513"/>
          <p14:tracePt t="80488" x="1536700" y="3973513"/>
          <p14:tracePt t="80505" x="1527175" y="3983038"/>
          <p14:tracePt t="80522" x="1500188" y="3983038"/>
          <p14:tracePt t="80538" x="1490663" y="3983038"/>
          <p14:tracePt t="80555" x="1473200" y="3983038"/>
          <p14:tracePt t="80572" x="1465263" y="3983038"/>
          <p14:tracePt t="80589" x="1455738" y="3983038"/>
          <p14:tracePt t="80622" x="1446213" y="3983038"/>
          <p14:tracePt t="80638" x="1428750" y="3990975"/>
          <p14:tracePt t="80655" x="1419225" y="4000500"/>
          <p14:tracePt t="80672" x="1401763" y="4000500"/>
          <p14:tracePt t="80688" x="1393825" y="4000500"/>
          <p14:tracePt t="81259" x="1419225" y="4000500"/>
          <p14:tracePt t="81266" x="1455738" y="4000500"/>
          <p14:tracePt t="81274" x="1517650" y="4000500"/>
          <p14:tracePt t="81289" x="1598613" y="4000500"/>
          <p14:tracePt t="81306" x="1697038" y="4000500"/>
          <p14:tracePt t="81322" x="1741488" y="4000500"/>
          <p14:tracePt t="81339" x="1803400" y="4000500"/>
          <p14:tracePt t="81355" x="1938338" y="4000500"/>
          <p14:tracePt t="81372" x="2000250" y="4000500"/>
          <p14:tracePt t="81389" x="2054225" y="4000500"/>
          <p14:tracePt t="81406" x="2089150" y="4010025"/>
          <p14:tracePt t="81423" x="2116138" y="4010025"/>
          <p14:tracePt t="81439" x="2133600" y="4017963"/>
          <p14:tracePt t="81456" x="2160588" y="4027488"/>
          <p14:tracePt t="81473" x="2170113" y="4027488"/>
          <p14:tracePt t="81490" x="2197100" y="4027488"/>
          <p14:tracePt t="81506" x="2214563" y="4027488"/>
          <p14:tracePt t="81523" x="2251075" y="4027488"/>
          <p14:tracePt t="81539" x="2268538" y="4027488"/>
          <p14:tracePt t="81955" x="2276475" y="4027488"/>
          <p14:tracePt t="81963" x="2286000" y="4027488"/>
          <p14:tracePt t="81972" x="2295525" y="4027488"/>
          <p14:tracePt t="81989" x="2357438" y="4027488"/>
          <p14:tracePt t="82006" x="2411413" y="4027488"/>
          <p14:tracePt t="82023" x="2517775" y="4027488"/>
          <p14:tracePt t="82039" x="2598738" y="4027488"/>
          <p14:tracePt t="82057" x="2670175" y="4027488"/>
          <p14:tracePt t="82073" x="2724150" y="4027488"/>
          <p14:tracePt t="82089" x="2759075" y="4027488"/>
          <p14:tracePt t="82106" x="2803525" y="4027488"/>
          <p14:tracePt t="82122" x="2847975" y="4027488"/>
          <p14:tracePt t="82139" x="2894013" y="4027488"/>
          <p14:tracePt t="82156" x="2938463" y="4027488"/>
          <p14:tracePt t="82172" x="2973388" y="4027488"/>
          <p14:tracePt t="82189" x="3009900" y="4027488"/>
          <p14:tracePt t="82193" x="3027363" y="4027488"/>
          <p14:tracePt t="82207" x="3054350" y="4027488"/>
          <p14:tracePt t="82222" x="3081338" y="4027488"/>
          <p14:tracePt t="82239" x="3098800" y="4027488"/>
          <p14:tracePt t="82256" x="3125788" y="4027488"/>
          <p14:tracePt t="82274" x="3133725" y="4027488"/>
          <p14:tracePt t="82289" x="3152775" y="4027488"/>
          <p14:tracePt t="82306" x="3170238" y="4027488"/>
          <p14:tracePt t="82322" x="3187700" y="4027488"/>
          <p14:tracePt t="82339" x="3214688" y="4027488"/>
          <p14:tracePt t="82357" x="3251200" y="4027488"/>
          <p14:tracePt t="82372" x="3268663" y="4027488"/>
          <p14:tracePt t="82390" x="3295650" y="4027488"/>
          <p14:tracePt t="82406" x="3322638" y="4027488"/>
          <p14:tracePt t="82423" x="3340100" y="4027488"/>
          <p14:tracePt t="82439" x="3367088" y="4027488"/>
          <p14:tracePt t="82456" x="3384550" y="4027488"/>
          <p14:tracePt t="82473" x="3411538" y="4027488"/>
          <p14:tracePt t="82489" x="3419475" y="4027488"/>
          <p14:tracePt t="82507" x="3455988" y="4027488"/>
          <p14:tracePt t="82523" x="3473450" y="4027488"/>
          <p14:tracePt t="82539" x="3490913" y="4027488"/>
          <p14:tracePt t="82556" x="3500438" y="4027488"/>
          <p14:tracePt t="83170" x="3517900" y="4027488"/>
          <p14:tracePt t="83176" x="3554413" y="4027488"/>
          <p14:tracePt t="83189" x="3652838" y="4027488"/>
          <p14:tracePt t="83206" x="3776663" y="4027488"/>
          <p14:tracePt t="83223" x="3894138" y="4027488"/>
          <p14:tracePt t="83239" x="3973513" y="4027488"/>
          <p14:tracePt t="83258" x="4044950" y="4027488"/>
          <p14:tracePt t="83273" x="4089400" y="4027488"/>
          <p14:tracePt t="83290" x="4143375" y="4027488"/>
          <p14:tracePt t="83306" x="4205288" y="4027488"/>
          <p14:tracePt t="83323" x="4241800" y="4027488"/>
          <p14:tracePt t="83339" x="4276725" y="4027488"/>
          <p14:tracePt t="83356" x="4295775" y="4027488"/>
          <p14:tracePt t="83373" x="4322763" y="4027488"/>
          <p14:tracePt t="83389" x="4348163" y="4027488"/>
          <p14:tracePt t="83407" x="4375150" y="4027488"/>
          <p14:tracePt t="83423" x="4384675" y="4027488"/>
          <p14:tracePt t="83440" x="4402138" y="4027488"/>
          <p14:tracePt t="83456" x="4429125" y="4027488"/>
          <p14:tracePt t="83473" x="4465638" y="4027488"/>
          <p14:tracePt t="83489" x="4518025" y="4017963"/>
          <p14:tracePt t="83506" x="4562475" y="4010025"/>
          <p14:tracePt t="83523" x="4633913" y="4000500"/>
          <p14:tracePt t="83539" x="4670425" y="4000500"/>
          <p14:tracePt t="83557" x="4724400" y="4000500"/>
          <p14:tracePt t="83573" x="4768850" y="3990975"/>
          <p14:tracePt t="83589" x="4795838" y="3990975"/>
          <p14:tracePt t="83606" x="4848225" y="3990975"/>
          <p14:tracePt t="83623" x="4867275" y="3990975"/>
          <p14:tracePt t="83639" x="4894263" y="3990975"/>
          <p14:tracePt t="83656" x="4919663" y="3990975"/>
          <p14:tracePt t="83673" x="4938713" y="3990975"/>
          <p14:tracePt t="83689" x="4946650" y="3990975"/>
          <p14:tracePt t="83706" x="4965700" y="3990975"/>
          <p14:tracePt t="83739" x="4973638" y="3990975"/>
          <p14:tracePt t="83762" x="4956175" y="3983038"/>
          <p14:tracePt t="83773" x="4919663" y="3983038"/>
          <p14:tracePt t="83789" x="4537075" y="3929063"/>
          <p14:tracePt t="83806" x="4224338" y="3894138"/>
          <p14:tracePt t="83823" x="3983038" y="3884613"/>
          <p14:tracePt t="83839" x="3697288" y="3902075"/>
          <p14:tracePt t="83856" x="3419475" y="3946525"/>
          <p14:tracePt t="83873" x="2955925" y="4027488"/>
          <p14:tracePt t="83889" x="2795588" y="4054475"/>
          <p14:tracePt t="83906" x="2670175" y="4071938"/>
          <p14:tracePt t="83923" x="2527300" y="4089400"/>
          <p14:tracePt t="83939" x="2286000" y="4108450"/>
          <p14:tracePt t="83956" x="2187575" y="4108450"/>
          <p14:tracePt t="83973" x="2098675" y="4116388"/>
          <p14:tracePt t="83989" x="2036763" y="4116388"/>
          <p14:tracePt t="84006" x="1946275" y="4125913"/>
          <p14:tracePt t="84023" x="1830388" y="4143375"/>
          <p14:tracePt t="84040" x="1768475" y="4143375"/>
          <p14:tracePt t="84056" x="1687513" y="4160838"/>
          <p14:tracePt t="84073" x="1633538" y="4160838"/>
          <p14:tracePt t="84089" x="1527175" y="4187825"/>
          <p14:tracePt t="84106" x="1465263" y="4205288"/>
          <p14:tracePt t="84123" x="1393825" y="4214813"/>
          <p14:tracePt t="84139" x="1384300" y="4224338"/>
          <p14:tracePt t="84156" x="1366838" y="4224338"/>
          <p14:tracePt t="84173" x="1347788" y="4224338"/>
          <p14:tracePt t="84189" x="1339850" y="4224338"/>
          <p14:tracePt t="84192" x="1339850" y="4232275"/>
          <p14:tracePt t="84206" x="1330325" y="4232275"/>
          <p14:tracePt t="84233" x="1322388" y="4232275"/>
          <p14:tracePt t="84247" x="1322388" y="4241800"/>
          <p14:tracePt t="84268" x="1322388" y="4251325"/>
          <p14:tracePt t="84275" x="1322388" y="4259263"/>
          <p14:tracePt t="84290" x="1322388" y="4268788"/>
          <p14:tracePt t="84309" x="1322388" y="4276725"/>
          <p14:tracePt t="84323" x="1322388" y="4286250"/>
          <p14:tracePt t="84340" x="1322388" y="4295775"/>
          <p14:tracePt t="84356" x="1322388" y="4303713"/>
          <p14:tracePt t="84384" x="1322388" y="4313238"/>
          <p14:tracePt t="84397" x="1322388" y="4322763"/>
          <p14:tracePt t="84410" x="1322388" y="4330700"/>
          <p14:tracePt t="84423" x="1339850" y="4340225"/>
          <p14:tracePt t="84439" x="1357313" y="4348163"/>
          <p14:tracePt t="84456" x="1374775" y="4357688"/>
          <p14:tracePt t="84473" x="1393825" y="4367213"/>
          <p14:tracePt t="84490" x="1401763" y="4367213"/>
          <p14:tracePt t="84506" x="1419225" y="4375150"/>
          <p14:tracePt t="84540" x="1428750" y="4375150"/>
          <p14:tracePt t="84556" x="1438275" y="4384675"/>
          <p14:tracePt t="84573" x="1455738" y="4384675"/>
          <p14:tracePt t="84606" x="1465263" y="4384675"/>
          <p14:tracePt t="84623" x="1465263" y="4394200"/>
          <p14:tracePt t="84639" x="1473200" y="4394200"/>
          <p14:tracePt t="84663" x="1482725" y="4394200"/>
          <p14:tracePt t="84683" x="1490663" y="4394200"/>
          <p14:tracePt t="84786" x="1490663" y="4402138"/>
          <p14:tracePt t="84793" x="1500188" y="4402138"/>
          <p14:tracePt t="86301" x="1509713" y="4402138"/>
          <p14:tracePt t="86335" x="1517650" y="4402138"/>
          <p14:tracePt t="86348" x="1527175" y="4402138"/>
          <p14:tracePt t="86383" x="1536700" y="4402138"/>
          <p14:tracePt t="86390" x="1536700" y="4411663"/>
          <p14:tracePt t="86417" x="1544638" y="4411663"/>
          <p14:tracePt t="86444" x="1554163" y="4411663"/>
          <p14:tracePt t="86465" x="1554163" y="4419600"/>
          <p14:tracePt t="86472" x="1562100" y="4419600"/>
          <p14:tracePt t="86479" x="1562100" y="4429125"/>
          <p14:tracePt t="86526" x="1571625" y="4429125"/>
          <p14:tracePt t="91622" x="1608138" y="4429125"/>
          <p14:tracePt t="91629" x="1652588" y="4429125"/>
          <p14:tracePt t="91642" x="1751013" y="4429125"/>
          <p14:tracePt t="91659" x="1822450" y="4429125"/>
          <p14:tracePt t="91675" x="1893888" y="4429125"/>
          <p14:tracePt t="91692" x="1938338" y="4419600"/>
          <p14:tracePt t="91696" x="1965325" y="4419600"/>
          <p14:tracePt t="91710" x="2000250" y="4419600"/>
          <p14:tracePt t="91725" x="2054225" y="4419600"/>
          <p14:tracePt t="91742" x="2125663" y="4419600"/>
          <p14:tracePt t="91759" x="2276475" y="4411663"/>
          <p14:tracePt t="91775" x="2374900" y="4402138"/>
          <p14:tracePt t="91793" x="2517775" y="4384675"/>
          <p14:tracePt t="91809" x="2687638" y="4375150"/>
          <p14:tracePt t="91826" x="2911475" y="4357688"/>
          <p14:tracePt t="91842" x="2973388" y="4348163"/>
          <p14:tracePt t="91860" x="3017838" y="4348163"/>
          <p14:tracePt t="91875" x="3044825" y="4340225"/>
          <p14:tracePt t="91892" x="3071813" y="4340225"/>
          <p14:tracePt t="91909" x="3143250" y="4330700"/>
          <p14:tracePt t="91926" x="3205163" y="4313238"/>
          <p14:tracePt t="91942" x="3286125" y="4295775"/>
          <p14:tracePt t="91959" x="3340100" y="4276725"/>
          <p14:tracePt t="91975" x="3394075" y="4259263"/>
          <p14:tracePt t="91992" x="3419475" y="4241800"/>
          <p14:tracePt t="92010" x="3438525" y="4241800"/>
          <p14:tracePt t="92025" x="3455988" y="4232275"/>
          <p14:tracePt t="92043" x="3465513" y="4232275"/>
          <p14:tracePt t="92324" x="3517900" y="4179888"/>
          <p14:tracePt t="92331" x="3598863" y="4125913"/>
          <p14:tracePt t="92342" x="3660775" y="4081463"/>
          <p14:tracePt t="92359" x="3902075" y="3919538"/>
          <p14:tracePt t="92375" x="4037013" y="3848100"/>
          <p14:tracePt t="92392" x="4116388" y="3795713"/>
          <p14:tracePt t="92409" x="4152900" y="3768725"/>
          <p14:tracePt t="92426" x="4224338" y="3724275"/>
          <p14:tracePt t="92442" x="4286250" y="3697288"/>
          <p14:tracePt t="92460" x="4419600" y="3633788"/>
          <p14:tracePt t="92476" x="4483100" y="3616325"/>
          <p14:tracePt t="92492" x="4537075" y="3598863"/>
          <p14:tracePt t="92509" x="4562475" y="3589338"/>
          <p14:tracePt t="92525" x="4589463" y="3581400"/>
          <p14:tracePt t="92543" x="4625975" y="3571875"/>
          <p14:tracePt t="92559" x="4652963" y="3571875"/>
          <p14:tracePt t="92575" x="4697413" y="3562350"/>
          <p14:tracePt t="92592" x="4714875" y="3554413"/>
          <p14:tracePt t="92609" x="4759325" y="3544888"/>
          <p14:tracePt t="92625" x="4795838" y="3527425"/>
          <p14:tracePt t="92643" x="4830763" y="3517900"/>
          <p14:tracePt t="92659" x="4857750" y="3509963"/>
          <p14:tracePt t="92676" x="4875213" y="3490913"/>
          <p14:tracePt t="92692" x="4911725" y="3473450"/>
          <p14:tracePt t="92709" x="4929188" y="3455988"/>
          <p14:tracePt t="92726" x="4956175" y="3446463"/>
          <p14:tracePt t="92742" x="4965700" y="3446463"/>
          <p14:tracePt t="92759" x="4973638" y="3438525"/>
          <p14:tracePt t="92775" x="4983163" y="3429000"/>
          <p14:tracePt t="92793" x="4991100" y="3419475"/>
          <p14:tracePt t="92828" x="5000625" y="3419475"/>
          <p14:tracePt t="92855" x="5010150" y="3419475"/>
          <p14:tracePt t="92876" x="5018088" y="3419475"/>
          <p14:tracePt t="93402" x="4973638" y="3438525"/>
          <p14:tracePt t="93408" x="4894263" y="3473450"/>
          <p14:tracePt t="93415" x="4822825" y="3509963"/>
          <p14:tracePt t="93426" x="4768850" y="3517900"/>
          <p14:tracePt t="93443" x="4660900" y="3554413"/>
          <p14:tracePt t="93459" x="4616450" y="3571875"/>
          <p14:tracePt t="93475" x="4572000" y="3589338"/>
          <p14:tracePt t="93492" x="4537075" y="3598863"/>
          <p14:tracePt t="93509" x="4473575" y="3625850"/>
          <p14:tracePt t="93525" x="4419600" y="3643313"/>
          <p14:tracePt t="93544" x="4313238" y="3687763"/>
          <p14:tracePt t="93559" x="4224338" y="3705225"/>
          <p14:tracePt t="93576" x="4133850" y="3724275"/>
          <p14:tracePt t="93593" x="3973513" y="3751263"/>
          <p14:tracePt t="93609" x="3803650" y="3759200"/>
          <p14:tracePt t="93626" x="3633788" y="3776663"/>
          <p14:tracePt t="93642" x="3517900" y="3795713"/>
          <p14:tracePt t="93660" x="3214688" y="3830638"/>
          <p14:tracePt t="93676" x="3017838" y="3848100"/>
          <p14:tracePt t="93694" x="2776538" y="3911600"/>
          <p14:tracePt t="93709" x="2589213" y="3956050"/>
          <p14:tracePt t="93726" x="2482850" y="3973513"/>
          <p14:tracePt t="93742" x="2374900" y="4010025"/>
          <p14:tracePt t="93759" x="2322513" y="4044950"/>
          <p14:tracePt t="93776" x="2251075" y="4062413"/>
          <p14:tracePt t="93793" x="2205038" y="4071938"/>
          <p14:tracePt t="93810" x="2187575" y="4081463"/>
          <p14:tracePt t="94069" x="2152650" y="4089400"/>
          <p14:tracePt t="94076" x="2116138" y="4089400"/>
          <p14:tracePt t="94083" x="2089150" y="4098925"/>
          <p14:tracePt t="94092" x="2062163" y="4108450"/>
          <p14:tracePt t="94109" x="2009775" y="4125913"/>
          <p14:tracePt t="94126" x="1982788" y="4133850"/>
          <p14:tracePt t="94143" x="1973263" y="4133850"/>
          <p14:tracePt t="94159" x="1955800" y="4143375"/>
          <p14:tracePt t="94176" x="1955800" y="4152900"/>
          <p14:tracePt t="94192" x="1946275" y="4152900"/>
          <p14:tracePt t="94226" x="1938338" y="4152900"/>
          <p14:tracePt t="94267" x="1938338" y="4160838"/>
          <p14:tracePt t="94301" x="1938338" y="4170363"/>
          <p14:tracePt t="94315" x="1938338" y="4179888"/>
          <p14:tracePt t="94322" x="1938338" y="4187825"/>
          <p14:tracePt t="94342" x="1938338" y="4197350"/>
          <p14:tracePt t="94356" x="1938338" y="4205288"/>
          <p14:tracePt t="94369" x="1946275" y="4214813"/>
          <p14:tracePt t="94390" x="1946275" y="4224338"/>
          <p14:tracePt t="94397" x="1955800" y="4232275"/>
          <p14:tracePt t="94409" x="1965325" y="4241800"/>
          <p14:tracePt t="94426" x="1973263" y="4259263"/>
          <p14:tracePt t="94443" x="1990725" y="4276725"/>
          <p14:tracePt t="94459" x="2000250" y="4286250"/>
          <p14:tracePt t="94476" x="2017713" y="4303713"/>
          <p14:tracePt t="94493" x="2036763" y="4322763"/>
          <p14:tracePt t="94509" x="2054225" y="4340225"/>
          <p14:tracePt t="94526" x="2089150" y="4357688"/>
          <p14:tracePt t="94543" x="2108200" y="4375150"/>
          <p14:tracePt t="94559" x="2152650" y="4402138"/>
          <p14:tracePt t="94576" x="2170113" y="4419600"/>
          <p14:tracePt t="94593" x="2205038" y="4438650"/>
          <p14:tracePt t="94609" x="2224088" y="4446588"/>
          <p14:tracePt t="94626" x="2251075" y="4456113"/>
          <p14:tracePt t="94643" x="2268538" y="4465638"/>
          <p14:tracePt t="94659" x="2276475" y="4473575"/>
          <p14:tracePt t="94676" x="2286000" y="4473575"/>
          <p14:tracePt t="94693" x="2295525" y="4483100"/>
          <p14:tracePt t="94709" x="2303463" y="4491038"/>
          <p14:tracePt t="94725" x="2312988" y="4491038"/>
          <p14:tracePt t="94742" x="2312988" y="4500563"/>
          <p14:tracePt t="94765" x="2312988" y="4510088"/>
          <p14:tracePt t="94779" x="2303463" y="4510088"/>
          <p14:tracePt t="94793" x="2303463" y="4527550"/>
          <p14:tracePt t="94809" x="2295525" y="4527550"/>
          <p14:tracePt t="94826" x="2295525" y="4537075"/>
          <p14:tracePt t="94843" x="2286000" y="4537075"/>
          <p14:tracePt t="94859" x="2286000" y="4545013"/>
          <p14:tracePt t="95085" x="2295525" y="4545013"/>
          <p14:tracePt t="95113" x="2303463" y="4545013"/>
          <p14:tracePt t="95119" x="2303463" y="4537075"/>
          <p14:tracePt t="95127" x="2312988" y="4537075"/>
          <p14:tracePt t="95143" x="2322513" y="4537075"/>
          <p14:tracePt t="95160" x="2330450" y="4527550"/>
          <p14:tracePt t="95176" x="2330450" y="4518025"/>
          <p14:tracePt t="95193" x="2339975" y="4518025"/>
          <p14:tracePt t="95209" x="2339975" y="4510088"/>
          <p14:tracePt t="95227" x="2347913" y="4510088"/>
          <p14:tracePt t="95243" x="2357438" y="4500563"/>
          <p14:tracePt t="95269" x="2366963" y="4500563"/>
          <p14:tracePt t="95297" x="2374900" y="4500563"/>
          <p14:tracePt t="95330" x="2384425" y="4500563"/>
          <p14:tracePt t="95357" x="2384425" y="4491038"/>
          <p14:tracePt t="95910" x="2401888" y="4491038"/>
          <p14:tracePt t="95917" x="2428875" y="4491038"/>
          <p14:tracePt t="95926" x="2455863" y="4491038"/>
          <p14:tracePt t="95944" x="2544763" y="4491038"/>
          <p14:tracePt t="95959" x="2633663" y="4483100"/>
          <p14:tracePt t="95977" x="2759075" y="4483100"/>
          <p14:tracePt t="95993" x="2813050" y="4483100"/>
          <p14:tracePt t="96010" x="2857500" y="4483100"/>
          <p14:tracePt t="96026" x="2919413" y="4483100"/>
          <p14:tracePt t="96043" x="2965450" y="4483100"/>
          <p14:tracePt t="96060" x="3027363" y="4483100"/>
          <p14:tracePt t="96076" x="3071813" y="4483100"/>
          <p14:tracePt t="96093" x="3152775" y="4483100"/>
          <p14:tracePt t="96110" x="3187700" y="4483100"/>
          <p14:tracePt t="96128" x="3232150" y="4483100"/>
          <p14:tracePt t="96143" x="3276600" y="4483100"/>
          <p14:tracePt t="96160" x="3313113" y="4491038"/>
          <p14:tracePt t="96176" x="3375025" y="4491038"/>
          <p14:tracePt t="96193" x="3429000" y="4491038"/>
          <p14:tracePt t="96197" x="3473450" y="4491038"/>
          <p14:tracePt t="96210" x="3554413" y="4491038"/>
          <p14:tracePt t="96226" x="3652838" y="4491038"/>
          <p14:tracePt t="96244" x="3732213" y="4491038"/>
          <p14:tracePt t="96260" x="3776663" y="4491038"/>
          <p14:tracePt t="96278" x="3840163" y="4491038"/>
          <p14:tracePt t="96294" x="3902075" y="4491038"/>
          <p14:tracePt t="96310" x="3990975" y="4500563"/>
          <p14:tracePt t="96326" x="4108450" y="4500563"/>
          <p14:tracePt t="96343" x="4143375" y="4500563"/>
          <p14:tracePt t="96360" x="4160838" y="4500563"/>
          <p14:tracePt t="96376" x="4170363" y="4500563"/>
          <p14:tracePt t="96393" x="4187825" y="4500563"/>
          <p14:tracePt t="96865" x="4160838" y="4500563"/>
          <p14:tracePt t="96872" x="4133850" y="4518025"/>
          <p14:tracePt t="96879" x="4108450" y="4527550"/>
          <p14:tracePt t="96893" x="4071938" y="4537075"/>
          <p14:tracePt t="96910" x="4054475" y="4545013"/>
          <p14:tracePt t="96926" x="4037013" y="4545013"/>
          <p14:tracePt t="96961" x="4062413" y="4545013"/>
          <p14:tracePt t="96977" x="4187825" y="4527550"/>
          <p14:tracePt t="96993" x="4537075" y="4483100"/>
          <p14:tracePt t="97010" x="4652963" y="4465638"/>
          <p14:tracePt t="97028" x="4751388" y="4456113"/>
          <p14:tracePt t="97044" x="4786313" y="4446588"/>
          <p14:tracePt t="97060" x="4840288" y="4446588"/>
          <p14:tracePt t="97077" x="4956175" y="4446588"/>
          <p14:tracePt t="97093" x="5018088" y="4446588"/>
          <p14:tracePt t="97110" x="5116513" y="4446588"/>
          <p14:tracePt t="97127" x="5205413" y="4446588"/>
          <p14:tracePt t="97143" x="5322888" y="4438650"/>
          <p14:tracePt t="97160" x="5357813" y="4438650"/>
          <p14:tracePt t="97177" x="5384800" y="4438650"/>
          <p14:tracePt t="97193" x="5394325" y="4438650"/>
          <p14:tracePt t="97210" x="5402263" y="4438650"/>
          <p14:tracePt t="97253" x="5375275" y="4438650"/>
          <p14:tracePt t="97260" x="5330825" y="4456113"/>
          <p14:tracePt t="97267" x="5268913" y="4465638"/>
          <p14:tracePt t="97276" x="5160963" y="4473575"/>
          <p14:tracePt t="97294" x="4616450" y="4537075"/>
          <p14:tracePt t="97310" x="4340225" y="4545013"/>
          <p14:tracePt t="97327" x="3697288" y="4572000"/>
          <p14:tracePt t="97343" x="3482975" y="4608513"/>
          <p14:tracePt t="97360" x="3205163" y="4625975"/>
          <p14:tracePt t="97377" x="3009900" y="4670425"/>
          <p14:tracePt t="97394" x="2919413" y="4679950"/>
          <p14:tracePt t="97410" x="2687638" y="4705350"/>
          <p14:tracePt t="97427" x="2581275" y="4714875"/>
          <p14:tracePt t="97443" x="2473325" y="4724400"/>
          <p14:tracePt t="97460" x="2419350" y="4741863"/>
          <p14:tracePt t="97477" x="2312988" y="4751388"/>
          <p14:tracePt t="97493" x="2224088" y="4759325"/>
          <p14:tracePt t="97510" x="2143125" y="4776788"/>
          <p14:tracePt t="97527" x="2036763" y="4803775"/>
          <p14:tracePt t="97544" x="1965325" y="4803775"/>
          <p14:tracePt t="97560" x="1839913" y="4803775"/>
          <p14:tracePt t="97577" x="1751013" y="4795838"/>
          <p14:tracePt t="97593" x="1652588" y="4795838"/>
          <p14:tracePt t="97610" x="1598613" y="4803775"/>
          <p14:tracePt t="97628" x="1544638" y="4803775"/>
          <p14:tracePt t="97643" x="1527175" y="4803775"/>
          <p14:tracePt t="97660" x="1490663" y="4803775"/>
          <p14:tracePt t="97677" x="1455738" y="4813300"/>
          <p14:tracePt t="97694" x="1401763" y="4822825"/>
          <p14:tracePt t="97698" x="1384300" y="4822825"/>
          <p14:tracePt t="97710" x="1339850" y="4830763"/>
          <p14:tracePt t="97726" x="1303338" y="4830763"/>
          <p14:tracePt t="97743" x="1258888" y="4830763"/>
          <p14:tracePt t="97760" x="1241425" y="4830763"/>
          <p14:tracePt t="97777" x="1223963" y="4830763"/>
          <p14:tracePt t="97793" x="1214438" y="4830763"/>
          <p14:tracePt t="97810" x="1204913" y="4830763"/>
          <p14:tracePt t="97826" x="1187450" y="4830763"/>
          <p14:tracePt t="97843" x="1179513" y="4830763"/>
          <p14:tracePt t="97876" x="1169988" y="4830763"/>
          <p14:tracePt t="99074" x="1179513" y="4830763"/>
          <p14:tracePt t="99094" x="1187450" y="4830763"/>
          <p14:tracePt t="99122" x="1196975" y="4830763"/>
          <p14:tracePt t="99156" x="1204913" y="4830763"/>
          <p14:tracePt t="99190" x="1214438" y="4830763"/>
          <p14:tracePt t="99203" x="1223963" y="4830763"/>
          <p14:tracePt t="99231" x="1231900" y="4840288"/>
          <p14:tracePt t="99251" x="1250950" y="4840288"/>
          <p14:tracePt t="99266" x="1258888" y="4848225"/>
          <p14:tracePt t="99272" x="1276350" y="4848225"/>
          <p14:tracePt t="99280" x="1285875" y="4857750"/>
          <p14:tracePt t="99295" x="1312863" y="4857750"/>
          <p14:tracePt t="99312" x="1339850" y="4857750"/>
          <p14:tracePt t="99327" x="1347788" y="4857750"/>
          <p14:tracePt t="99344" x="1366838" y="4857750"/>
          <p14:tracePt t="99361" x="1384300" y="4857750"/>
          <p14:tracePt t="99377" x="1393825" y="4857750"/>
          <p14:tracePt t="99394" x="1411288" y="4857750"/>
          <p14:tracePt t="99411" x="1438275" y="4857750"/>
          <p14:tracePt t="99428" x="1465263" y="4857750"/>
          <p14:tracePt t="99444" x="1500188" y="4857750"/>
          <p14:tracePt t="99461" x="1562100" y="4867275"/>
          <p14:tracePt t="99477" x="1616075" y="4867275"/>
          <p14:tracePt t="99494" x="1652588" y="4875213"/>
          <p14:tracePt t="99511" x="1687513" y="4875213"/>
          <p14:tracePt t="99527" x="1704975" y="4875213"/>
          <p14:tracePt t="99544" x="1741488" y="4875213"/>
          <p14:tracePt t="99561" x="1758950" y="4875213"/>
          <p14:tracePt t="99578" x="1795463" y="4875213"/>
          <p14:tracePt t="99594" x="1812925" y="4875213"/>
          <p14:tracePt t="99612" x="1866900" y="4875213"/>
          <p14:tracePt t="99627" x="1911350" y="4875213"/>
          <p14:tracePt t="99644" x="1946275" y="4875213"/>
          <p14:tracePt t="99660" x="2000250" y="4875213"/>
          <p14:tracePt t="99677" x="2017713" y="4875213"/>
          <p14:tracePt t="99694" x="2054225" y="4875213"/>
          <p14:tracePt t="99711" x="2089150" y="4875213"/>
          <p14:tracePt t="99728" x="2143125" y="4867275"/>
          <p14:tracePt t="99744" x="2187575" y="4867275"/>
          <p14:tracePt t="99762" x="2251075" y="4867275"/>
          <p14:tracePt t="99777" x="2295525" y="4867275"/>
          <p14:tracePt t="99794" x="2330450" y="4867275"/>
          <p14:tracePt t="99811" x="2384425" y="4867275"/>
          <p14:tracePt t="99828" x="2419350" y="4867275"/>
          <p14:tracePt t="99844" x="2455863" y="4867275"/>
          <p14:tracePt t="99861" x="2482850" y="4867275"/>
          <p14:tracePt t="99878" x="2517775" y="4867275"/>
          <p14:tracePt t="99894" x="2544763" y="4867275"/>
          <p14:tracePt t="99912" x="2581275" y="4867275"/>
          <p14:tracePt t="99927" x="2608263" y="4867275"/>
          <p14:tracePt t="99944" x="2633663" y="4867275"/>
          <p14:tracePt t="99961" x="2687638" y="4857750"/>
          <p14:tracePt t="99977" x="2751138" y="4848225"/>
          <p14:tracePt t="99994" x="2822575" y="4840288"/>
          <p14:tracePt t="100011" x="2867025" y="4840288"/>
          <p14:tracePt t="100027" x="2901950" y="4840288"/>
          <p14:tracePt t="100044" x="2919413" y="4840288"/>
          <p14:tracePt t="100062" x="2955925" y="4840288"/>
          <p14:tracePt t="100077" x="2982913" y="4840288"/>
          <p14:tracePt t="100095" x="3062288" y="4840288"/>
          <p14:tracePt t="100111" x="3098800" y="4840288"/>
          <p14:tracePt t="100127" x="3143250" y="4840288"/>
          <p14:tracePt t="100144" x="3214688" y="4840288"/>
          <p14:tracePt t="100161" x="3251200" y="4840288"/>
          <p14:tracePt t="100177" x="3276600" y="4840288"/>
          <p14:tracePt t="100194" x="3295650" y="4840288"/>
          <p14:tracePt t="100198" x="3303588" y="4840288"/>
          <p14:tracePt t="100211" x="3313113" y="4840288"/>
          <p14:tracePt t="100227" x="3330575" y="4840288"/>
          <p14:tracePt t="100244" x="3340100" y="4840288"/>
          <p14:tracePt t="100261" x="3357563" y="4840288"/>
          <p14:tracePt t="100277" x="3367088" y="4840288"/>
          <p14:tracePt t="100294" x="3384550" y="4840288"/>
          <p14:tracePt t="100310" x="3394075" y="4840288"/>
          <p14:tracePt t="100327" x="3411538" y="4840288"/>
          <p14:tracePt t="100344" x="3429000" y="4840288"/>
          <p14:tracePt t="100361" x="3438525" y="4840288"/>
          <p14:tracePt t="100377" x="3446463" y="4840288"/>
          <p14:tracePt t="100394" x="3455988" y="4840288"/>
          <p14:tracePt t="100411" x="3465513" y="4840288"/>
          <p14:tracePt t="100427" x="3473450" y="4840288"/>
          <p14:tracePt t="100444" x="3482975" y="4840288"/>
          <p14:tracePt t="100464" x="3490913" y="4840288"/>
          <p14:tracePt t="100484" x="3490913" y="4848225"/>
          <p14:tracePt t="100494" x="3500438" y="4848225"/>
          <p14:tracePt t="100518" x="3509963" y="4857750"/>
          <p14:tracePt t="100532" x="3517900" y="4857750"/>
          <p14:tracePt t="100553" x="3527425" y="4867275"/>
          <p14:tracePt t="100586" x="3536950" y="4867275"/>
          <p14:tracePt t="100641" x="3544888" y="4867275"/>
          <p14:tracePt t="100744" x="3554413" y="4867275"/>
          <p14:tracePt t="100771" x="3554413" y="4875213"/>
          <p14:tracePt t="100778" x="3562350" y="4875213"/>
          <p14:tracePt t="100812" x="3571875" y="4875213"/>
          <p14:tracePt t="100859" x="3581400" y="4875213"/>
          <p14:tracePt t="100948" x="3589338" y="4875213"/>
          <p14:tracePt t="101563" x="3589338" y="4884738"/>
          <p14:tracePt t="101782" x="3581400" y="4884738"/>
          <p14:tracePt t="101910" x="3571875" y="4884738"/>
          <p14:tracePt t="101917" x="3571875" y="4894263"/>
          <p14:tracePt t="101931" x="3571875" y="4902200"/>
          <p14:tracePt t="101945" x="3562350" y="4902200"/>
          <p14:tracePt t="101979" x="3554413" y="4902200"/>
          <p14:tracePt t="101992" x="3554413" y="4911725"/>
          <p14:tracePt t="102000" x="3544888" y="4911725"/>
          <p14:tracePt t="102033" x="3536950" y="4911725"/>
          <p14:tracePt t="102047" x="3536950" y="4919663"/>
          <p14:tracePt t="102067" x="3527425" y="4919663"/>
          <p14:tracePt t="102095" x="3517900" y="4929188"/>
          <p14:tracePt t="102109" x="3509963" y="4929188"/>
          <p14:tracePt t="102129" x="3500438" y="4929188"/>
          <p14:tracePt t="102142" x="3490913" y="4929188"/>
          <p14:tracePt t="102156" x="3490913" y="4938713"/>
          <p14:tracePt t="102163" x="3482975" y="4938713"/>
          <p14:tracePt t="102178" x="3473450" y="4938713"/>
          <p14:tracePt t="102195" x="3465513" y="4938713"/>
          <p14:tracePt t="102211" x="3455988" y="4938713"/>
          <p14:tracePt t="102228" x="3455988" y="4946650"/>
          <p14:tracePt t="102245" x="3446463" y="4946650"/>
          <p14:tracePt t="102261" x="3438525" y="4946650"/>
          <p14:tracePt t="102292" x="3429000" y="4956175"/>
          <p14:tracePt t="102313" x="3419475" y="4956175"/>
          <p14:tracePt t="102326" x="3411538" y="4956175"/>
          <p14:tracePt t="102333" x="3411538" y="4965700"/>
          <p14:tracePt t="102347" x="3411538" y="4973638"/>
          <p14:tracePt t="102361" x="3402013" y="4973638"/>
          <p14:tracePt t="102378" x="3394075" y="4973638"/>
          <p14:tracePt t="102401" x="3384550" y="4973638"/>
          <p14:tracePt t="102442" x="3384550" y="4983163"/>
          <p14:tracePt t="102449" x="3375025" y="4983163"/>
          <p14:tracePt t="102484" x="3367088" y="4983163"/>
          <p14:tracePt t="102503" x="3357563" y="4983163"/>
          <p14:tracePt t="102524" x="3357563" y="4991100"/>
          <p14:tracePt t="105599" x="3322638" y="5000625"/>
          <p14:tracePt t="105606" x="3268663" y="5010150"/>
          <p14:tracePt t="105613" x="3197225" y="5037138"/>
          <p14:tracePt t="105629" x="3044825" y="5081588"/>
          <p14:tracePt t="105645" x="2946400" y="5099050"/>
          <p14:tracePt t="105662" x="2901950" y="5116513"/>
          <p14:tracePt t="105679" x="2857500" y="5126038"/>
          <p14:tracePt t="105695" x="2847975" y="5126038"/>
          <p14:tracePt t="105712" x="2830513" y="5126038"/>
          <p14:tracePt t="105729" x="2822575" y="5126038"/>
          <p14:tracePt t="105762" x="2822575" y="5116513"/>
          <p14:tracePt t="105779" x="2830513" y="5116513"/>
          <p14:tracePt t="105796" x="2857500" y="5089525"/>
          <p14:tracePt t="105813" x="2911475" y="5072063"/>
          <p14:tracePt t="105829" x="3036888" y="5037138"/>
          <p14:tracePt t="105846" x="3098800" y="5027613"/>
          <p14:tracePt t="105862" x="3152775" y="5027613"/>
          <p14:tracePt t="105879" x="3214688" y="5027613"/>
          <p14:tracePt t="105896" x="3259138" y="5027613"/>
          <p14:tracePt t="105912" x="3295650" y="5027613"/>
          <p14:tracePt t="105929" x="3322638" y="5027613"/>
          <p14:tracePt t="105946" x="3340100" y="5027613"/>
          <p14:tracePt t="105962" x="3357563" y="5027613"/>
          <p14:tracePt t="105980" x="3375025" y="5027613"/>
          <p14:tracePt t="105995" x="3394075" y="5027613"/>
          <p14:tracePt t="106012" x="3411538" y="5027613"/>
          <p14:tracePt t="106029" x="3438525" y="5027613"/>
          <p14:tracePt t="106045" x="3446463" y="5027613"/>
          <p14:tracePt t="106062" x="3473450" y="5037138"/>
          <p14:tracePt t="106079" x="3482975" y="5037138"/>
          <p14:tracePt t="106095" x="3509963" y="5045075"/>
          <p14:tracePt t="106112" x="3536950" y="5054600"/>
          <p14:tracePt t="106129" x="3571875" y="5062538"/>
          <p14:tracePt t="106145" x="3589338" y="5062538"/>
          <p14:tracePt t="106162" x="3608388" y="5072063"/>
          <p14:tracePt t="106180" x="3633788" y="5072063"/>
          <p14:tracePt t="106196" x="3652838" y="5081588"/>
          <p14:tracePt t="106199" x="3660775" y="5081588"/>
          <p14:tracePt t="106212" x="3697288" y="5081588"/>
          <p14:tracePt t="106229" x="3741738" y="5081588"/>
          <p14:tracePt t="106245" x="3830638" y="5081588"/>
          <p14:tracePt t="106262" x="3857625" y="5081588"/>
          <p14:tracePt t="106279" x="3894138" y="5081588"/>
          <p14:tracePt t="106295" x="3911600" y="5081588"/>
          <p14:tracePt t="106314" x="3946525" y="5081588"/>
          <p14:tracePt t="106329" x="3965575" y="5081588"/>
          <p14:tracePt t="106346" x="3990975" y="5081588"/>
          <p14:tracePt t="106362" x="4037013" y="5081588"/>
          <p14:tracePt t="106379" x="4071938" y="5072063"/>
          <p14:tracePt t="106395" x="4160838" y="5045075"/>
          <p14:tracePt t="106412" x="4205288" y="5037138"/>
          <p14:tracePt t="106429" x="4276725" y="5018088"/>
          <p14:tracePt t="106446" x="4313238" y="5018088"/>
          <p14:tracePt t="106462" x="4340225" y="5018088"/>
          <p14:tracePt t="106479" x="4375150" y="5018088"/>
          <p14:tracePt t="106496" x="4402138" y="5018088"/>
          <p14:tracePt t="106512" x="4438650" y="5018088"/>
          <p14:tracePt t="106529" x="4465638" y="5018088"/>
          <p14:tracePt t="106546" x="4491038" y="5018088"/>
          <p14:tracePt t="106563" x="4510088" y="5018088"/>
          <p14:tracePt t="106579" x="4554538" y="5018088"/>
          <p14:tracePt t="106840" x="4510088" y="5018088"/>
          <p14:tracePt t="106847" x="4375150" y="5018088"/>
          <p14:tracePt t="106854" x="4197350" y="5018088"/>
          <p14:tracePt t="106862" x="3946525" y="5027613"/>
          <p14:tracePt t="106880" x="3517900" y="5027613"/>
          <p14:tracePt t="106896" x="3241675" y="5054600"/>
          <p14:tracePt t="106914" x="3071813" y="5072063"/>
          <p14:tracePt t="106929" x="2982913" y="5089525"/>
          <p14:tracePt t="106946" x="2857500" y="5108575"/>
          <p14:tracePt t="106963" x="2616200" y="5126038"/>
          <p14:tracePt t="106979" x="2500313" y="5126038"/>
          <p14:tracePt t="106996" x="2259013" y="5143500"/>
          <p14:tracePt t="107013" x="2125663" y="5153025"/>
          <p14:tracePt t="107029" x="2017713" y="5153025"/>
          <p14:tracePt t="107046" x="1955800" y="5153025"/>
          <p14:tracePt t="107064" x="1830388" y="5160963"/>
          <p14:tracePt t="107079" x="1731963" y="5180013"/>
          <p14:tracePt t="107096" x="1652588" y="5187950"/>
          <p14:tracePt t="107112" x="1581150" y="5205413"/>
          <p14:tracePt t="107129" x="1544638" y="5205413"/>
          <p14:tracePt t="107146" x="1500188" y="5205413"/>
          <p14:tracePt t="107162" x="1455738" y="5205413"/>
          <p14:tracePt t="107179" x="1374775" y="5205413"/>
          <p14:tracePt t="107196" x="1322388" y="5205413"/>
          <p14:tracePt t="107213" x="1285875" y="5205413"/>
          <p14:tracePt t="107229" x="1268413" y="5205413"/>
          <p14:tracePt t="107246" x="1258888" y="5205413"/>
          <p14:tracePt t="107262" x="1241425" y="5205413"/>
          <p14:tracePt t="107279" x="1231900" y="5205413"/>
          <p14:tracePt t="107296" x="1223963" y="5205413"/>
          <p14:tracePt t="107329" x="1214438" y="5205413"/>
          <p14:tracePt t="107508" x="1223963" y="5205413"/>
          <p14:tracePt t="107535" x="1231900" y="5205413"/>
          <p14:tracePt t="107583" x="1241425" y="5205413"/>
          <p14:tracePt t="107589" x="1241425" y="5197475"/>
          <p14:tracePt t="107611" x="1250950" y="5197475"/>
          <p14:tracePt t="107631" x="1258888" y="5197475"/>
          <p14:tracePt t="107637" x="1268413" y="5197475"/>
          <p14:tracePt t="107651" x="1276350" y="5197475"/>
          <p14:tracePt t="107672" x="1285875" y="5197475"/>
          <p14:tracePt t="107685" x="1295400" y="5197475"/>
          <p14:tracePt t="107700" x="1303338" y="5197475"/>
          <p14:tracePt t="107713" x="1303338" y="5187950"/>
          <p14:tracePt t="107733" x="1312863" y="5187950"/>
          <p14:tracePt t="107768" x="1322388" y="5187950"/>
          <p14:tracePt t="107910" x="1330325" y="5187950"/>
          <p14:tracePt t="107931" x="1339850" y="5187950"/>
          <p14:tracePt t="107951" x="1347788" y="5187950"/>
          <p14:tracePt t="107972" x="1357313" y="5187950"/>
          <p14:tracePt t="107986" x="1366838" y="5187950"/>
          <p14:tracePt t="107992" x="1374775" y="5187950"/>
          <p14:tracePt t="108011" x="1384300" y="5187950"/>
          <p14:tracePt t="108018" x="1393825" y="5187950"/>
          <p14:tracePt t="108033" x="1401763" y="5187950"/>
          <p14:tracePt t="108046" x="1411288" y="5187950"/>
          <p14:tracePt t="108063" x="1419225" y="5187950"/>
          <p14:tracePt t="108079" x="1428750" y="5187950"/>
          <p14:tracePt t="108096" x="1438275" y="5187950"/>
          <p14:tracePt t="108113" x="1446213" y="5187950"/>
          <p14:tracePt t="108135" x="1455738" y="5187950"/>
          <p14:tracePt t="108155" x="1465263" y="5187950"/>
          <p14:tracePt t="108169" x="1473200" y="5187950"/>
          <p14:tracePt t="108182" x="1482725" y="5187950"/>
          <p14:tracePt t="108196" x="1490663" y="5187950"/>
          <p14:tracePt t="108213" x="1500188" y="5187950"/>
          <p14:tracePt t="108229" x="1527175" y="5187950"/>
          <p14:tracePt t="108246" x="1544638" y="5187950"/>
          <p14:tracePt t="108263" x="1554163" y="5187950"/>
          <p14:tracePt t="108279" x="1562100" y="5187950"/>
          <p14:tracePt t="108313" x="1571625" y="5187950"/>
          <p14:tracePt t="108329" x="1581150" y="5187950"/>
          <p14:tracePt t="108346" x="1589088" y="5187950"/>
          <p14:tracePt t="108363" x="1608138" y="5187950"/>
          <p14:tracePt t="108379" x="1625600" y="5187950"/>
          <p14:tracePt t="108396" x="1643063" y="5187950"/>
          <p14:tracePt t="108413" x="1660525" y="5187950"/>
          <p14:tracePt t="108429" x="1670050" y="5187950"/>
          <p14:tracePt t="108446" x="1687513" y="5187950"/>
          <p14:tracePt t="108463" x="1714500" y="5187950"/>
          <p14:tracePt t="108479" x="1731963" y="5187950"/>
          <p14:tracePt t="108496" x="1758950" y="5197475"/>
          <p14:tracePt t="108513" x="1768475" y="5197475"/>
          <p14:tracePt t="108529" x="1795463" y="5205413"/>
          <p14:tracePt t="108546" x="1822450" y="5214938"/>
          <p14:tracePt t="108564" x="1893888" y="5224463"/>
          <p14:tracePt t="108579" x="1938338" y="5241925"/>
          <p14:tracePt t="108596" x="1973263" y="5241925"/>
          <p14:tracePt t="108613" x="2027238" y="5251450"/>
          <p14:tracePt t="108629" x="2054225" y="5259388"/>
          <p14:tracePt t="108646" x="2089150" y="5268913"/>
          <p14:tracePt t="108663" x="2116138" y="5276850"/>
          <p14:tracePt t="108679" x="2160588" y="5276850"/>
          <p14:tracePt t="108696" x="2205038" y="5276850"/>
          <p14:tracePt t="108714" x="2286000" y="5276850"/>
          <p14:tracePt t="108729" x="2339975" y="5286375"/>
          <p14:tracePt t="108746" x="2366963" y="5286375"/>
          <p14:tracePt t="108763" x="2401888" y="5286375"/>
          <p14:tracePt t="108780" x="2419350" y="5286375"/>
          <p14:tracePt t="108796" x="2455863" y="5286375"/>
          <p14:tracePt t="108813" x="2473325" y="5286375"/>
          <p14:tracePt t="108829" x="2536825" y="5286375"/>
          <p14:tracePt t="108846" x="2581275" y="5286375"/>
          <p14:tracePt t="108863" x="2660650" y="5276850"/>
          <p14:tracePt t="108880" x="2705100" y="5268913"/>
          <p14:tracePt t="108896" x="2732088" y="5268913"/>
          <p14:tracePt t="108913" x="2768600" y="5268913"/>
          <p14:tracePt t="108930" x="2795588" y="5268913"/>
          <p14:tracePt t="108946" x="2840038" y="5259388"/>
          <p14:tracePt t="108963" x="2874963" y="5251450"/>
          <p14:tracePt t="108980" x="2938463" y="5251450"/>
          <p14:tracePt t="108996" x="2973388" y="5241925"/>
          <p14:tracePt t="109013" x="3009900" y="5232400"/>
          <p14:tracePt t="109030" x="3027363" y="5232400"/>
          <p14:tracePt t="109047" x="3044825" y="5232400"/>
          <p14:tracePt t="109063" x="3062288" y="5232400"/>
          <p14:tracePt t="109080" x="3071813" y="5232400"/>
          <p14:tracePt t="109096" x="3098800" y="5232400"/>
          <p14:tracePt t="109113" x="3125788" y="5232400"/>
          <p14:tracePt t="109130" x="3152775" y="5232400"/>
          <p14:tracePt t="109146" x="3170238" y="5232400"/>
          <p14:tracePt t="109163" x="3197225" y="5214938"/>
          <p14:tracePt t="109180" x="3214688" y="5214938"/>
          <p14:tracePt t="109196" x="3232150" y="5214938"/>
          <p14:tracePt t="109199" x="3241675" y="5205413"/>
          <p14:tracePt t="109213" x="3259138" y="5197475"/>
          <p14:tracePt t="109230" x="3276600" y="5197475"/>
          <p14:tracePt t="109246" x="3303588" y="5197475"/>
          <p14:tracePt t="109263" x="3322638" y="5197475"/>
          <p14:tracePt t="109280" x="3340100" y="5197475"/>
          <p14:tracePt t="109297" x="3357563" y="5197475"/>
          <p14:tracePt t="109314" x="3367088" y="5197475"/>
          <p14:tracePt t="109330" x="3375025" y="5197475"/>
          <p14:tracePt t="109363" x="3384550" y="5197475"/>
          <p14:tracePt t="109380" x="3394075" y="5197475"/>
          <p14:tracePt t="109409" x="3402013" y="5197475"/>
          <p14:tracePt t="109457" x="3411538" y="5197475"/>
          <p14:tracePt t="109573" x="3419475" y="5197475"/>
          <p14:tracePt t="109629" x="3429000" y="5197475"/>
          <p14:tracePt t="109976" x="3438525" y="5197475"/>
          <p14:tracePt t="113801" x="3446463" y="5197475"/>
          <p14:tracePt t="114708" x="3446463" y="5205413"/>
          <p14:tracePt t="114714" x="3438525" y="5205413"/>
          <p14:tracePt t="114741" x="3429000" y="5205413"/>
          <p14:tracePt t="114768" x="3419475" y="5205413"/>
          <p14:tracePt t="114775" x="3419475" y="5214938"/>
          <p14:tracePt t="114788" x="3411538" y="5214938"/>
          <p14:tracePt t="114802" x="3411538" y="5224463"/>
          <p14:tracePt t="114815" x="3394075" y="5232400"/>
          <p14:tracePt t="114832" x="3367088" y="5241925"/>
          <p14:tracePt t="114849" x="3348038" y="5259388"/>
          <p14:tracePt t="114865" x="3340100" y="5268913"/>
          <p14:tracePt t="114882" x="3330575" y="5268913"/>
          <p14:tracePt t="114938" x="3348038" y="5268913"/>
          <p14:tracePt t="114945" x="3357563" y="5268913"/>
          <p14:tracePt t="114952" x="3375025" y="5259388"/>
          <p14:tracePt t="114965" x="3411538" y="5251450"/>
          <p14:tracePt t="114981" x="3455988" y="5251450"/>
          <p14:tracePt t="114999" x="3500438" y="5251450"/>
          <p14:tracePt t="115015" x="3517900" y="5251450"/>
          <p14:tracePt t="115031" x="3527425" y="5251450"/>
          <p14:tracePt t="115048" x="3544888" y="5251450"/>
          <p14:tracePt t="115065" x="3562350" y="5251450"/>
          <p14:tracePt t="115082" x="3581400" y="5251450"/>
          <p14:tracePt t="115098" x="3608388" y="5251450"/>
          <p14:tracePt t="115115" x="3643313" y="5241925"/>
          <p14:tracePt t="115131" x="3679825" y="5241925"/>
          <p14:tracePt t="115148" x="3714750" y="5241925"/>
          <p14:tracePt t="115165" x="3741738" y="5232400"/>
          <p14:tracePt t="115181" x="3759200" y="5224463"/>
          <p14:tracePt t="115198" x="3776663" y="5224463"/>
          <p14:tracePt t="115215" x="3786188" y="5224463"/>
          <p14:tracePt t="115232" x="3795713" y="5224463"/>
          <p14:tracePt t="115248" x="3803650" y="5224463"/>
          <p14:tracePt t="115286" x="3813175" y="5224463"/>
          <p14:tracePt t="115354" x="3813175" y="5214938"/>
          <p14:tracePt t="115716" x="3803650" y="5214938"/>
          <p14:tracePt t="115724" x="3786188" y="5205413"/>
          <p14:tracePt t="115732" x="3768725" y="5205413"/>
          <p14:tracePt t="115750" x="3705225" y="5187950"/>
          <p14:tracePt t="115765" x="3670300" y="5180013"/>
          <p14:tracePt t="115782" x="3625850" y="5160963"/>
          <p14:tracePt t="115798" x="3473450" y="5143500"/>
          <p14:tracePt t="115816" x="3384550" y="5143500"/>
          <p14:tracePt t="115832" x="3295650" y="5126038"/>
          <p14:tracePt t="115849" x="3268663" y="5126038"/>
          <p14:tracePt t="115865" x="3241675" y="5126038"/>
          <p14:tracePt t="115882" x="3232150" y="5126038"/>
          <p14:tracePt t="115899" x="3214688" y="5126038"/>
          <p14:tracePt t="115915" x="3197225" y="5126038"/>
          <p14:tracePt t="115932" x="3187700" y="5126038"/>
          <p14:tracePt t="115948" x="3170238" y="5126038"/>
          <p14:tracePt t="115965" x="3160713" y="5126038"/>
          <p14:tracePt t="115982" x="3152775" y="5126038"/>
          <p14:tracePt t="116015" x="3143250" y="5126038"/>
          <p14:tracePt t="116051" x="3133725" y="5126038"/>
          <p14:tracePt t="116146" x="3143250" y="5126038"/>
          <p14:tracePt t="116180" x="3152775" y="5126038"/>
          <p14:tracePt t="116201" x="3160713" y="5126038"/>
          <p14:tracePt t="116228" x="3170238" y="5126038"/>
          <p14:tracePt t="116241" x="3170238" y="5116513"/>
          <p14:tracePt t="116270" x="3179763" y="5116513"/>
          <p14:tracePt t="116289" x="3197225" y="5116513"/>
          <p14:tracePt t="116303" x="3214688" y="5116513"/>
          <p14:tracePt t="116310" x="3232150" y="5116513"/>
          <p14:tracePt t="116318" x="3268663" y="5116513"/>
          <p14:tracePt t="116332" x="3357563" y="5133975"/>
          <p14:tracePt t="116350" x="3429000" y="5143500"/>
          <p14:tracePt t="116365" x="3446463" y="5143500"/>
          <p14:tracePt t="116382" x="3455988" y="5143500"/>
          <p14:tracePt t="116398" x="3473450" y="5143500"/>
          <p14:tracePt t="116415" x="3482975" y="5143500"/>
          <p14:tracePt t="116432" x="3490913" y="5143500"/>
          <p14:tracePt t="116449" x="3500438" y="5143500"/>
          <p14:tracePt t="116466" x="3517900" y="5153025"/>
          <p14:tracePt t="116482" x="3536950" y="5153025"/>
          <p14:tracePt t="116500" x="3562350" y="5153025"/>
          <p14:tracePt t="116515" x="3581400" y="5160963"/>
          <p14:tracePt t="116532" x="3598863" y="5160963"/>
          <p14:tracePt t="116549" x="3670300" y="5170488"/>
          <p14:tracePt t="116565" x="3759200" y="5180013"/>
          <p14:tracePt t="116582" x="3894138" y="5180013"/>
          <p14:tracePt t="116599" x="3965575" y="5180013"/>
          <p14:tracePt t="116616" x="4044950" y="5180013"/>
          <p14:tracePt t="116632" x="4081463" y="5180013"/>
          <p14:tracePt t="116650" x="4098925" y="5180013"/>
          <p14:tracePt t="116665" x="4116388" y="5180013"/>
          <p14:tracePt t="116682" x="4125913" y="5180013"/>
          <p14:tracePt t="116699" x="4133850" y="5180013"/>
          <p14:tracePt t="116726" x="4143375" y="5180013"/>
          <p14:tracePt t="117257" x="4197350" y="5180013"/>
          <p14:tracePt t="117264" x="4259263" y="5180013"/>
          <p14:tracePt t="117272" x="4330700" y="5180013"/>
          <p14:tracePt t="117282" x="4402138" y="5180013"/>
          <p14:tracePt t="117299" x="4545013" y="5180013"/>
          <p14:tracePt t="117315" x="4643438" y="5180013"/>
          <p14:tracePt t="117332" x="4751388" y="5180013"/>
          <p14:tracePt t="117349" x="4803775" y="5180013"/>
          <p14:tracePt t="117365" x="4848225" y="5180013"/>
          <p14:tracePt t="117382" x="4857750" y="5180013"/>
          <p14:tracePt t="117400" x="4875213" y="5180013"/>
          <p14:tracePt t="117415" x="4902200" y="5180013"/>
          <p14:tracePt t="117432" x="4938713" y="5180013"/>
          <p14:tracePt t="117449" x="5010150" y="5170488"/>
          <p14:tracePt t="117466" x="5116513" y="5160963"/>
          <p14:tracePt t="117482" x="5286375" y="5143500"/>
          <p14:tracePt t="117499" x="5357813" y="5143500"/>
          <p14:tracePt t="117516" x="5394325" y="5143500"/>
          <p14:tracePt t="117532" x="5402263" y="5143500"/>
          <p14:tracePt t="117550" x="5411788" y="5143500"/>
          <p14:tracePt t="117565" x="5419725" y="5143500"/>
          <p14:tracePt t="117583" x="5429250" y="5143500"/>
          <p14:tracePt t="117616" x="5402263" y="5143500"/>
          <p14:tracePt t="117632" x="5054600" y="5143500"/>
          <p14:tracePt t="117649" x="4724400" y="5153025"/>
          <p14:tracePt t="117666" x="4133850" y="5205413"/>
          <p14:tracePt t="117682" x="3830638" y="5241925"/>
          <p14:tracePt t="117700" x="3598863" y="5259388"/>
          <p14:tracePt t="117716" x="3536950" y="5259388"/>
          <p14:tracePt t="117732" x="3455988" y="5268913"/>
          <p14:tracePt t="117749" x="3286125" y="5268913"/>
          <p14:tracePt t="117766" x="3179763" y="5268913"/>
          <p14:tracePt t="117782" x="3098800" y="5268913"/>
          <p14:tracePt t="117799" x="3054350" y="5268913"/>
          <p14:tracePt t="117816" x="2955925" y="5276850"/>
          <p14:tracePt t="117833" x="2813050" y="5276850"/>
          <p14:tracePt t="117850" x="2571750" y="5303838"/>
          <p14:tracePt t="117866" x="2446338" y="5313363"/>
          <p14:tracePt t="117882" x="2276475" y="5322888"/>
          <p14:tracePt t="117899" x="2062163" y="5348288"/>
          <p14:tracePt t="117916" x="2017713" y="5357813"/>
          <p14:tracePt t="117932" x="1982788" y="5367338"/>
          <p14:tracePt t="117949" x="1965325" y="5367338"/>
          <p14:tracePt t="117965" x="1938338" y="5384800"/>
          <p14:tracePt t="117982" x="1911350" y="5384800"/>
          <p14:tracePt t="117999" x="1822450" y="5411788"/>
          <p14:tracePt t="118015" x="1714500" y="5429250"/>
          <p14:tracePt t="118032" x="1625600" y="5446713"/>
          <p14:tracePt t="118049" x="1527175" y="5465763"/>
          <p14:tracePt t="118065" x="1482725" y="5465763"/>
          <p14:tracePt t="118082" x="1438275" y="5473700"/>
          <p14:tracePt t="118099" x="1401763" y="5473700"/>
          <p14:tracePt t="118115" x="1384300" y="5473700"/>
          <p14:tracePt t="118132" x="1374775" y="5483225"/>
          <p14:tracePt t="118149" x="1357313" y="5483225"/>
          <p14:tracePt t="118182" x="1347788" y="5483225"/>
          <p14:tracePt t="118199" x="1347788" y="5491163"/>
          <p14:tracePt t="118669" x="1312863" y="5491163"/>
          <p14:tracePt t="118676" x="1268413" y="5491163"/>
          <p14:tracePt t="118683" x="1231900" y="5491163"/>
          <p14:tracePt t="118700" x="1179513" y="5500688"/>
          <p14:tracePt t="118704" x="1169988" y="5500688"/>
          <p14:tracePt t="118716" x="1152525" y="5500688"/>
          <p14:tracePt t="118732" x="1133475" y="5510213"/>
          <p14:tracePt t="118750" x="1125538" y="5510213"/>
          <p14:tracePt t="118766" x="1116013" y="5510213"/>
          <p14:tracePt t="118783" x="1108075" y="5510213"/>
          <p14:tracePt t="118799" x="1098550" y="5510213"/>
          <p14:tracePt t="118833" x="1089025" y="5510213"/>
          <p14:tracePt t="118907" x="1089025" y="5518150"/>
          <p14:tracePt t="119242" x="1089025" y="5527675"/>
          <p14:tracePt t="121478" x="1098550" y="5527675"/>
          <p14:tracePt t="121485" x="1116013" y="5527675"/>
          <p14:tracePt t="121492" x="1143000" y="5527675"/>
          <p14:tracePt t="121500" x="1152525" y="5537200"/>
          <p14:tracePt t="121516" x="1160463" y="5537200"/>
          <p14:tracePt t="121533" x="1179513" y="5545138"/>
          <p14:tracePt t="121550" x="1196975" y="5545138"/>
          <p14:tracePt t="121566" x="1214438" y="5554663"/>
          <p14:tracePt t="121584" x="1223963" y="5554663"/>
          <p14:tracePt t="121600" x="1241425" y="5572125"/>
          <p14:tracePt t="121617" x="1250950" y="5572125"/>
          <p14:tracePt t="121634" x="1285875" y="5581650"/>
          <p14:tracePt t="121650" x="1303338" y="5581650"/>
          <p14:tracePt t="121668" x="1322388" y="5581650"/>
          <p14:tracePt t="121683" x="1339850" y="5581650"/>
          <p14:tracePt t="121700" x="1347788" y="5581650"/>
          <p14:tracePt t="121717" x="1357313" y="5581650"/>
          <p14:tracePt t="121733" x="1366838" y="5581650"/>
          <p14:tracePt t="121750" x="1374775" y="5581650"/>
          <p14:tracePt t="121778" x="1384300" y="5581650"/>
          <p14:tracePt t="121846" x="1393825" y="5581650"/>
          <p14:tracePt t="121881" x="1401763" y="5589588"/>
          <p14:tracePt t="121887" x="1411288" y="5589588"/>
          <p14:tracePt t="121901" x="1419225" y="5589588"/>
          <p14:tracePt t="121917" x="1428750" y="5599113"/>
          <p14:tracePt t="121934" x="1455738" y="5599113"/>
          <p14:tracePt t="121950" x="1473200" y="5599113"/>
          <p14:tracePt t="121968" x="1482725" y="5599113"/>
          <p14:tracePt t="121983" x="1500188" y="5599113"/>
          <p14:tracePt t="122000" x="1509713" y="5599113"/>
          <p14:tracePt t="122016" x="1536700" y="5599113"/>
          <p14:tracePt t="122033" x="1544638" y="5599113"/>
          <p14:tracePt t="122050" x="1581150" y="5589588"/>
          <p14:tracePt t="122066" x="1589088" y="5589588"/>
          <p14:tracePt t="122084" x="1616075" y="5589588"/>
          <p14:tracePt t="122100" x="1616075" y="5581650"/>
          <p14:tracePt t="122117" x="1625600" y="5581650"/>
          <p14:tracePt t="122133" x="1633538" y="5581650"/>
          <p14:tracePt t="122150" x="1643063" y="5581650"/>
          <p14:tracePt t="122183" x="1652588" y="5581650"/>
          <p14:tracePt t="122317" x="1643063" y="5572125"/>
          <p14:tracePt t="122330" x="1633538" y="5572125"/>
          <p14:tracePt t="122364" x="1625600" y="5572125"/>
          <p14:tracePt t="122399" x="1616075" y="5572125"/>
          <p14:tracePt t="122413" x="1608138" y="5572125"/>
          <p14:tracePt t="122426" x="1608138" y="5562600"/>
          <p14:tracePt t="122433" x="1598613" y="5562600"/>
          <p14:tracePt t="122454" x="1589088" y="5562600"/>
          <p14:tracePt t="122480" x="1581150" y="5562600"/>
          <p14:tracePt t="122514" x="1571625" y="5562600"/>
          <p14:tracePt t="122542" x="1562100" y="5562600"/>
          <p14:tracePt t="122548" x="1554163" y="5562600"/>
          <p14:tracePt t="122556" x="1554163" y="5554663"/>
          <p14:tracePt t="122570" x="1544638" y="5554663"/>
          <p14:tracePt t="122584" x="1544638" y="5545138"/>
          <p14:tracePt t="122600" x="1536700" y="5545138"/>
          <p14:tracePt t="122618" x="1527175" y="5545138"/>
          <p14:tracePt t="122634" x="1527175" y="5537200"/>
          <p14:tracePt t="122944" x="1517650" y="5537200"/>
          <p14:tracePt t="122971" x="1509713" y="5537200"/>
          <p14:tracePt t="123019" x="1500188" y="5537200"/>
          <p14:tracePt t="123264" x="1490663" y="5537200"/>
          <p14:tracePt t="123278" x="1482725" y="5537200"/>
          <p14:tracePt t="123339" x="1473200" y="5537200"/>
          <p14:tracePt t="127076" x="1490663" y="5537200"/>
          <p14:tracePt t="127090" x="1509713" y="5537200"/>
          <p14:tracePt t="127096" x="1517650" y="5537200"/>
          <p14:tracePt t="127104" x="1527175" y="5537200"/>
          <p14:tracePt t="127118" x="1554163" y="5537200"/>
          <p14:tracePt t="127136" x="1589088" y="5537200"/>
          <p14:tracePt t="127152" x="1625600" y="5537200"/>
          <p14:tracePt t="127168" x="1652588" y="5537200"/>
          <p14:tracePt t="127185" x="1679575" y="5537200"/>
          <p14:tracePt t="127202" x="1697038" y="5537200"/>
          <p14:tracePt t="127205" x="1704975" y="5537200"/>
          <p14:tracePt t="127218" x="1724025" y="5537200"/>
          <p14:tracePt t="127235" x="1751013" y="5537200"/>
          <p14:tracePt t="127252" x="1768475" y="5537200"/>
          <p14:tracePt t="127268" x="1795463" y="5537200"/>
          <p14:tracePt t="127285" x="1822450" y="5537200"/>
          <p14:tracePt t="127301" x="1839913" y="5537200"/>
          <p14:tracePt t="127318" x="1857375" y="5537200"/>
          <p14:tracePt t="127335" x="1884363" y="5537200"/>
          <p14:tracePt t="127352" x="1901825" y="5537200"/>
          <p14:tracePt t="127368" x="1919288" y="5537200"/>
          <p14:tracePt t="127385" x="1928813" y="5537200"/>
          <p14:tracePt t="127402" x="1955800" y="5537200"/>
          <p14:tracePt t="127418" x="1973263" y="5537200"/>
          <p14:tracePt t="127435" x="2000250" y="5537200"/>
          <p14:tracePt t="127451" x="2017713" y="5537200"/>
          <p14:tracePt t="127468" x="2027238" y="5537200"/>
          <p14:tracePt t="127485" x="2044700" y="5545138"/>
          <p14:tracePt t="127501" x="2062163" y="5554663"/>
          <p14:tracePt t="127518" x="2081213" y="5554663"/>
          <p14:tracePt t="127915" x="2098675" y="5554663"/>
          <p14:tracePt t="127921" x="2133600" y="5562600"/>
          <p14:tracePt t="127935" x="2259013" y="5581650"/>
          <p14:tracePt t="127952" x="2419350" y="5589588"/>
          <p14:tracePt t="127968" x="2562225" y="5608638"/>
          <p14:tracePt t="127985" x="2625725" y="5608638"/>
          <p14:tracePt t="128002" x="2705100" y="5608638"/>
          <p14:tracePt t="128018" x="2768600" y="5608638"/>
          <p14:tracePt t="128036" x="2822575" y="5616575"/>
          <p14:tracePt t="128052" x="2857500" y="5616575"/>
          <p14:tracePt t="128068" x="2894013" y="5616575"/>
          <p14:tracePt t="128085" x="2928938" y="5616575"/>
          <p14:tracePt t="128102" x="2946400" y="5616575"/>
          <p14:tracePt t="128119" x="2982913" y="5616575"/>
          <p14:tracePt t="128135" x="3009900" y="5616575"/>
          <p14:tracePt t="128152" x="3071813" y="5616575"/>
          <p14:tracePt t="128168" x="3143250" y="5608638"/>
          <p14:tracePt t="128186" x="3295650" y="5599113"/>
          <p14:tracePt t="128202" x="3367088" y="5589588"/>
          <p14:tracePt t="128219" x="3402013" y="5589588"/>
          <p14:tracePt t="128235" x="3438525" y="5589588"/>
          <p14:tracePt t="128252" x="3465513" y="5589588"/>
          <p14:tracePt t="128268" x="3490913" y="5589588"/>
          <p14:tracePt t="128285" x="3509963" y="5589588"/>
          <p14:tracePt t="128302" x="3527425" y="5589588"/>
          <p14:tracePt t="128318" x="3544888" y="5589588"/>
          <p14:tracePt t="128336" x="3562350" y="5589588"/>
          <p14:tracePt t="128352" x="3581400" y="5589588"/>
          <p14:tracePt t="128369" x="3589338" y="5589588"/>
          <p14:tracePt t="128385" x="3598863" y="5589588"/>
          <p14:tracePt t="132121" x="3643313" y="5589588"/>
          <p14:tracePt t="132128" x="3705225" y="5589588"/>
          <p14:tracePt t="132136" x="3768725" y="5581650"/>
          <p14:tracePt t="132154" x="3956050" y="5562600"/>
          <p14:tracePt t="132169" x="4108450" y="5545138"/>
          <p14:tracePt t="132186" x="4197350" y="5527675"/>
          <p14:tracePt t="132203" x="4268788" y="5518150"/>
          <p14:tracePt t="132219" x="4295775" y="5510213"/>
          <p14:tracePt t="132223" x="4313238" y="5510213"/>
          <p14:tracePt t="132236" x="4340225" y="5500688"/>
          <p14:tracePt t="132255" x="4384675" y="5491163"/>
          <p14:tracePt t="132271" x="4438650" y="5473700"/>
          <p14:tracePt t="132286" x="4518025" y="5465763"/>
          <p14:tracePt t="132304" x="4643438" y="5429250"/>
          <p14:tracePt t="132320" x="4697413" y="5411788"/>
          <p14:tracePt t="132337" x="4714875" y="5402263"/>
          <p14:tracePt t="132353" x="4741863" y="5402263"/>
          <p14:tracePt t="132370" x="4751388" y="5394325"/>
          <p14:tracePt t="132387" x="4776788" y="5394325"/>
          <p14:tracePt t="132403" x="4786313" y="5394325"/>
          <p14:tracePt t="132420" x="4803775" y="5394325"/>
          <p14:tracePt t="132436" x="4822825" y="5384800"/>
          <p14:tracePt t="132454" x="4867275" y="5375275"/>
          <p14:tracePt t="132470" x="4902200" y="5375275"/>
          <p14:tracePt t="132487" x="4946650" y="5367338"/>
          <p14:tracePt t="132503" x="4983163" y="5367338"/>
          <p14:tracePt t="132520" x="5010150" y="5367338"/>
          <p14:tracePt t="132536" x="5037138" y="5367338"/>
          <p14:tracePt t="132553" x="5054600" y="5367338"/>
          <p14:tracePt t="132570" x="5072063" y="5367338"/>
          <p14:tracePt t="132586" x="5089525" y="5367338"/>
          <p14:tracePt t="132604" x="5099050" y="5367338"/>
          <p14:tracePt t="132620" x="5116513" y="5367338"/>
          <p14:tracePt t="132636" x="5126038" y="5367338"/>
          <p14:tracePt t="132653" x="5143500" y="5367338"/>
          <p14:tracePt t="132670" x="5153025" y="5367338"/>
          <p14:tracePt t="132686" x="5160963" y="5367338"/>
          <p14:tracePt t="132703" x="5170488" y="5367338"/>
          <p14:tracePt t="132720" x="5187950" y="5367338"/>
          <p14:tracePt t="132736" x="5197475" y="5367338"/>
          <p14:tracePt t="132756" x="5205413" y="5367338"/>
          <p14:tracePt t="132770" x="5214938" y="5367338"/>
          <p14:tracePt t="132786" x="5224463" y="5367338"/>
          <p14:tracePt t="132810" x="5232400" y="5367338"/>
          <p14:tracePt t="132844" x="5241925" y="5367338"/>
        </p14:tracePtLst>
      </p14:laserTraceLst>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23455" y="1246255"/>
            <a:ext cx="6040582" cy="4524315"/>
          </a:xfrm>
          <a:prstGeom prst="rect">
            <a:avLst/>
          </a:prstGeom>
          <a:solidFill>
            <a:schemeClr val="accent6">
              <a:lumMod val="40000"/>
              <a:lumOff val="60000"/>
            </a:schemeClr>
          </a:solidFill>
        </p:spPr>
        <p:txBody>
          <a:bodyPr wrap="square">
            <a:spAutoFit/>
            <a:scene3d>
              <a:camera prst="perspectiveContrastingRightFacing"/>
              <a:lightRig rig="threePt" dir="t"/>
            </a:scene3d>
          </a:bodyPr>
          <a:lstStyle/>
          <a:p>
            <a:r>
              <a:rPr lang="en-US" sz="2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Through a little hole in the wall the children crept in and they were sitting in the branches of the tress. In every tree there was a little child. And the trees were so delighted to have the children back again that they covered themselves with blossoms. They were their arms gently above the children’s heads. The birds were flying about and twittering delightfully. The flowers were looking up through the green grass and laughing.</a:t>
            </a:r>
          </a:p>
          <a:p>
            <a:endParaRPr lang="en-US" sz="2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endParaRPr lang="en-US" sz="2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8" name="Picture 7"/>
          <p:cNvPicPr>
            <a:picLocks noChangeAspect="1"/>
          </p:cNvPicPr>
          <p:nvPr/>
        </p:nvPicPr>
        <p:blipFill>
          <a:blip r:embed="rId3">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5812078" y="1738897"/>
            <a:ext cx="5055099" cy="4031673"/>
          </a:xfrm>
          <a:prstGeom prst="rect">
            <a:avLst/>
          </a:prstGeom>
          <a:ln>
            <a:noFill/>
          </a:ln>
          <a:effectLst>
            <a:softEdge rad="112500"/>
          </a:effectLst>
          <a:scene3d>
            <a:camera prst="perspectiveHeroicExtremeLeftFacing"/>
            <a:lightRig rig="threePt" dir="t"/>
          </a:scene3d>
        </p:spPr>
      </p:pic>
    </p:spTree>
    <p:custDataLst>
      <p:tags r:id="rId1"/>
    </p:custDataLst>
    <p:extLst>
      <p:ext uri="{BB962C8B-B14F-4D97-AF65-F5344CB8AC3E}">
        <p14:creationId xmlns:p14="http://schemas.microsoft.com/office/powerpoint/2010/main" val="3111879165"/>
      </p:ext>
    </p:extLst>
  </p:cSld>
  <p:clrMapOvr>
    <a:masterClrMapping/>
  </p:clrMapOvr>
  <mc:AlternateContent xmlns:mc="http://schemas.openxmlformats.org/markup-compatibility/2006" xmlns:p14="http://schemas.microsoft.com/office/powerpoint/2010/main">
    <mc:Choice Requires="p14">
      <p:transition spd="slow" p14:dur="1600" advTm="91309">
        <p14:prism isInverted="1"/>
      </p:transition>
    </mc:Choice>
    <mc:Fallback xmlns="">
      <p:transition spd="slow" advTm="9130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par>
                                <p:cTn id="10" presetID="55"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strVal val="#ppt_w*0.70"/>
                                          </p:val>
                                        </p:tav>
                                        <p:tav tm="100000">
                                          <p:val>
                                            <p:strVal val="#ppt_w"/>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animEffect transition="in" filter="fade">
                                      <p:cBhvr>
                                        <p:cTn id="1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extLst mod="1">
    <p:ext uri="{3A86A75C-4F4B-4683-9AE1-C65F6400EC91}">
      <p14:laserTraceLst xmlns:p14="http://schemas.microsoft.com/office/powerpoint/2010/main">
        <p14:tracePtLst>
          <p14:tracePt t="5068" x="1036638" y="5027613"/>
          <p14:tracePt t="7523" x="1062038" y="4894263"/>
          <p14:tracePt t="7531" x="1089025" y="4670425"/>
          <p14:tracePt t="7551" x="1169988" y="4000500"/>
          <p14:tracePt t="7569" x="1187450" y="3625850"/>
          <p14:tracePt t="7585" x="1187450" y="3375025"/>
          <p14:tracePt t="7602" x="1179513" y="3170238"/>
          <p14:tracePt t="7618" x="1160463" y="3009900"/>
          <p14:tracePt t="7635" x="1152525" y="2928938"/>
          <p14:tracePt t="7652" x="1133475" y="2830513"/>
          <p14:tracePt t="7668" x="1133475" y="2795588"/>
          <p14:tracePt t="7685" x="1133475" y="2751138"/>
          <p14:tracePt t="7701" x="1143000" y="2724150"/>
          <p14:tracePt t="7718" x="1160463" y="2687638"/>
          <p14:tracePt t="8006" x="1223963" y="2608263"/>
          <p14:tracePt t="8014" x="1276350" y="2517775"/>
          <p14:tracePt t="8021" x="1330325" y="2455863"/>
          <p14:tracePt t="8035" x="1384300" y="2357438"/>
          <p14:tracePt t="8053" x="1428750" y="2286000"/>
          <p14:tracePt t="8069" x="1446213" y="2259013"/>
          <p14:tracePt t="8085" x="1446213" y="2251075"/>
          <p14:tracePt t="8102" x="1455738" y="2241550"/>
          <p14:tracePt t="8135" x="1455738" y="2232025"/>
          <p14:tracePt t="8152" x="1455738" y="2224088"/>
          <p14:tracePt t="8170" x="1455738" y="2214563"/>
          <p14:tracePt t="8185" x="1455738" y="2197100"/>
          <p14:tracePt t="8204" x="1446213" y="2179638"/>
          <p14:tracePt t="8219" x="1446213" y="2160588"/>
          <p14:tracePt t="8235" x="1438275" y="2143125"/>
          <p14:tracePt t="8252" x="1428750" y="2133600"/>
          <p14:tracePt t="8269" x="1428750" y="2125663"/>
          <p14:tracePt t="8285" x="1428750" y="2098675"/>
          <p14:tracePt t="8302" x="1428750" y="2081213"/>
          <p14:tracePt t="8319" x="1428750" y="2062163"/>
          <p14:tracePt t="8335" x="1438275" y="2054225"/>
          <p14:tracePt t="8675" x="1473200" y="2027238"/>
          <p14:tracePt t="8682" x="1517650" y="2009775"/>
          <p14:tracePt t="8690" x="1554163" y="1982788"/>
          <p14:tracePt t="8702" x="1608138" y="1946275"/>
          <p14:tracePt t="8719" x="1643063" y="1919288"/>
          <p14:tracePt t="8736" x="1679575" y="1911350"/>
          <p14:tracePt t="8752" x="1704975" y="1901825"/>
          <p14:tracePt t="8769" x="1758950" y="1874838"/>
          <p14:tracePt t="8786" x="1785938" y="1874838"/>
          <p14:tracePt t="8803" x="1874838" y="1847850"/>
          <p14:tracePt t="8819" x="1965325" y="1839913"/>
          <p14:tracePt t="8836" x="2062163" y="1822450"/>
          <p14:tracePt t="8852" x="2179638" y="1803400"/>
          <p14:tracePt t="8869" x="2251075" y="1785938"/>
          <p14:tracePt t="8885" x="2374900" y="1776413"/>
          <p14:tracePt t="8902" x="2473325" y="1768475"/>
          <p14:tracePt t="8919" x="2544763" y="1751013"/>
          <p14:tracePt t="8936" x="2562225" y="1751013"/>
          <p14:tracePt t="8954" x="2581275" y="1751013"/>
          <p14:tracePt t="8969" x="2598738" y="1751013"/>
          <p14:tracePt t="8985" x="2608263" y="1751013"/>
          <p14:tracePt t="9002" x="2633663" y="1731963"/>
          <p14:tracePt t="9019" x="2660650" y="1731963"/>
          <p14:tracePt t="9035" x="2687638" y="1731963"/>
          <p14:tracePt t="9052" x="2724150" y="1731963"/>
          <p14:tracePt t="9069" x="2786063" y="1731963"/>
          <p14:tracePt t="9085" x="2847975" y="1724025"/>
          <p14:tracePt t="9445" x="2867025" y="1724025"/>
          <p14:tracePt t="9452" x="2874963" y="1724025"/>
          <p14:tracePt t="9459" x="2884488" y="1714500"/>
          <p14:tracePt t="9469" x="2894013" y="1714500"/>
          <p14:tracePt t="9486" x="2911475" y="1714500"/>
          <p14:tracePt t="9502" x="2919413" y="1704975"/>
          <p14:tracePt t="9519" x="2946400" y="1704975"/>
          <p14:tracePt t="9536" x="2955925" y="1697038"/>
          <p14:tracePt t="9553" x="2973388" y="1687513"/>
          <p14:tracePt t="9569" x="3000375" y="1687513"/>
          <p14:tracePt t="9586" x="3009900" y="1687513"/>
          <p14:tracePt t="9602" x="3044825" y="1679575"/>
          <p14:tracePt t="9619" x="3071813" y="1679575"/>
          <p14:tracePt t="9636" x="3098800" y="1679575"/>
          <p14:tracePt t="9652" x="3125788" y="1679575"/>
          <p14:tracePt t="9669" x="3152775" y="1670050"/>
          <p14:tracePt t="9686" x="3160713" y="1670050"/>
          <p14:tracePt t="9704" x="3187700" y="1670050"/>
          <p14:tracePt t="9719" x="3205163" y="1670050"/>
          <p14:tracePt t="9736" x="3214688" y="1660525"/>
          <p14:tracePt t="9752" x="3232150" y="1660525"/>
          <p14:tracePt t="9769" x="3251200" y="1660525"/>
          <p14:tracePt t="9786" x="3268663" y="1652588"/>
          <p14:tracePt t="9802" x="3295650" y="1652588"/>
          <p14:tracePt t="9819" x="3322638" y="1643063"/>
          <p14:tracePt t="9836" x="3340100" y="1643063"/>
          <p14:tracePt t="9853" x="3357563" y="1643063"/>
          <p14:tracePt t="9869" x="3375025" y="1643063"/>
          <p14:tracePt t="9886" x="3384550" y="1643063"/>
          <p14:tracePt t="9902" x="3394075" y="1643063"/>
          <p14:tracePt t="9919" x="3402013" y="1643063"/>
          <p14:tracePt t="9936" x="3419475" y="1643063"/>
          <p14:tracePt t="9952" x="3429000" y="1643063"/>
          <p14:tracePt t="9969" x="3455988" y="1633538"/>
          <p14:tracePt t="9986" x="3482975" y="1633538"/>
          <p14:tracePt t="10365" x="3536950" y="1616075"/>
          <p14:tracePt t="10372" x="3625850" y="1598613"/>
          <p14:tracePt t="10386" x="3751263" y="1562100"/>
          <p14:tracePt t="10403" x="3803650" y="1562100"/>
          <p14:tracePt t="10419" x="3857625" y="1554163"/>
          <p14:tracePt t="10436" x="3875088" y="1544638"/>
          <p14:tracePt t="10454" x="3902075" y="1544638"/>
          <p14:tracePt t="10469" x="3911600" y="1544638"/>
          <p14:tracePt t="10487" x="3938588" y="1544638"/>
          <p14:tracePt t="10503" x="3965575" y="1544638"/>
          <p14:tracePt t="10519" x="3990975" y="1544638"/>
          <p14:tracePt t="10536" x="4037013" y="1536700"/>
          <p14:tracePt t="10553" x="4071938" y="1536700"/>
          <p14:tracePt t="10569" x="4108450" y="1536700"/>
          <p14:tracePt t="10586" x="4133850" y="1536700"/>
          <p14:tracePt t="10603" x="4160838" y="1536700"/>
          <p14:tracePt t="10619" x="4179888" y="1536700"/>
          <p14:tracePt t="10637" x="4205288" y="1536700"/>
          <p14:tracePt t="10653" x="4224338" y="1536700"/>
          <p14:tracePt t="10669" x="4241800" y="1536700"/>
          <p14:tracePt t="10686" x="4268788" y="1527175"/>
          <p14:tracePt t="10703" x="4286250" y="1527175"/>
          <p14:tracePt t="10719" x="4313238" y="1527175"/>
          <p14:tracePt t="10736" x="4330700" y="1527175"/>
          <p14:tracePt t="10753" x="4357688" y="1517650"/>
          <p14:tracePt t="10769" x="4375150" y="1517650"/>
          <p14:tracePt t="10787" x="4402138" y="1517650"/>
          <p14:tracePt t="10803" x="4419600" y="1509713"/>
          <p14:tracePt t="10819" x="4429125" y="1509713"/>
          <p14:tracePt t="10824" x="4438650" y="1509713"/>
          <p14:tracePt t="10836" x="4446588" y="1509713"/>
          <p14:tracePt t="10853" x="4456113" y="1509713"/>
          <p14:tracePt t="10869" x="4465638" y="1509713"/>
          <p14:tracePt t="10886" x="4473575" y="1509713"/>
          <p14:tracePt t="10911" x="4483100" y="1509713"/>
          <p14:tracePt t="10925" x="4491038" y="1500188"/>
          <p14:tracePt t="10945" x="4500563" y="1500188"/>
          <p14:tracePt t="10953" x="4510088" y="1490663"/>
          <p14:tracePt t="10970" x="4527550" y="1482725"/>
          <p14:tracePt t="10986" x="4545013" y="1482725"/>
          <p14:tracePt t="11003" x="4554538" y="1473200"/>
          <p14:tracePt t="11019" x="4572000" y="1473200"/>
          <p14:tracePt t="11036" x="4589463" y="1473200"/>
          <p14:tracePt t="11053" x="4598988" y="1465263"/>
          <p14:tracePt t="11069" x="4616450" y="1465263"/>
          <p14:tracePt t="11087" x="4643438" y="1455738"/>
          <p14:tracePt t="11103" x="4652963" y="1455738"/>
          <p14:tracePt t="11120" x="4670425" y="1446213"/>
          <p14:tracePt t="11136" x="4705350" y="1428750"/>
          <p14:tracePt t="11153" x="4751388" y="1428750"/>
          <p14:tracePt t="11169" x="4813300" y="1419225"/>
          <p14:tracePt t="11186" x="4848225" y="1411288"/>
          <p14:tracePt t="11203" x="4894263" y="1411288"/>
          <p14:tracePt t="11219" x="4929188" y="1411288"/>
          <p14:tracePt t="11237" x="4956175" y="1401763"/>
          <p14:tracePt t="11253" x="4973638" y="1401763"/>
          <p14:tracePt t="11270" x="4983163" y="1401763"/>
          <p14:tracePt t="11286" x="5010150" y="1401763"/>
          <p14:tracePt t="11319" x="5018088" y="1401763"/>
          <p14:tracePt t="11341" x="5000625" y="1401763"/>
          <p14:tracePt t="11353" x="4894263" y="1393825"/>
          <p14:tracePt t="11370" x="4643438" y="1411288"/>
          <p14:tracePt t="11387" x="4259263" y="1465263"/>
          <p14:tracePt t="11403" x="3813175" y="1544638"/>
          <p14:tracePt t="11420" x="3455988" y="1625600"/>
          <p14:tracePt t="11436" x="3143250" y="1679575"/>
          <p14:tracePt t="11453" x="3044825" y="1704975"/>
          <p14:tracePt t="11470" x="2955925" y="1724025"/>
          <p14:tracePt t="11486" x="2884488" y="1741488"/>
          <p14:tracePt t="11503" x="2705100" y="1785938"/>
          <p14:tracePt t="11520" x="2625725" y="1822450"/>
          <p14:tracePt t="11536" x="2527300" y="1857375"/>
          <p14:tracePt t="11553" x="2473325" y="1884363"/>
          <p14:tracePt t="11571" x="2339975" y="1938338"/>
          <p14:tracePt t="11586" x="2232025" y="1973263"/>
          <p14:tracePt t="11603" x="2170113" y="1990725"/>
          <p14:tracePt t="11620" x="2089150" y="2009775"/>
          <p14:tracePt t="11636" x="2062163" y="2027238"/>
          <p14:tracePt t="11653" x="2027238" y="2036763"/>
          <p14:tracePt t="11670" x="1990725" y="2054225"/>
          <p14:tracePt t="11687" x="1919288" y="2081213"/>
          <p14:tracePt t="11703" x="1847850" y="2108200"/>
          <p14:tracePt t="11720" x="1751013" y="2143125"/>
          <p14:tracePt t="11736" x="1704975" y="2160588"/>
          <p14:tracePt t="11753" x="1679575" y="2179638"/>
          <p14:tracePt t="11770" x="1652588" y="2197100"/>
          <p14:tracePt t="11786" x="1643063" y="2197100"/>
          <p14:tracePt t="11803" x="1625600" y="2224088"/>
          <p14:tracePt t="11820" x="1608138" y="2232025"/>
          <p14:tracePt t="11824" x="1608138" y="2241550"/>
          <p14:tracePt t="11837" x="1598613" y="2251075"/>
          <p14:tracePt t="11853" x="1589088" y="2268538"/>
          <p14:tracePt t="11871" x="1581150" y="2286000"/>
          <p14:tracePt t="11886" x="1562100" y="2295525"/>
          <p14:tracePt t="11903" x="1554163" y="2295525"/>
          <p14:tracePt t="11920" x="1544638" y="2322513"/>
          <p14:tracePt t="11936" x="1536700" y="2339975"/>
          <p14:tracePt t="11953" x="1517650" y="2366963"/>
          <p14:tracePt t="11970" x="1509713" y="2384425"/>
          <p14:tracePt t="11987" x="1500188" y="2393950"/>
          <p14:tracePt t="12003" x="1500188" y="2411413"/>
          <p14:tracePt t="12021" x="1500188" y="2419350"/>
          <p14:tracePt t="12053" x="1500188" y="2428875"/>
          <p14:tracePt t="12076" x="1500188" y="2438400"/>
          <p14:tracePt t="12682" x="1509713" y="2438400"/>
          <p14:tracePt t="12690" x="1536700" y="2438400"/>
          <p14:tracePt t="12696" x="1554163" y="2438400"/>
          <p14:tracePt t="12703" x="1562100" y="2428875"/>
          <p14:tracePt t="12720" x="1589088" y="2419350"/>
          <p14:tracePt t="12736" x="1608138" y="2411413"/>
          <p14:tracePt t="12754" x="1616075" y="2401888"/>
          <p14:tracePt t="12770" x="1643063" y="2401888"/>
          <p14:tracePt t="12786" x="1660525" y="2393950"/>
          <p14:tracePt t="12803" x="1670050" y="2384425"/>
          <p14:tracePt t="12820" x="1687513" y="2374900"/>
          <p14:tracePt t="12836" x="1704975" y="2366963"/>
          <p14:tracePt t="12853" x="1724025" y="2347913"/>
          <p14:tracePt t="12870" x="1731963" y="2339975"/>
          <p14:tracePt t="12886" x="1758950" y="2330450"/>
          <p14:tracePt t="12903" x="1776413" y="2322513"/>
          <p14:tracePt t="12920" x="1795463" y="2312988"/>
          <p14:tracePt t="12936" x="1812925" y="2312988"/>
          <p14:tracePt t="12953" x="1830388" y="2303463"/>
          <p14:tracePt t="12970" x="1847850" y="2303463"/>
          <p14:tracePt t="12986" x="1857375" y="2295525"/>
          <p14:tracePt t="13003" x="1884363" y="2286000"/>
          <p14:tracePt t="13020" x="1893888" y="2286000"/>
          <p14:tracePt t="13036" x="1919288" y="2276475"/>
          <p14:tracePt t="13053" x="1938338" y="2276475"/>
          <p14:tracePt t="13070" x="1965325" y="2268538"/>
          <p14:tracePt t="13086" x="2000250" y="2259013"/>
          <p14:tracePt t="13103" x="2054225" y="2251075"/>
          <p14:tracePt t="13120" x="2143125" y="2232025"/>
          <p14:tracePt t="13136" x="2251075" y="2214563"/>
          <p14:tracePt t="13153" x="2411413" y="2170113"/>
          <p14:tracePt t="13170" x="2482850" y="2152650"/>
          <p14:tracePt t="13186" x="2536825" y="2143125"/>
          <p14:tracePt t="13203" x="2562225" y="2133600"/>
          <p14:tracePt t="13221" x="2581275" y="2125663"/>
          <p14:tracePt t="13236" x="2598738" y="2125663"/>
          <p14:tracePt t="13270" x="2616200" y="2125663"/>
          <p14:tracePt t="13287" x="2625725" y="2125663"/>
          <p14:tracePt t="13320" x="2633663" y="2125663"/>
          <p14:tracePt t="13719" x="2625725" y="2125663"/>
          <p14:tracePt t="13726" x="2616200" y="2125663"/>
          <p14:tracePt t="13737" x="2608263" y="2125663"/>
          <p14:tracePt t="13753" x="2581275" y="2125663"/>
          <p14:tracePt t="13770" x="2562225" y="2125663"/>
          <p14:tracePt t="13787" x="2517775" y="2125663"/>
          <p14:tracePt t="13803" x="2465388" y="2133600"/>
          <p14:tracePt t="13821" x="2347913" y="2170113"/>
          <p14:tracePt t="13837" x="2303463" y="2170113"/>
          <p14:tracePt t="13855" x="2286000" y="2179638"/>
          <p14:tracePt t="13870" x="2276475" y="2179638"/>
          <p14:tracePt t="13887" x="2268538" y="2179638"/>
          <p14:tracePt t="13903" x="2259013" y="2179638"/>
          <p14:tracePt t="13920" x="2251075" y="2179638"/>
          <p14:tracePt t="13992" x="2259013" y="2179638"/>
          <p14:tracePt t="13999" x="2276475" y="2179638"/>
          <p14:tracePt t="14006" x="2286000" y="2179638"/>
          <p14:tracePt t="14020" x="2330450" y="2170113"/>
          <p14:tracePt t="14037" x="2374900" y="2160588"/>
          <p14:tracePt t="14054" x="2438400" y="2143125"/>
          <p14:tracePt t="14070" x="2455863" y="2143125"/>
          <p14:tracePt t="14087" x="2509838" y="2143125"/>
          <p14:tracePt t="14104" x="2544763" y="2143125"/>
          <p14:tracePt t="14121" x="2633663" y="2133600"/>
          <p14:tracePt t="14137" x="2697163" y="2133600"/>
          <p14:tracePt t="14155" x="2803525" y="2133600"/>
          <p14:tracePt t="14170" x="2867025" y="2133600"/>
          <p14:tracePt t="14187" x="2901950" y="2133600"/>
          <p14:tracePt t="14203" x="2928938" y="2143125"/>
          <p14:tracePt t="14221" x="2946400" y="2152650"/>
          <p14:tracePt t="14237" x="2982913" y="2152650"/>
          <p14:tracePt t="14253" x="3017838" y="2160588"/>
          <p14:tracePt t="14270" x="3081338" y="2160588"/>
          <p14:tracePt t="14592" x="3089275" y="2160588"/>
          <p14:tracePt t="14599" x="3108325" y="2152650"/>
          <p14:tracePt t="14606" x="3116263" y="2152650"/>
          <p14:tracePt t="14620" x="3152775" y="2133600"/>
          <p14:tracePt t="14637" x="3187700" y="2116138"/>
          <p14:tracePt t="14654" x="3259138" y="2089150"/>
          <p14:tracePt t="14671" x="3313113" y="2071688"/>
          <p14:tracePt t="14687" x="3411538" y="2036763"/>
          <p14:tracePt t="14704" x="3500438" y="2017713"/>
          <p14:tracePt t="14721" x="3571875" y="1990725"/>
          <p14:tracePt t="14737" x="3616325" y="1982788"/>
          <p14:tracePt t="14754" x="3687763" y="1955800"/>
          <p14:tracePt t="14771" x="3759200" y="1955800"/>
          <p14:tracePt t="14787" x="3840163" y="1938338"/>
          <p14:tracePt t="14804" x="3911600" y="1911350"/>
          <p14:tracePt t="14821" x="3938588" y="1911350"/>
          <p14:tracePt t="14825" x="3946525" y="1911350"/>
          <p14:tracePt t="14837" x="3965575" y="1901825"/>
          <p14:tracePt t="14854" x="3983038" y="1901825"/>
          <p14:tracePt t="14871" x="4010025" y="1893888"/>
          <p14:tracePt t="14887" x="4027488" y="1884363"/>
          <p14:tracePt t="14904" x="4054475" y="1884363"/>
          <p14:tracePt t="14920" x="4089400" y="1866900"/>
          <p14:tracePt t="14938" x="4170363" y="1847850"/>
          <p14:tracePt t="14954" x="4205288" y="1839913"/>
          <p14:tracePt t="14971" x="4232275" y="1839913"/>
          <p14:tracePt t="14987" x="4241800" y="1839913"/>
          <p14:tracePt t="15328" x="4313238" y="1830388"/>
          <p14:tracePt t="15335" x="4411663" y="1812925"/>
          <p14:tracePt t="15342" x="4500563" y="1803400"/>
          <p14:tracePt t="15354" x="4608513" y="1785938"/>
          <p14:tracePt t="15371" x="4670425" y="1768475"/>
          <p14:tracePt t="15388" x="4724400" y="1758950"/>
          <p14:tracePt t="15404" x="4751388" y="1751013"/>
          <p14:tracePt t="15421" x="4786313" y="1741488"/>
          <p14:tracePt t="15437" x="4848225" y="1731963"/>
          <p14:tracePt t="15454" x="4894263" y="1714500"/>
          <p14:tracePt t="15471" x="4946650" y="1704975"/>
          <p14:tracePt t="15487" x="4983163" y="1704975"/>
          <p14:tracePt t="15504" x="5027613" y="1697038"/>
          <p14:tracePt t="15521" x="5045075" y="1687513"/>
          <p14:tracePt t="15538" x="5062538" y="1687513"/>
          <p14:tracePt t="15574" x="5054600" y="1687513"/>
          <p14:tracePt t="15587" x="4965700" y="1687513"/>
          <p14:tracePt t="15604" x="4741863" y="1724025"/>
          <p14:tracePt t="15621" x="4062413" y="1874838"/>
          <p14:tracePt t="15637" x="3705225" y="1965325"/>
          <p14:tracePt t="15654" x="3241675" y="2108200"/>
          <p14:tracePt t="15671" x="3098800" y="2170113"/>
          <p14:tracePt t="15688" x="2965450" y="2251075"/>
          <p14:tracePt t="15704" x="2867025" y="2295525"/>
          <p14:tracePt t="15722" x="2643188" y="2366963"/>
          <p14:tracePt t="15737" x="2517775" y="2401888"/>
          <p14:tracePt t="15754" x="2366963" y="2446338"/>
          <p14:tracePt t="15771" x="2125663" y="2500313"/>
          <p14:tracePt t="15787" x="2036763" y="2517775"/>
          <p14:tracePt t="15805" x="1965325" y="2536825"/>
          <p14:tracePt t="15821" x="1911350" y="2554288"/>
          <p14:tracePt t="15825" x="1874838" y="2562225"/>
          <p14:tracePt t="15839" x="1785938" y="2581275"/>
          <p14:tracePt t="15854" x="1652588" y="2616200"/>
          <p14:tracePt t="15871" x="1517650" y="2643188"/>
          <p14:tracePt t="15887" x="1411288" y="2670175"/>
          <p14:tracePt t="15904" x="1374775" y="2679700"/>
          <p14:tracePt t="15921" x="1339850" y="2697163"/>
          <p14:tracePt t="15937" x="1312863" y="2705100"/>
          <p14:tracePt t="15954" x="1285875" y="2714625"/>
          <p14:tracePt t="15971" x="1258888" y="2741613"/>
          <p14:tracePt t="15988" x="1241425" y="2751138"/>
          <p14:tracePt t="16004" x="1223963" y="2759075"/>
          <p14:tracePt t="16021" x="1214438" y="2776538"/>
          <p14:tracePt t="16038" x="1196975" y="2776538"/>
          <p14:tracePt t="16054" x="1187450" y="2786063"/>
          <p14:tracePt t="16098" x="1187450" y="2795588"/>
          <p14:tracePt t="16160" x="1196975" y="2795588"/>
          <p14:tracePt t="16166" x="1204913" y="2795588"/>
          <p14:tracePt t="16174" x="1214438" y="2795588"/>
          <p14:tracePt t="16187" x="1241425" y="2795588"/>
          <p14:tracePt t="16204" x="1285875" y="2795588"/>
          <p14:tracePt t="16221" x="1347788" y="2795588"/>
          <p14:tracePt t="16238" x="1374775" y="2795588"/>
          <p14:tracePt t="16254" x="1438275" y="2795588"/>
          <p14:tracePt t="16271" x="1473200" y="2795588"/>
          <p14:tracePt t="16288" x="1544638" y="2776538"/>
          <p14:tracePt t="16304" x="1581150" y="2776538"/>
          <p14:tracePt t="16322" x="1625600" y="2759075"/>
          <p14:tracePt t="16337" x="1643063" y="2759075"/>
          <p14:tracePt t="16354" x="1660525" y="2759075"/>
          <p14:tracePt t="16371" x="1679575" y="2741613"/>
          <p14:tracePt t="16387" x="1704975" y="2741613"/>
          <p14:tracePt t="16404" x="1741488" y="2724150"/>
          <p14:tracePt t="16421" x="1768475" y="2714625"/>
          <p14:tracePt t="16438" x="1830388" y="2697163"/>
          <p14:tracePt t="16454" x="1884363" y="2679700"/>
          <p14:tracePt t="16473" x="1955800" y="2660650"/>
          <p14:tracePt t="16488" x="1982788" y="2652713"/>
          <p14:tracePt t="16504" x="2009775" y="2652713"/>
          <p14:tracePt t="16521" x="2036763" y="2643188"/>
          <p14:tracePt t="16538" x="2062163" y="2633663"/>
          <p14:tracePt t="16554" x="2081213" y="2633663"/>
          <p14:tracePt t="16571" x="2089150" y="2633663"/>
          <p14:tracePt t="16588" x="2108200" y="2625725"/>
          <p14:tracePt t="16622" x="2125663" y="2625725"/>
          <p14:tracePt t="16638" x="2133600" y="2625725"/>
          <p14:tracePt t="16654" x="2143125" y="2625725"/>
          <p14:tracePt t="16671" x="2170113" y="2625725"/>
          <p14:tracePt t="16688" x="2187575" y="2625725"/>
          <p14:tracePt t="16704" x="2197100" y="2625725"/>
          <p14:tracePt t="16721" x="2205038" y="2625725"/>
          <p14:tracePt t="16738" x="2214563" y="2625725"/>
          <p14:tracePt t="16754" x="2224088" y="2625725"/>
          <p14:tracePt t="16772" x="2232025" y="2625725"/>
          <p14:tracePt t="16808" x="2241550" y="2625725"/>
          <p14:tracePt t="16834" x="2251075" y="2625725"/>
          <p14:tracePt t="17019" x="2259013" y="2625725"/>
          <p14:tracePt t="17067" x="2268538" y="2625725"/>
          <p14:tracePt t="17093" x="2276475" y="2625725"/>
          <p14:tracePt t="17161" x="2286000" y="2625725"/>
          <p14:tracePt t="17176" x="2295525" y="2625725"/>
          <p14:tracePt t="17209" x="2303463" y="2625725"/>
          <p14:tracePt t="18545" x="2330450" y="2608263"/>
          <p14:tracePt t="18552" x="2347913" y="2589213"/>
          <p14:tracePt t="18559" x="2374900" y="2581275"/>
          <p14:tracePt t="18572" x="2401888" y="2554288"/>
          <p14:tracePt t="18588" x="2428875" y="2527300"/>
          <p14:tracePt t="18606" x="2455863" y="2500313"/>
          <p14:tracePt t="18621" x="2500313" y="2473325"/>
          <p14:tracePt t="18638" x="2536825" y="2446338"/>
          <p14:tracePt t="18655" x="2679700" y="2357438"/>
          <p14:tracePt t="18672" x="2795588" y="2286000"/>
          <p14:tracePt t="18689" x="2884488" y="2232025"/>
          <p14:tracePt t="18705" x="2901950" y="2214563"/>
          <p14:tracePt t="18722" x="2928938" y="2205038"/>
          <p14:tracePt t="18738" x="2938463" y="2205038"/>
          <p14:tracePt t="18756" x="2946400" y="2197100"/>
          <p14:tracePt t="18772" x="2955925" y="2197100"/>
          <p14:tracePt t="18788" x="2965450" y="2179638"/>
          <p14:tracePt t="18805" x="2982913" y="2170113"/>
          <p14:tracePt t="18822" x="2990850" y="2152650"/>
          <p14:tracePt t="18825" x="3000375" y="2143125"/>
          <p14:tracePt t="18838" x="3009900" y="2125663"/>
          <p14:tracePt t="18855" x="3027363" y="2108200"/>
          <p14:tracePt t="18872" x="3036888" y="2081213"/>
          <p14:tracePt t="18888" x="3044825" y="2062163"/>
          <p14:tracePt t="18906" x="3054350" y="2044700"/>
          <p14:tracePt t="18922" x="3062288" y="2044700"/>
          <p14:tracePt t="18938" x="3062288" y="2027238"/>
          <p14:tracePt t="18955" x="3071813" y="2027238"/>
          <p14:tracePt t="18972" x="3071813" y="2017713"/>
          <p14:tracePt t="19005" x="3071813" y="2009775"/>
          <p14:tracePt t="19111" x="3071813" y="2000250"/>
          <p14:tracePt t="19152" x="3081338" y="2000250"/>
          <p14:tracePt t="19159" x="3081338" y="1990725"/>
          <p14:tracePt t="19179" x="3089275" y="1990725"/>
          <p14:tracePt t="19188" x="3098800" y="1990725"/>
          <p14:tracePt t="19206" x="3108325" y="1982788"/>
          <p14:tracePt t="19222" x="3116263" y="1982788"/>
          <p14:tracePt t="19255" x="3125788" y="1973263"/>
          <p14:tracePt t="19288" x="3133725" y="1973263"/>
          <p14:tracePt t="19305" x="3143250" y="1973263"/>
          <p14:tracePt t="19322" x="3160713" y="1955800"/>
          <p14:tracePt t="19338" x="3179763" y="1955800"/>
          <p14:tracePt t="19356" x="3224213" y="1946275"/>
          <p14:tracePt t="19372" x="3251200" y="1938338"/>
          <p14:tracePt t="19389" x="3268663" y="1928813"/>
          <p14:tracePt t="19405" x="3286125" y="1928813"/>
          <p14:tracePt t="19422" x="3295650" y="1928813"/>
          <p14:tracePt t="19438" x="3322638" y="1919288"/>
          <p14:tracePt t="19472" x="3340100" y="1911350"/>
          <p14:tracePt t="19488" x="3348038" y="1911350"/>
          <p14:tracePt t="19506" x="3357563" y="1911350"/>
          <p14:tracePt t="19522" x="3367088" y="1911350"/>
          <p14:tracePt t="19539" x="3384550" y="1911350"/>
          <p14:tracePt t="19555" x="3394075" y="1911350"/>
          <p14:tracePt t="19588" x="3402013" y="1911350"/>
          <p14:tracePt t="19616" x="3411538" y="1911350"/>
          <p14:tracePt t="19630" x="3419475" y="1911350"/>
          <p14:tracePt t="19663" x="3429000" y="1911350"/>
          <p14:tracePt t="19691" x="3438525" y="1911350"/>
          <p14:tracePt t="19725" x="3446463" y="1911350"/>
          <p14:tracePt t="19745" x="3455988" y="1911350"/>
          <p14:tracePt t="19772" x="3465513" y="1911350"/>
          <p14:tracePt t="20836" x="3473450" y="1911350"/>
          <p14:tracePt t="20904" x="3482975" y="1911350"/>
          <p14:tracePt t="20972" x="3490913" y="1911350"/>
          <p14:tracePt t="22315" x="3517900" y="1911350"/>
          <p14:tracePt t="22322" x="3544888" y="1901825"/>
          <p14:tracePt t="22329" x="3571875" y="1884363"/>
          <p14:tracePt t="22339" x="3589338" y="1884363"/>
          <p14:tracePt t="22356" x="3625850" y="1874838"/>
          <p14:tracePt t="22373" x="3643313" y="1866900"/>
          <p14:tracePt t="22389" x="3679825" y="1866900"/>
          <p14:tracePt t="22406" x="3705225" y="1857375"/>
          <p14:tracePt t="22423" x="3741738" y="1847850"/>
          <p14:tracePt t="22439" x="3759200" y="1847850"/>
          <p14:tracePt t="22457" x="3813175" y="1830388"/>
          <p14:tracePt t="22473" x="3840163" y="1830388"/>
          <p14:tracePt t="22489" x="3875088" y="1822450"/>
          <p14:tracePt t="22506" x="3902075" y="1822450"/>
          <p14:tracePt t="22523" x="3919538" y="1822450"/>
          <p14:tracePt t="22539" x="3946525" y="1822450"/>
          <p14:tracePt t="25852" x="3902075" y="1839913"/>
          <p14:tracePt t="25860" x="3803650" y="1866900"/>
          <p14:tracePt t="25867" x="3679825" y="1919288"/>
          <p14:tracePt t="25874" x="3581400" y="1955800"/>
          <p14:tracePt t="25890" x="3455988" y="2009775"/>
          <p14:tracePt t="25907" x="3384550" y="2036763"/>
          <p14:tracePt t="25923" x="3367088" y="2054225"/>
          <p14:tracePt t="25940" x="3348038" y="2054225"/>
          <p14:tracePt t="25957" x="3348038" y="2062163"/>
          <p14:tracePt t="26009" x="3375025" y="2062163"/>
          <p14:tracePt t="26016" x="3402013" y="2062163"/>
          <p14:tracePt t="26024" x="3465513" y="2044700"/>
          <p14:tracePt t="26041" x="3562350" y="2027238"/>
          <p14:tracePt t="26057" x="3670300" y="2017713"/>
          <p14:tracePt t="26074" x="3714750" y="2009775"/>
          <p14:tracePt t="26090" x="3759200" y="2009775"/>
          <p14:tracePt t="26107" x="3786188" y="2009775"/>
          <p14:tracePt t="26124" x="3830638" y="2009775"/>
          <p14:tracePt t="26140" x="3840163" y="2009775"/>
          <p14:tracePt t="26158" x="3902075" y="2009775"/>
          <p14:tracePt t="26174" x="3929063" y="2009775"/>
          <p14:tracePt t="26190" x="3956050" y="2017713"/>
          <p14:tracePt t="26207" x="3990975" y="2027238"/>
          <p14:tracePt t="26224" x="4017963" y="2044700"/>
          <p14:tracePt t="26241" x="4044950" y="2054225"/>
          <p14:tracePt t="26257" x="4062413" y="2054225"/>
          <p14:tracePt t="26274" x="4081463" y="2062163"/>
          <p14:tracePt t="26290" x="4089400" y="2071688"/>
          <p14:tracePt t="26308" x="4089400" y="2089150"/>
          <p14:tracePt t="26324" x="4089400" y="2098675"/>
          <p14:tracePt t="26341" x="4089400" y="2125663"/>
          <p14:tracePt t="26357" x="4037013" y="2152650"/>
          <p14:tracePt t="26374" x="3929063" y="2187575"/>
          <p14:tracePt t="26390" x="3732213" y="2224088"/>
          <p14:tracePt t="26407" x="3660775" y="2241550"/>
          <p14:tracePt t="26424" x="3554413" y="2268538"/>
          <p14:tracePt t="26440" x="3500438" y="2276475"/>
          <p14:tracePt t="26458" x="3429000" y="2286000"/>
          <p14:tracePt t="26474" x="3394075" y="2303463"/>
          <p14:tracePt t="26491" x="3357563" y="2303463"/>
          <p14:tracePt t="26507" x="3313113" y="2322513"/>
          <p14:tracePt t="26524" x="3268663" y="2347913"/>
          <p14:tracePt t="26540" x="3214688" y="2374900"/>
          <p14:tracePt t="26557" x="3170238" y="2393950"/>
          <p14:tracePt t="26574" x="3098800" y="2419350"/>
          <p14:tracePt t="26590" x="3027363" y="2438400"/>
          <p14:tracePt t="26608" x="2938463" y="2473325"/>
          <p14:tracePt t="26624" x="2911475" y="2473325"/>
          <p14:tracePt t="26641" x="2894013" y="2482850"/>
          <p14:tracePt t="26657" x="2874963" y="2482850"/>
          <p14:tracePt t="26674" x="2867025" y="2482850"/>
          <p14:tracePt t="26690" x="2840038" y="2482850"/>
          <p14:tracePt t="26707" x="2830513" y="2482850"/>
          <p14:tracePt t="26724" x="2813050" y="2482850"/>
          <p14:tracePt t="26741" x="2795588" y="2482850"/>
          <p14:tracePt t="26758" x="2776538" y="2482850"/>
          <p14:tracePt t="26774" x="2768600" y="2482850"/>
          <p14:tracePt t="26791" x="2751138" y="2482850"/>
          <p14:tracePt t="26807" x="2741613" y="2482850"/>
          <p14:tracePt t="26824" x="2724150" y="2482850"/>
          <p14:tracePt t="26854" x="2714625" y="2482850"/>
          <p14:tracePt t="26970" x="2724150" y="2482850"/>
          <p14:tracePt t="26977" x="2732088" y="2482850"/>
          <p14:tracePt t="26998" x="2741613" y="2482850"/>
          <p14:tracePt t="27012" x="2751138" y="2482850"/>
          <p14:tracePt t="27032" x="2759075" y="2482850"/>
          <p14:tracePt t="27040" x="2768600" y="2473325"/>
          <p14:tracePt t="27058" x="2786063" y="2473325"/>
          <p14:tracePt t="27074" x="2803525" y="2473325"/>
          <p14:tracePt t="27090" x="2813050" y="2473325"/>
          <p14:tracePt t="27107" x="2847975" y="2473325"/>
          <p14:tracePt t="27124" x="2857500" y="2473325"/>
          <p14:tracePt t="27140" x="2884488" y="2473325"/>
          <p14:tracePt t="27157" x="2911475" y="2473325"/>
          <p14:tracePt t="27174" x="2938463" y="2473325"/>
          <p14:tracePt t="27190" x="2955925" y="2465388"/>
          <p14:tracePt t="27207" x="2990850" y="2465388"/>
          <p14:tracePt t="27223" x="3027363" y="2465388"/>
          <p14:tracePt t="27241" x="3071813" y="2465388"/>
          <p14:tracePt t="27257" x="3108325" y="2465388"/>
          <p14:tracePt t="27274" x="3133725" y="2465388"/>
          <p14:tracePt t="27290" x="3197225" y="2465388"/>
          <p14:tracePt t="27307" x="3276600" y="2455863"/>
          <p14:tracePt t="27324" x="3367088" y="2446338"/>
          <p14:tracePt t="27340" x="3411538" y="2446338"/>
          <p14:tracePt t="27358" x="3473450" y="2428875"/>
          <p14:tracePt t="27374" x="3509963" y="2419350"/>
          <p14:tracePt t="27390" x="3536950" y="2419350"/>
          <p14:tracePt t="27407" x="3571875" y="2401888"/>
          <p14:tracePt t="27424" x="3581400" y="2401888"/>
          <p14:tracePt t="27440" x="3616325" y="2393950"/>
          <p14:tracePt t="27457" x="3633788" y="2393950"/>
          <p14:tracePt t="27474" x="3660775" y="2384425"/>
          <p14:tracePt t="27491" x="3679825" y="2374900"/>
          <p14:tracePt t="27508" x="3705225" y="2374900"/>
          <p14:tracePt t="27524" x="3724275" y="2366963"/>
          <p14:tracePt t="27541" x="3741738" y="2357438"/>
          <p14:tracePt t="27557" x="3759200" y="2357438"/>
          <p14:tracePt t="27574" x="3768725" y="2347913"/>
          <p14:tracePt t="27590" x="3786188" y="2347913"/>
          <p14:tracePt t="27607" x="3795713" y="2339975"/>
          <p14:tracePt t="27624" x="3813175" y="2339975"/>
          <p14:tracePt t="27640" x="3813175" y="2330450"/>
          <p14:tracePt t="27657" x="3830638" y="2322513"/>
          <p14:tracePt t="27674" x="3840163" y="2322513"/>
          <p14:tracePt t="27690" x="3848100" y="2312988"/>
          <p14:tracePt t="27707" x="3867150" y="2303463"/>
          <p14:tracePt t="27741" x="3884613" y="2295525"/>
          <p14:tracePt t="27757" x="3894138" y="2295525"/>
          <p14:tracePt t="27774" x="3902075" y="2286000"/>
          <p14:tracePt t="27790" x="3911600" y="2276475"/>
          <p14:tracePt t="27807" x="3919538" y="2276475"/>
          <p14:tracePt t="27824" x="3929063" y="2268538"/>
          <p14:tracePt t="27840" x="3938588" y="2268538"/>
          <p14:tracePt t="27857" x="3938588" y="2259013"/>
          <p14:tracePt t="27874" x="3946525" y="2259013"/>
          <p14:tracePt t="27890" x="3956050" y="2259013"/>
          <p14:tracePt t="27907" x="3965575" y="2259013"/>
          <p14:tracePt t="27924" x="3973513" y="2251075"/>
          <p14:tracePt t="27945" x="3983038" y="2241550"/>
          <p14:tracePt t="27971" x="3990975" y="2241550"/>
          <p14:tracePt t="28007" x="4000500" y="2241550"/>
          <p14:tracePt t="28034" x="4010025" y="2241550"/>
          <p14:tracePt t="28518" x="4017963" y="2241550"/>
          <p14:tracePt t="28524" x="4037013" y="2241550"/>
          <p14:tracePt t="28531" x="4062413" y="2232025"/>
          <p14:tracePt t="28541" x="4089400" y="2232025"/>
          <p14:tracePt t="28558" x="4152900" y="2224088"/>
          <p14:tracePt t="28574" x="4179888" y="2224088"/>
          <p14:tracePt t="28592" x="4232275" y="2224088"/>
          <p14:tracePt t="28608" x="4251325" y="2224088"/>
          <p14:tracePt t="28625" x="4268788" y="2224088"/>
          <p14:tracePt t="28641" x="4286250" y="2224088"/>
          <p14:tracePt t="28658" x="4295775" y="2224088"/>
          <p14:tracePt t="28674" x="4313238" y="2224088"/>
          <p14:tracePt t="28691" x="4330700" y="2224088"/>
          <p14:tracePt t="28707" x="4348163" y="2224088"/>
          <p14:tracePt t="28724" x="4357688" y="2214563"/>
          <p14:tracePt t="28742" x="4367213" y="2214563"/>
          <p14:tracePt t="28757" x="4375150" y="2205038"/>
          <p14:tracePt t="28774" x="4394200" y="2197100"/>
          <p14:tracePt t="28791" x="4411663" y="2197100"/>
          <p14:tracePt t="28808" x="4419600" y="2187575"/>
          <p14:tracePt t="28824" x="4446588" y="2187575"/>
          <p14:tracePt t="28841" x="4465638" y="2187575"/>
          <p14:tracePt t="28858" x="4473575" y="2187575"/>
          <p14:tracePt t="28874" x="4483100" y="2187575"/>
          <p14:tracePt t="28892" x="4491038" y="2187575"/>
          <p14:tracePt t="28907" x="4500563" y="2187575"/>
          <p14:tracePt t="28924" x="4518025" y="2187575"/>
          <p14:tracePt t="28941" x="4537075" y="2187575"/>
          <p14:tracePt t="28958" x="4562475" y="2187575"/>
          <p14:tracePt t="28974" x="4589463" y="2179638"/>
          <p14:tracePt t="28991" x="4608513" y="2179638"/>
          <p14:tracePt t="29008" x="4625975" y="2179638"/>
          <p14:tracePt t="29024" x="4633913" y="2179638"/>
          <p14:tracePt t="29042" x="4633913" y="2170113"/>
          <p14:tracePt t="29057" x="4633913" y="2160588"/>
          <p14:tracePt t="29091" x="4545013" y="2125663"/>
          <p14:tracePt t="29108" x="4473575" y="2116138"/>
          <p14:tracePt t="29124" x="4322763" y="2108200"/>
          <p14:tracePt t="29141" x="4116388" y="2125663"/>
          <p14:tracePt t="29157" x="3705225" y="2241550"/>
          <p14:tracePt t="29174" x="3384550" y="2339975"/>
          <p14:tracePt t="29192" x="3125788" y="2401888"/>
          <p14:tracePt t="29207" x="3017838" y="2438400"/>
          <p14:tracePt t="29224" x="2884488" y="2465388"/>
          <p14:tracePt t="29242" x="2652713" y="2536825"/>
          <p14:tracePt t="29258" x="2562225" y="2562225"/>
          <p14:tracePt t="29274" x="2482850" y="2598738"/>
          <p14:tracePt t="29291" x="2438400" y="2625725"/>
          <p14:tracePt t="29308" x="2330450" y="2679700"/>
          <p14:tracePt t="29324" x="2268538" y="2705100"/>
          <p14:tracePt t="29342" x="2179638" y="2741613"/>
          <p14:tracePt t="29358" x="2143125" y="2768600"/>
          <p14:tracePt t="29374" x="2116138" y="2786063"/>
          <p14:tracePt t="29391" x="2062163" y="2830513"/>
          <p14:tracePt t="29408" x="2017713" y="2847975"/>
          <p14:tracePt t="29424" x="1965325" y="2874963"/>
          <p14:tracePt t="29441" x="1919288" y="2884488"/>
          <p14:tracePt t="29458" x="1857375" y="2901950"/>
          <p14:tracePt t="29474" x="1803400" y="2919413"/>
          <p14:tracePt t="29492" x="1758950" y="2928938"/>
          <p14:tracePt t="29508" x="1741488" y="2946400"/>
          <p14:tracePt t="29524" x="1724025" y="2955925"/>
          <p14:tracePt t="29541" x="1704975" y="2955925"/>
          <p14:tracePt t="29558" x="1697038" y="2965450"/>
          <p14:tracePt t="29574" x="1679575" y="2973388"/>
          <p14:tracePt t="29608" x="1670050" y="2982913"/>
          <p14:tracePt t="29624" x="1660525" y="2990850"/>
          <p14:tracePt t="29641" x="1652588" y="3009900"/>
          <p14:tracePt t="29658" x="1643063" y="3017838"/>
          <p14:tracePt t="29691" x="1633538" y="3027363"/>
          <p14:tracePt t="29724" x="1625600" y="3036888"/>
          <p14:tracePt t="29742" x="1625600" y="3044825"/>
          <p14:tracePt t="29758" x="1616075" y="3044825"/>
          <p14:tracePt t="29774" x="1608138" y="3054350"/>
          <p14:tracePt t="29793" x="1598613" y="3054350"/>
          <p14:tracePt t="29808" x="1598613" y="3062288"/>
          <p14:tracePt t="29826" x="1589088" y="3062288"/>
          <p14:tracePt t="29841" x="1581150" y="3062288"/>
          <p14:tracePt t="30305" x="1581150" y="3071813"/>
          <p14:tracePt t="33440" x="1625600" y="3071813"/>
          <p14:tracePt t="33448" x="1697038" y="3071813"/>
          <p14:tracePt t="33459" x="1795463" y="3071813"/>
          <p14:tracePt t="33475" x="1847850" y="3071813"/>
          <p14:tracePt t="33495" x="1901825" y="3071813"/>
          <p14:tracePt t="33509" x="1928813" y="3071813"/>
          <p14:tracePt t="33526" x="1955800" y="3071813"/>
          <p14:tracePt t="33542" x="1990725" y="3071813"/>
          <p14:tracePt t="33559" x="2027238" y="3062288"/>
          <p14:tracePt t="33576" x="2081213" y="3062288"/>
          <p14:tracePt t="33592" x="2108200" y="3054350"/>
          <p14:tracePt t="33610" x="2152650" y="3044825"/>
          <p14:tracePt t="33626" x="2170113" y="3044825"/>
          <p14:tracePt t="33643" x="2214563" y="3036888"/>
          <p14:tracePt t="33659" x="2251075" y="3017838"/>
          <p14:tracePt t="33676" x="2268538" y="3017838"/>
          <p14:tracePt t="33692" x="2295525" y="3017838"/>
          <p14:tracePt t="33709" x="2303463" y="3017838"/>
          <p14:tracePt t="33726" x="2322513" y="3009900"/>
          <p14:tracePt t="33760" x="2330450" y="3009900"/>
          <p14:tracePt t="33849" x="2330450" y="3000375"/>
          <p14:tracePt t="33876" x="2322513" y="3000375"/>
          <p14:tracePt t="33903" x="2312988" y="3000375"/>
          <p14:tracePt t="33917" x="2303463" y="3000375"/>
          <p14:tracePt t="34047" x="2312988" y="3000375"/>
          <p14:tracePt t="34053" x="2312988" y="2990850"/>
          <p14:tracePt t="34061" x="2322513" y="2990850"/>
          <p14:tracePt t="34076" x="2330450" y="2982913"/>
          <p14:tracePt t="34093" x="2384425" y="2973388"/>
          <p14:tracePt t="34109" x="2419350" y="2965450"/>
          <p14:tracePt t="34126" x="2473325" y="2955925"/>
          <p14:tracePt t="34142" x="2509838" y="2955925"/>
          <p14:tracePt t="34159" x="2527300" y="2946400"/>
          <p14:tracePt t="34176" x="2554288" y="2946400"/>
          <p14:tracePt t="34192" x="2562225" y="2946400"/>
          <p14:tracePt t="34209" x="2589213" y="2946400"/>
          <p14:tracePt t="34226" x="2598738" y="2938463"/>
          <p14:tracePt t="34244" x="2616200" y="2938463"/>
          <p14:tracePt t="34259" x="2633663" y="2938463"/>
          <p14:tracePt t="34276" x="2643188" y="2928938"/>
          <p14:tracePt t="34293" x="2670175" y="2928938"/>
          <p14:tracePt t="34309" x="2679700" y="2928938"/>
          <p14:tracePt t="34326" x="2697163" y="2928938"/>
          <p14:tracePt t="34342" x="2705100" y="2928938"/>
          <p14:tracePt t="34359" x="2724150" y="2928938"/>
          <p14:tracePt t="34967" x="2751138" y="2928938"/>
          <p14:tracePt t="34974" x="2776538" y="2928938"/>
          <p14:tracePt t="34981" x="2813050" y="2911475"/>
          <p14:tracePt t="34995" x="2911475" y="2894013"/>
          <p14:tracePt t="35010" x="2982913" y="2874963"/>
          <p14:tracePt t="35028" x="3036888" y="2867025"/>
          <p14:tracePt t="35043" x="3071813" y="2847975"/>
          <p14:tracePt t="35060" x="3098800" y="2840038"/>
          <p14:tracePt t="35076" x="3143250" y="2830513"/>
          <p14:tracePt t="35093" x="3170238" y="2822575"/>
          <p14:tracePt t="35109" x="3205163" y="2813050"/>
          <p14:tracePt t="35126" x="3224213" y="2803525"/>
          <p14:tracePt t="35143" x="3259138" y="2795588"/>
          <p14:tracePt t="35159" x="3295650" y="2786063"/>
          <p14:tracePt t="35177" x="3330575" y="2776538"/>
          <p14:tracePt t="35193" x="3348038" y="2768600"/>
          <p14:tracePt t="35209" x="3367088" y="2768600"/>
          <p14:tracePt t="35226" x="3394075" y="2759075"/>
          <p14:tracePt t="35243" x="3402013" y="2759075"/>
          <p14:tracePt t="35260" x="3419475" y="2741613"/>
          <p14:tracePt t="35276" x="3438525" y="2741613"/>
          <p14:tracePt t="35293" x="3455988" y="2732088"/>
          <p14:tracePt t="35309" x="3473450" y="2732088"/>
          <p14:tracePt t="35328" x="3500438" y="2724150"/>
          <p14:tracePt t="35343" x="3509963" y="2724150"/>
          <p14:tracePt t="35360" x="3527425" y="2714625"/>
          <p14:tracePt t="35376" x="3544888" y="2714625"/>
          <p14:tracePt t="35393" x="3562350" y="2705100"/>
          <p14:tracePt t="35409" x="3581400" y="2705100"/>
          <p14:tracePt t="35426" x="3589338" y="2705100"/>
          <p14:tracePt t="35443" x="3608388" y="2705100"/>
          <p14:tracePt t="35459" x="3616325" y="2705100"/>
          <p14:tracePt t="35478" x="3633788" y="2705100"/>
          <p14:tracePt t="35493" x="3643313" y="2705100"/>
          <p14:tracePt t="35510" x="3643313" y="2697163"/>
          <p14:tracePt t="35526" x="3670300" y="2697163"/>
          <p14:tracePt t="35543" x="3687763" y="2687638"/>
          <p14:tracePt t="35560" x="3714750" y="2679700"/>
          <p14:tracePt t="35576" x="3732213" y="2679700"/>
          <p14:tracePt t="35593" x="3759200" y="2679700"/>
          <p14:tracePt t="35610" x="3776663" y="2679700"/>
          <p14:tracePt t="35627" x="3803650" y="2670175"/>
          <p14:tracePt t="35643" x="3822700" y="2670175"/>
          <p14:tracePt t="35660" x="3830638" y="2670175"/>
          <p14:tracePt t="35676" x="3857625" y="2670175"/>
          <p14:tracePt t="35693" x="3875088" y="2660650"/>
          <p14:tracePt t="35709" x="3902075" y="2652713"/>
          <p14:tracePt t="35726" x="3929063" y="2652713"/>
          <p14:tracePt t="35744" x="3990975" y="2643188"/>
          <p14:tracePt t="35760" x="4037013" y="2633663"/>
          <p14:tracePt t="35777" x="4108450" y="2625725"/>
          <p14:tracePt t="35793" x="4133850" y="2625725"/>
          <p14:tracePt t="35810" x="4160838" y="2616200"/>
          <p14:tracePt t="35826" x="4197350" y="2608263"/>
          <p14:tracePt t="35843" x="4224338" y="2608263"/>
          <p14:tracePt t="35859" x="4259263" y="2598738"/>
          <p14:tracePt t="35876" x="4276725" y="2589213"/>
          <p14:tracePt t="35893" x="4303713" y="2589213"/>
          <p14:tracePt t="35910" x="4330700" y="2581275"/>
          <p14:tracePt t="35927" x="4357688" y="2571750"/>
          <p14:tracePt t="35943" x="4367213" y="2571750"/>
          <p14:tracePt t="35960" x="4394200" y="2571750"/>
          <p14:tracePt t="35976" x="4419600" y="2562225"/>
          <p14:tracePt t="35993" x="4438650" y="2562225"/>
          <p14:tracePt t="36010" x="4456113" y="2562225"/>
          <p14:tracePt t="36026" x="4465638" y="2562225"/>
          <p14:tracePt t="36043" x="4483100" y="2562225"/>
          <p14:tracePt t="36060" x="4491038" y="2562225"/>
          <p14:tracePt t="36077" x="4500563" y="2562225"/>
          <p14:tracePt t="36093" x="4518025" y="2562225"/>
          <p14:tracePt t="36126" x="4537075" y="2562225"/>
          <p14:tracePt t="36143" x="4545013" y="2562225"/>
          <p14:tracePt t="36160" x="4572000" y="2562225"/>
          <p14:tracePt t="36176" x="4589463" y="2562225"/>
          <p14:tracePt t="36193" x="4608513" y="2562225"/>
          <p14:tracePt t="36209" x="4625975" y="2562225"/>
          <p14:tracePt t="36226" x="4643438" y="2562225"/>
          <p14:tracePt t="36243" x="4652963" y="2562225"/>
          <p14:tracePt t="36260" x="4670425" y="2562225"/>
          <p14:tracePt t="36276" x="4687888" y="2554288"/>
          <p14:tracePt t="36293" x="4705350" y="2544763"/>
          <p14:tracePt t="36309" x="4724400" y="2544763"/>
          <p14:tracePt t="36326" x="4732338" y="2536825"/>
          <p14:tracePt t="36329" x="4741863" y="2536825"/>
          <p14:tracePt t="36359" x="4759325" y="2527300"/>
          <p14:tracePt t="36685" x="4813300" y="2509838"/>
          <p14:tracePt t="36692" x="4857750" y="2490788"/>
          <p14:tracePt t="36699" x="4902200" y="2473325"/>
          <p14:tracePt t="36710" x="4938713" y="2465388"/>
          <p14:tracePt t="36726" x="5027613" y="2446338"/>
          <p14:tracePt t="36744" x="5045075" y="2446338"/>
          <p14:tracePt t="36760" x="5054600" y="2446338"/>
          <p14:tracePt t="36776" x="5062538" y="2446338"/>
          <p14:tracePt t="36793" x="5054600" y="2446338"/>
          <p14:tracePt t="36810" x="4983163" y="2446338"/>
          <p14:tracePt t="36828" x="4633913" y="2490788"/>
          <p14:tracePt t="36843" x="4054475" y="2571750"/>
          <p14:tracePt t="36861" x="3394075" y="2724150"/>
          <p14:tracePt t="36877" x="3017838" y="2786063"/>
          <p14:tracePt t="36893" x="2884488" y="2803525"/>
          <p14:tracePt t="36910" x="2759075" y="2813050"/>
          <p14:tracePt t="36927" x="2625725" y="2830513"/>
          <p14:tracePt t="36943" x="2419350" y="2857500"/>
          <p14:tracePt t="36960" x="2330450" y="2884488"/>
          <p14:tracePt t="36977" x="2133600" y="2946400"/>
          <p14:tracePt t="36993" x="1990725" y="3009900"/>
          <p14:tracePt t="37012" x="1839913" y="3089275"/>
          <p14:tracePt t="37026" x="1768475" y="3108325"/>
          <p14:tracePt t="37043" x="1714500" y="3143250"/>
          <p14:tracePt t="37060" x="1581150" y="3187700"/>
          <p14:tracePt t="37077" x="1446213" y="3232150"/>
          <p14:tracePt t="37093" x="1322388" y="3286125"/>
          <p14:tracePt t="37110" x="1276350" y="3303588"/>
          <p14:tracePt t="37127" x="1241425" y="3322638"/>
          <p14:tracePt t="37143" x="1223963" y="3330575"/>
          <p14:tracePt t="37161" x="1204913" y="3340100"/>
          <p14:tracePt t="37177" x="1196975" y="3348038"/>
          <p14:tracePt t="37193" x="1187450" y="3367088"/>
          <p14:tracePt t="37210" x="1179513" y="3419475"/>
          <p14:tracePt t="37227" x="1179513" y="3446463"/>
          <p14:tracePt t="37243" x="1179513" y="3473450"/>
          <p14:tracePt t="37260" x="1179513" y="3490913"/>
          <p14:tracePt t="37277" x="1196975" y="3527425"/>
          <p14:tracePt t="37293" x="1214438" y="3536950"/>
          <p14:tracePt t="37311" x="1241425" y="3554413"/>
          <p14:tracePt t="37327" x="1258888" y="3562350"/>
          <p14:tracePt t="37344" x="1285875" y="3571875"/>
          <p14:tracePt t="37360" x="1339850" y="3571875"/>
          <p14:tracePt t="37377" x="1384300" y="3571875"/>
          <p14:tracePt t="37393" x="1455738" y="3571875"/>
          <p14:tracePt t="37410" x="1482725" y="3571875"/>
          <p14:tracePt t="37426" x="1517650" y="3571875"/>
          <p14:tracePt t="37443" x="1544638" y="3571875"/>
          <p14:tracePt t="37461" x="1589088" y="3571875"/>
          <p14:tracePt t="37476" x="1616075" y="3571875"/>
          <p14:tracePt t="37493" x="1652588" y="3562350"/>
          <p14:tracePt t="37510" x="1704975" y="3562350"/>
          <p14:tracePt t="37526" x="1758950" y="3554413"/>
          <p14:tracePt t="37543" x="1785938" y="3544888"/>
          <p14:tracePt t="37560" x="1803400" y="3544888"/>
          <p14:tracePt t="37577" x="1830388" y="3536950"/>
          <p14:tracePt t="37593" x="1847850" y="3527425"/>
          <p14:tracePt t="37611" x="1901825" y="3527425"/>
          <p14:tracePt t="37627" x="1928813" y="3517900"/>
          <p14:tracePt t="37643" x="1982788" y="3500438"/>
          <p14:tracePt t="37660" x="2044700" y="3490913"/>
          <p14:tracePt t="37677" x="2081213" y="3473450"/>
          <p14:tracePt t="37693" x="2116138" y="3473450"/>
          <p14:tracePt t="37710" x="2133600" y="3465513"/>
          <p14:tracePt t="37727" x="2143125" y="3465513"/>
          <p14:tracePt t="38110" x="2187575" y="3446463"/>
          <p14:tracePt t="38117" x="2241550" y="3438525"/>
          <p14:tracePt t="38127" x="2276475" y="3419475"/>
          <p14:tracePt t="38144" x="2428875" y="3384550"/>
          <p14:tracePt t="38160" x="2554288" y="3357563"/>
          <p14:tracePt t="38177" x="2679700" y="3330575"/>
          <p14:tracePt t="38194" x="2741613" y="3322638"/>
          <p14:tracePt t="38211" x="2813050" y="3303588"/>
          <p14:tracePt t="38227" x="2874963" y="3295650"/>
          <p14:tracePt t="38245" x="2946400" y="3276600"/>
          <p14:tracePt t="38261" x="2990850" y="3268663"/>
          <p14:tracePt t="38277" x="3036888" y="3259138"/>
          <p14:tracePt t="38293" x="3089275" y="3251200"/>
          <p14:tracePt t="38310" x="3133725" y="3241675"/>
          <p14:tracePt t="38327" x="3179763" y="3224213"/>
          <p14:tracePt t="38343" x="3187700" y="3224213"/>
          <p14:tracePt t="38360" x="3224213" y="3205163"/>
          <p14:tracePt t="38377" x="3251200" y="3205163"/>
          <p14:tracePt t="38393" x="3276600" y="3187700"/>
          <p14:tracePt t="38410" x="3313113" y="3179763"/>
          <p14:tracePt t="38427" x="3340100" y="3170238"/>
          <p14:tracePt t="38443" x="3367088" y="3160713"/>
          <p14:tracePt t="38460" x="3375025" y="3160713"/>
          <p14:tracePt t="38477" x="3394075" y="3152775"/>
          <p14:tracePt t="39105" x="3419475" y="3152775"/>
          <p14:tracePt t="39112" x="3446463" y="3143250"/>
          <p14:tracePt t="39127" x="3527425" y="3108325"/>
          <p14:tracePt t="39145" x="3625850" y="3071813"/>
          <p14:tracePt t="39160" x="3670300" y="3054350"/>
          <p14:tracePt t="39177" x="3697288" y="3044825"/>
          <p14:tracePt t="39194" x="3732213" y="3036888"/>
          <p14:tracePt t="39210" x="3759200" y="3017838"/>
          <p14:tracePt t="39227" x="3795713" y="3017838"/>
          <p14:tracePt t="39244" x="3813175" y="3009900"/>
          <p14:tracePt t="39261" x="3848100" y="3000375"/>
          <p14:tracePt t="39277" x="3867150" y="3000375"/>
          <p14:tracePt t="39294" x="3902075" y="2990850"/>
          <p14:tracePt t="39310" x="3929063" y="2982913"/>
          <p14:tracePt t="39327" x="3938588" y="2973388"/>
          <p14:tracePt t="39330" x="3956050" y="2973388"/>
          <p14:tracePt t="39344" x="3973513" y="2973388"/>
          <p14:tracePt t="39360" x="4010025" y="2965450"/>
          <p14:tracePt t="39377" x="4044950" y="2955925"/>
          <p14:tracePt t="39394" x="4081463" y="2946400"/>
          <p14:tracePt t="39410" x="4143375" y="2928938"/>
          <p14:tracePt t="39427" x="4170363" y="2928938"/>
          <p14:tracePt t="39444" x="4214813" y="2919413"/>
          <p14:tracePt t="39460" x="4241800" y="2911475"/>
          <p14:tracePt t="39477" x="4259263" y="2901950"/>
          <p14:tracePt t="39494" x="4286250" y="2901950"/>
          <p14:tracePt t="39511" x="4313238" y="2894013"/>
          <p14:tracePt t="39527" x="4340225" y="2894013"/>
          <p14:tracePt t="39544" x="4357688" y="2894013"/>
          <p14:tracePt t="39944" x="4295775" y="2894013"/>
          <p14:tracePt t="39951" x="4160838" y="2928938"/>
          <p14:tracePt t="39961" x="3990975" y="2973388"/>
          <p14:tracePt t="39977" x="3598863" y="3125788"/>
          <p14:tracePt t="39994" x="3313113" y="3205163"/>
          <p14:tracePt t="40012" x="3098800" y="3286125"/>
          <p14:tracePt t="40027" x="3017838" y="3330575"/>
          <p14:tracePt t="40045" x="2938463" y="3367088"/>
          <p14:tracePt t="40061" x="2884488" y="3384550"/>
          <p14:tracePt t="40078" x="2830513" y="3419475"/>
          <p14:tracePt t="40094" x="2705100" y="3482975"/>
          <p14:tracePt t="40111" x="2616200" y="3527425"/>
          <p14:tracePt t="40127" x="2517775" y="3581400"/>
          <p14:tracePt t="40144" x="2428875" y="3625850"/>
          <p14:tracePt t="40161" x="2259013" y="3697288"/>
          <p14:tracePt t="40177" x="2179638" y="3732213"/>
          <p14:tracePt t="40195" x="2098675" y="3776663"/>
          <p14:tracePt t="40211" x="2054225" y="3803650"/>
          <p14:tracePt t="40228" x="2036763" y="3813175"/>
          <p14:tracePt t="40244" x="2000250" y="3830638"/>
          <p14:tracePt t="40261" x="1982788" y="3848100"/>
          <p14:tracePt t="40277" x="1965325" y="3857625"/>
          <p14:tracePt t="40294" x="1946275" y="3857625"/>
          <p14:tracePt t="40311" x="1928813" y="3875088"/>
          <p14:tracePt t="40327" x="1919288" y="3875088"/>
          <p14:tracePt t="40345" x="1901825" y="3894138"/>
          <p14:tracePt t="40361" x="1901825" y="3902075"/>
          <p14:tracePt t="40378" x="1884363" y="3911600"/>
          <p14:tracePt t="40394" x="1874838" y="3911600"/>
          <p14:tracePt t="40410" x="1874838" y="3919538"/>
          <p14:tracePt t="40427" x="1866900" y="3919538"/>
          <p14:tracePt t="40550" x="1884363" y="3919538"/>
          <p14:tracePt t="40558" x="1893888" y="3911600"/>
          <p14:tracePt t="40564" x="1901825" y="3902075"/>
          <p14:tracePt t="40577" x="1938338" y="3894138"/>
          <p14:tracePt t="40594" x="1965325" y="3867150"/>
          <p14:tracePt t="40611" x="2009775" y="3848100"/>
          <p14:tracePt t="40627" x="2017713" y="3840163"/>
          <p14:tracePt t="40645" x="2054225" y="3822700"/>
          <p14:tracePt t="40661" x="2081213" y="3813175"/>
          <p14:tracePt t="40678" x="2133600" y="3786188"/>
          <p14:tracePt t="40694" x="2205038" y="3759200"/>
          <p14:tracePt t="40711" x="2241550" y="3751263"/>
          <p14:tracePt t="40727" x="2303463" y="3714750"/>
          <p14:tracePt t="40744" x="2347913" y="3697288"/>
          <p14:tracePt t="40761" x="2428875" y="3660775"/>
          <p14:tracePt t="40777" x="2509838" y="3625850"/>
          <p14:tracePt t="40795" x="2633663" y="3589338"/>
          <p14:tracePt t="40811" x="2679700" y="3571875"/>
          <p14:tracePt t="40828" x="2705100" y="3562350"/>
          <p14:tracePt t="40834" x="2714625" y="3562350"/>
          <p14:tracePt t="40844" x="2741613" y="3554413"/>
          <p14:tracePt t="40861" x="2759075" y="3544888"/>
          <p14:tracePt t="40878" x="2795588" y="3527425"/>
          <p14:tracePt t="40894" x="2840038" y="3517900"/>
          <p14:tracePt t="40911" x="2874963" y="3509963"/>
          <p14:tracePt t="40928" x="2919413" y="3500438"/>
          <p14:tracePt t="40945" x="3000375" y="3490913"/>
          <p14:tracePt t="40961" x="3089275" y="3482975"/>
          <p14:tracePt t="40978" x="3152775" y="3482975"/>
          <p14:tracePt t="40994" x="3251200" y="3465513"/>
          <p14:tracePt t="41011" x="3313113" y="3455988"/>
          <p14:tracePt t="41028" x="3367088" y="3455988"/>
          <p14:tracePt t="41044" x="3384550" y="3455988"/>
          <p14:tracePt t="41061" x="3411538" y="3455988"/>
          <p14:tracePt t="41078" x="3419475" y="3455988"/>
          <p14:tracePt t="41095" x="3438525" y="3455988"/>
          <p14:tracePt t="41111" x="3455988" y="3455988"/>
          <p14:tracePt t="41128" x="3473450" y="3455988"/>
          <p14:tracePt t="41144" x="3500438" y="3455988"/>
          <p14:tracePt t="41161" x="3517900" y="3455988"/>
          <p14:tracePt t="41178" x="3544888" y="3455988"/>
          <p14:tracePt t="41194" x="3562350" y="3446463"/>
          <p14:tracePt t="41211" x="3589338" y="3446463"/>
          <p14:tracePt t="41228" x="3616325" y="3446463"/>
          <p14:tracePt t="41246" x="3643313" y="3446463"/>
          <p14:tracePt t="41261" x="3660775" y="3446463"/>
          <p14:tracePt t="41278" x="3670300" y="3446463"/>
          <p14:tracePt t="41294" x="3687763" y="3446463"/>
          <p14:tracePt t="41311" x="3697288" y="3446463"/>
          <p14:tracePt t="41328" x="3705225" y="3446463"/>
          <p14:tracePt t="41344" x="3724275" y="3446463"/>
          <p14:tracePt t="41389" x="3732213" y="3446463"/>
          <p14:tracePt t="41423" x="3741738" y="3446463"/>
          <p14:tracePt t="51881" x="3751263" y="3446463"/>
          <p14:tracePt t="51887" x="3759200" y="3438525"/>
          <p14:tracePt t="51897" x="3776663" y="3438525"/>
          <p14:tracePt t="51914" x="3830638" y="3419475"/>
          <p14:tracePt t="51931" x="3902075" y="3402013"/>
          <p14:tracePt t="51948" x="4027488" y="3367088"/>
          <p14:tracePt t="51964" x="4071938" y="3348038"/>
          <p14:tracePt t="51982" x="4108450" y="3340100"/>
          <p14:tracePt t="51997" x="4125913" y="3330575"/>
          <p14:tracePt t="52015" x="4133850" y="3330575"/>
          <p14:tracePt t="52031" x="4152900" y="3322638"/>
          <p14:tracePt t="52048" x="4160838" y="3322638"/>
          <p14:tracePt t="52064" x="4187825" y="3313113"/>
          <p14:tracePt t="52081" x="4197350" y="3313113"/>
          <p14:tracePt t="52098" x="4214813" y="3303588"/>
          <p14:tracePt t="52114" x="4232275" y="3295650"/>
          <p14:tracePt t="52132" x="4251325" y="3286125"/>
          <p14:tracePt t="52148" x="4259263" y="3276600"/>
          <p14:tracePt t="52164" x="4276725" y="3268663"/>
          <p14:tracePt t="52181" x="4286250" y="3259138"/>
          <p14:tracePt t="52198" x="4303713" y="3259138"/>
          <p14:tracePt t="52214" x="4303713" y="3251200"/>
          <p14:tracePt t="52231" x="4313238" y="3251200"/>
          <p14:tracePt t="52247" x="4313238" y="3241675"/>
          <p14:tracePt t="52323" x="4303713" y="3241675"/>
          <p14:tracePt t="52332" x="4295775" y="3241675"/>
          <p14:tracePt t="52338" x="4295775" y="3232150"/>
          <p14:tracePt t="52347" x="4286250" y="3232150"/>
          <p14:tracePt t="52365" x="4276725" y="3232150"/>
          <p14:tracePt t="52399" x="4268788" y="3232150"/>
          <p14:tracePt t="52412" x="4259263" y="3232150"/>
          <p14:tracePt t="52440" x="4251325" y="3232150"/>
          <p14:tracePt t="52454" x="4241800" y="3232150"/>
          <p14:tracePt t="52460" x="4241800" y="3241675"/>
          <p14:tracePt t="52474" x="4232275" y="3241675"/>
          <p14:tracePt t="52485" x="4224338" y="3241675"/>
          <p14:tracePt t="52497" x="4214813" y="3251200"/>
          <p14:tracePt t="52520" x="4205288" y="3251200"/>
          <p14:tracePt t="52531" x="4205288" y="3259138"/>
          <p14:tracePt t="52602" x="4214813" y="3259138"/>
          <p14:tracePt t="52616" x="4224338" y="3259138"/>
          <p14:tracePt t="52623" x="4232275" y="3259138"/>
          <p14:tracePt t="52636" x="4241800" y="3259138"/>
          <p14:tracePt t="52657" x="4251325" y="3259138"/>
          <p14:tracePt t="52670" x="4268788" y="3259138"/>
          <p14:tracePt t="52681" x="4268788" y="3251200"/>
          <p14:tracePt t="52697" x="4286250" y="3251200"/>
          <p14:tracePt t="52714" x="4303713" y="3241675"/>
          <p14:tracePt t="52731" x="4322763" y="3232150"/>
          <p14:tracePt t="52747" x="4340225" y="3232150"/>
          <p14:tracePt t="52764" x="4367213" y="3224213"/>
          <p14:tracePt t="52781" x="4402138" y="3214688"/>
          <p14:tracePt t="52798" x="4429125" y="3214688"/>
          <p14:tracePt t="52814" x="4465638" y="3197225"/>
          <p14:tracePt t="52831" x="4491038" y="3197225"/>
          <p14:tracePt t="52834" x="4500563" y="3187700"/>
          <p14:tracePt t="52847" x="4518025" y="3179763"/>
          <p14:tracePt t="52864" x="4537075" y="3179763"/>
          <p14:tracePt t="52881" x="4562475" y="3170238"/>
          <p14:tracePt t="52897" x="4572000" y="3170238"/>
          <p14:tracePt t="52914" x="4589463" y="3170238"/>
          <p14:tracePt t="52931" x="4616450" y="3152775"/>
          <p14:tracePt t="52948" x="4643438" y="3152775"/>
          <p14:tracePt t="52964" x="4697413" y="3133725"/>
          <p14:tracePt t="52981" x="4732338" y="3125788"/>
          <p14:tracePt t="52997" x="4759325" y="3116263"/>
          <p14:tracePt t="53014" x="4786313" y="3116263"/>
          <p14:tracePt t="53032" x="4813300" y="3108325"/>
          <p14:tracePt t="53047" x="4840288" y="3098800"/>
          <p14:tracePt t="53064" x="4857750" y="3098800"/>
          <p14:tracePt t="53081" x="4894263" y="3089275"/>
          <p14:tracePt t="53097" x="4919663" y="3089275"/>
          <p14:tracePt t="53114" x="4956175" y="3089275"/>
          <p14:tracePt t="53131" x="4991100" y="3089275"/>
          <p14:tracePt t="53147" x="5045075" y="3081338"/>
          <p14:tracePt t="53164" x="5081588" y="3081338"/>
          <p14:tracePt t="53181" x="5116513" y="3081338"/>
          <p14:tracePt t="53197" x="5143500" y="3071813"/>
          <p14:tracePt t="53214" x="5180013" y="3062288"/>
          <p14:tracePt t="53231" x="5214938" y="3054350"/>
          <p14:tracePt t="53247" x="5232400" y="3054350"/>
          <p14:tracePt t="53264" x="5259388" y="3054350"/>
          <p14:tracePt t="53281" x="5268913" y="3054350"/>
          <p14:tracePt t="53297" x="5276850" y="3054350"/>
          <p14:tracePt t="53314" x="5286375" y="3054350"/>
          <p14:tracePt t="53338" x="5268913" y="3054350"/>
          <p14:tracePt t="53347" x="5241925" y="3054350"/>
          <p14:tracePt t="53364" x="5133975" y="3054350"/>
          <p14:tracePt t="53381" x="4929188" y="3071813"/>
          <p14:tracePt t="53398" x="4813300" y="3098800"/>
          <p14:tracePt t="53414" x="4473575" y="3197225"/>
          <p14:tracePt t="53431" x="4143375" y="3322638"/>
          <p14:tracePt t="53447" x="3633788" y="3517900"/>
          <p14:tracePt t="53464" x="3473450" y="3625850"/>
          <p14:tracePt t="53481" x="3303588" y="3714750"/>
          <p14:tracePt t="53497" x="3160713" y="3751263"/>
          <p14:tracePt t="53514" x="3009900" y="3813175"/>
          <p14:tracePt t="53531" x="2857500" y="3894138"/>
          <p14:tracePt t="53548" x="2795588" y="3938588"/>
          <p14:tracePt t="53564" x="2687638" y="4010025"/>
          <p14:tracePt t="53581" x="2589213" y="4054475"/>
          <p14:tracePt t="53597" x="2428875" y="4143375"/>
          <p14:tracePt t="53614" x="2374900" y="4179888"/>
          <p14:tracePt t="53631" x="2322513" y="4224338"/>
          <p14:tracePt t="53647" x="2286000" y="4251325"/>
          <p14:tracePt t="53665" x="2241550" y="4268788"/>
          <p14:tracePt t="53681" x="2214563" y="4286250"/>
          <p14:tracePt t="53698" x="2187575" y="4295775"/>
          <p14:tracePt t="53714" x="2152650" y="4313238"/>
          <p14:tracePt t="53731" x="2133600" y="4313238"/>
          <p14:tracePt t="53747" x="2098675" y="4322763"/>
          <p14:tracePt t="53764" x="2071688" y="4330700"/>
          <p14:tracePt t="53781" x="2054225" y="4330700"/>
          <p14:tracePt t="53797" x="2036763" y="4340225"/>
          <p14:tracePt t="53815" x="2009775" y="4340225"/>
          <p14:tracePt t="53831" x="2000250" y="4348163"/>
          <p14:tracePt t="53848" x="1990725" y="4357688"/>
          <p14:tracePt t="53864" x="1973263" y="4357688"/>
          <p14:tracePt t="53881" x="1955800" y="4357688"/>
          <p14:tracePt t="53897" x="1938338" y="4357688"/>
          <p14:tracePt t="53914" x="1928813" y="4357688"/>
          <p14:tracePt t="53931" x="1911350" y="4357688"/>
          <p14:tracePt t="53947" x="1901825" y="4357688"/>
          <p14:tracePt t="53964" x="1901825" y="4367213"/>
          <p14:tracePt t="53981" x="1893888" y="4367213"/>
          <p14:tracePt t="54348" x="1866900" y="4367213"/>
          <p14:tracePt t="54355" x="1839913" y="4367213"/>
          <p14:tracePt t="54365" x="1822450" y="4367213"/>
          <p14:tracePt t="54381" x="1758950" y="4375150"/>
          <p14:tracePt t="54398" x="1714500" y="4384675"/>
          <p14:tracePt t="54415" x="1687513" y="4384675"/>
          <p14:tracePt t="54431" x="1670050" y="4384675"/>
          <p14:tracePt t="54448" x="1660525" y="4384675"/>
          <p14:tracePt t="54464" x="1652588" y="4384675"/>
          <p14:tracePt t="54481" x="1643063" y="4384675"/>
          <p14:tracePt t="54504" x="1633538" y="4384675"/>
          <p14:tracePt t="54669" x="1643063" y="4384675"/>
          <p14:tracePt t="54690" x="1660525" y="4384675"/>
          <p14:tracePt t="54703" x="1670050" y="4384675"/>
          <p14:tracePt t="54710" x="1679575" y="4384675"/>
          <p14:tracePt t="54717" x="1687513" y="4384675"/>
          <p14:tracePt t="54731" x="1697038" y="4375150"/>
          <p14:tracePt t="54749" x="1714500" y="4367213"/>
          <p14:tracePt t="54765" x="1731963" y="4367213"/>
          <p14:tracePt t="54783" x="1751013" y="4367213"/>
          <p14:tracePt t="54815" x="1758950" y="4367213"/>
          <p14:tracePt t="54832" x="1776413" y="4357688"/>
          <p14:tracePt t="54848" x="1795463" y="4357688"/>
          <p14:tracePt t="54866" x="1803400" y="4348163"/>
          <p14:tracePt t="54881" x="1822450" y="4340225"/>
          <p14:tracePt t="54899" x="1847850" y="4340225"/>
          <p14:tracePt t="54915" x="1857375" y="4340225"/>
          <p14:tracePt t="54932" x="1884363" y="4340225"/>
          <p14:tracePt t="54948" x="1911350" y="4330700"/>
          <p14:tracePt t="54965" x="1919288" y="4330700"/>
          <p14:tracePt t="54981" x="1938338" y="4322763"/>
          <p14:tracePt t="54998" x="1955800" y="4322763"/>
          <p14:tracePt t="55015" x="1973263" y="4313238"/>
          <p14:tracePt t="55032" x="1990725" y="4303713"/>
          <p14:tracePt t="55049" x="2000250" y="4295775"/>
          <p14:tracePt t="55065" x="2009775" y="4295775"/>
          <p14:tracePt t="55082" x="2017713" y="4286250"/>
          <p14:tracePt t="55098" x="2036763" y="4276725"/>
          <p14:tracePt t="55115" x="2044700" y="4268788"/>
          <p14:tracePt t="55131" x="2062163" y="4268788"/>
          <p14:tracePt t="55148" x="2081213" y="4259263"/>
          <p14:tracePt t="55165" x="2089150" y="4259263"/>
          <p14:tracePt t="55181" x="2108200" y="4251325"/>
          <p14:tracePt t="55199" x="2108200" y="4241800"/>
          <p14:tracePt t="55215" x="2116138" y="4241800"/>
          <p14:tracePt t="55232" x="2116138" y="4232275"/>
          <p14:tracePt t="55248" x="2125663" y="4232275"/>
          <p14:tracePt t="55289" x="2133600" y="4232275"/>
          <p14:tracePt t="55303" x="2133600" y="4224338"/>
          <p14:tracePt t="55315" x="2143125" y="4224338"/>
          <p14:tracePt t="55337" x="2152650" y="4224338"/>
          <p14:tracePt t="55349" x="2152650" y="4214813"/>
          <p14:tracePt t="55365" x="2160588" y="4205288"/>
          <p14:tracePt t="55381" x="2179638" y="4205288"/>
          <p14:tracePt t="55398" x="2224088" y="4187825"/>
          <p14:tracePt t="55415" x="2251075" y="4170363"/>
          <p14:tracePt t="55432" x="2286000" y="4170363"/>
          <p14:tracePt t="55448" x="2295525" y="4160838"/>
          <p14:tracePt t="55465" x="2322513" y="4152900"/>
          <p14:tracePt t="55498" x="2330450" y="4152900"/>
          <p14:tracePt t="55515" x="2339975" y="4152900"/>
          <p14:tracePt t="55533" x="2347913" y="4143375"/>
          <p14:tracePt t="55548" x="2357438" y="4143375"/>
          <p14:tracePt t="55569" x="2366963" y="4143375"/>
          <p14:tracePt t="55616" x="2374900" y="4143375"/>
          <p14:tracePt t="55657" x="2384425" y="4143375"/>
          <p14:tracePt t="55671" x="2393950" y="4143375"/>
          <p14:tracePt t="55678" x="2393950" y="4133850"/>
          <p14:tracePt t="56114" x="2401888" y="4133850"/>
          <p14:tracePt t="56121" x="2419350" y="4133850"/>
          <p14:tracePt t="56132" x="2438400" y="4125913"/>
          <p14:tracePt t="56148" x="2500313" y="4125913"/>
          <p14:tracePt t="56165" x="2536825" y="4116388"/>
          <p14:tracePt t="56182" x="2581275" y="4108450"/>
          <p14:tracePt t="56198" x="2625725" y="4098925"/>
          <p14:tracePt t="56215" x="2697163" y="4098925"/>
          <p14:tracePt t="56232" x="2741613" y="4089400"/>
          <p14:tracePt t="56249" x="2768600" y="4089400"/>
          <p14:tracePt t="56265" x="2786063" y="4089400"/>
          <p14:tracePt t="56284" x="2803525" y="4081463"/>
          <p14:tracePt t="56298" x="2822575" y="4081463"/>
          <p14:tracePt t="56315" x="2840038" y="4071938"/>
          <p14:tracePt t="56332" x="2867025" y="4062413"/>
          <p14:tracePt t="56349" x="2911475" y="4044950"/>
          <p14:tracePt t="56365" x="2973388" y="4017963"/>
          <p14:tracePt t="56382" x="3009900" y="4010025"/>
          <p14:tracePt t="56399" x="3062288" y="3990975"/>
          <p14:tracePt t="56415" x="3098800" y="3973513"/>
          <p14:tracePt t="56432" x="3116263" y="3965575"/>
          <p14:tracePt t="56448" x="3152775" y="3956050"/>
          <p14:tracePt t="56465" x="3160713" y="3946525"/>
          <p14:tracePt t="56482" x="3179763" y="3938588"/>
          <p14:tracePt t="56498" x="3187700" y="3938588"/>
          <p14:tracePt t="56515" x="3205163" y="3929063"/>
          <p14:tracePt t="56832" x="3232150" y="3919538"/>
          <p14:tracePt t="56837" x="3259138" y="3911600"/>
          <p14:tracePt t="56849" x="3340100" y="3875088"/>
          <p14:tracePt t="56865" x="3465513" y="3848100"/>
          <p14:tracePt t="56882" x="3554413" y="3830638"/>
          <p14:tracePt t="56898" x="3633788" y="3803650"/>
          <p14:tracePt t="56915" x="3697288" y="3786188"/>
          <p14:tracePt t="56932" x="3786188" y="3759200"/>
          <p14:tracePt t="56948" x="3867150" y="3751263"/>
          <p14:tracePt t="56965" x="3956050" y="3724275"/>
          <p14:tracePt t="56982" x="3990975" y="3714750"/>
          <p14:tracePt t="56999" x="4037013" y="3705225"/>
          <p14:tracePt t="57015" x="4054475" y="3697288"/>
          <p14:tracePt t="57032" x="4071938" y="3697288"/>
          <p14:tracePt t="57048" x="4098925" y="3679825"/>
          <p14:tracePt t="57065" x="4108450" y="3679825"/>
          <p14:tracePt t="57082" x="4133850" y="3670300"/>
          <p14:tracePt t="57098" x="4143375" y="3670300"/>
          <p14:tracePt t="57115" x="4170363" y="3660775"/>
          <p14:tracePt t="57132" x="4197350" y="3652838"/>
          <p14:tracePt t="57149" x="4232275" y="3643313"/>
          <p14:tracePt t="57165" x="4268788" y="3633788"/>
          <p14:tracePt t="57182" x="4303713" y="3625850"/>
          <p14:tracePt t="57198" x="4348163" y="3616325"/>
          <p14:tracePt t="57215" x="4384675" y="3616325"/>
          <p14:tracePt t="57232" x="4419600" y="3598863"/>
          <p14:tracePt t="57248" x="4446588" y="3598863"/>
          <p14:tracePt t="57265" x="4483100" y="3589338"/>
          <p14:tracePt t="57282" x="4500563" y="3581400"/>
          <p14:tracePt t="57299" x="4537075" y="3581400"/>
          <p14:tracePt t="57315" x="4545013" y="3581400"/>
          <p14:tracePt t="57332" x="4562475" y="3581400"/>
          <p14:tracePt t="57349" x="4581525" y="3571875"/>
          <p14:tracePt t="57365" x="4598988" y="3562350"/>
          <p14:tracePt t="57382" x="4633913" y="3562350"/>
          <p14:tracePt t="57399" x="4670425" y="3554413"/>
          <p14:tracePt t="57415" x="4705350" y="3544888"/>
          <p14:tracePt t="57432" x="4724400" y="3544888"/>
          <p14:tracePt t="57449" x="4741863" y="3544888"/>
          <p14:tracePt t="57465" x="4759325" y="3544888"/>
          <p14:tracePt t="57483" x="4776788" y="3544888"/>
          <p14:tracePt t="57498" x="4786313" y="3544888"/>
          <p14:tracePt t="57515" x="4803775" y="3544888"/>
          <p14:tracePt t="57532" x="4813300" y="3536950"/>
          <p14:tracePt t="57549" x="4822825" y="3536950"/>
          <p14:tracePt t="57565" x="4830763" y="3536950"/>
          <p14:tracePt t="57582" x="4840288" y="3536950"/>
          <p14:tracePt t="57599" x="4848225" y="3536950"/>
          <p14:tracePt t="57632" x="4857750" y="3536950"/>
          <p14:tracePt t="59093" x="4867275" y="3536950"/>
          <p14:tracePt t="63516" x="4830763" y="3536950"/>
          <p14:tracePt t="63533" x="4732338" y="3554413"/>
          <p14:tracePt t="63551" x="4598988" y="3581400"/>
          <p14:tracePt t="63567" x="4500563" y="3608388"/>
          <p14:tracePt t="63584" x="4367213" y="3625850"/>
          <p14:tracePt t="63600" x="4295775" y="3652838"/>
          <p14:tracePt t="63617" x="4259263" y="3660775"/>
          <p14:tracePt t="63634" x="4232275" y="3670300"/>
          <p14:tracePt t="63651" x="4224338" y="3670300"/>
          <p14:tracePt t="63667" x="4214813" y="3670300"/>
          <p14:tracePt t="63700" x="4205288" y="3670300"/>
          <p14:tracePt t="63717" x="4197350" y="3670300"/>
          <p14:tracePt t="63735" x="4205288" y="3670300"/>
          <p14:tracePt t="63751" x="4232275" y="3670300"/>
          <p14:tracePt t="63767" x="4313238" y="3652838"/>
          <p14:tracePt t="63784" x="4456113" y="3616325"/>
          <p14:tracePt t="63801" x="4545013" y="3598863"/>
          <p14:tracePt t="63817" x="4679950" y="3571875"/>
          <p14:tracePt t="63834" x="4768850" y="3562350"/>
          <p14:tracePt t="63851" x="4830763" y="3554413"/>
          <p14:tracePt t="63867" x="4857750" y="3536950"/>
          <p14:tracePt t="63884" x="4884738" y="3536950"/>
          <p14:tracePt t="63901" x="4894263" y="3536950"/>
          <p14:tracePt t="63917" x="4911725" y="3527425"/>
          <p14:tracePt t="63934" x="4938713" y="3527425"/>
          <p14:tracePt t="63950" x="4956175" y="3517900"/>
          <p14:tracePt t="63967" x="4991100" y="3509963"/>
          <p14:tracePt t="63984" x="5010150" y="3509963"/>
          <p14:tracePt t="64000" x="5037138" y="3509963"/>
          <p14:tracePt t="64017" x="5045075" y="3500438"/>
          <p14:tracePt t="64036" x="5081588" y="3500438"/>
          <p14:tracePt t="64051" x="5089525" y="3500438"/>
          <p14:tracePt t="64068" x="5108575" y="3500438"/>
          <p14:tracePt t="64084" x="5126038" y="3500438"/>
          <p14:tracePt t="64101" x="5133975" y="3500438"/>
          <p14:tracePt t="64117" x="5153025" y="3500438"/>
          <p14:tracePt t="64151" x="5160963" y="3500438"/>
          <p14:tracePt t="64167" x="5170488" y="3500438"/>
          <p14:tracePt t="64184" x="5197475" y="3490913"/>
          <p14:tracePt t="64438" x="5133975" y="3500438"/>
          <p14:tracePt t="64445" x="5018088" y="3517900"/>
          <p14:tracePt t="64452" x="4840288" y="3562350"/>
          <p14:tracePt t="64467" x="4643438" y="3625850"/>
          <p14:tracePt t="64485" x="4429125" y="3714750"/>
          <p14:tracePt t="64501" x="4232275" y="3786188"/>
          <p14:tracePt t="64517" x="4037013" y="3875088"/>
          <p14:tracePt t="64534" x="3848100" y="3965575"/>
          <p14:tracePt t="64551" x="3697288" y="4017963"/>
          <p14:tracePt t="64567" x="3446463" y="4108450"/>
          <p14:tracePt t="64584" x="3375025" y="4133850"/>
          <p14:tracePt t="64601" x="3295650" y="4187825"/>
          <p14:tracePt t="64617" x="3241675" y="4214813"/>
          <p14:tracePt t="64634" x="3116263" y="4276725"/>
          <p14:tracePt t="64651" x="3027363" y="4313238"/>
          <p14:tracePt t="64667" x="2946400" y="4357688"/>
          <p14:tracePt t="64684" x="2830513" y="4429125"/>
          <p14:tracePt t="64701" x="2786063" y="4446588"/>
          <p14:tracePt t="64717" x="2741613" y="4465638"/>
          <p14:tracePt t="64734" x="2724150" y="4483100"/>
          <p14:tracePt t="64751" x="2633663" y="4500563"/>
          <p14:tracePt t="64767" x="2554288" y="4527550"/>
          <p14:tracePt t="64784" x="2473325" y="4554538"/>
          <p14:tracePt t="64801" x="2428875" y="4562475"/>
          <p14:tracePt t="64818" x="2393950" y="4581525"/>
          <p14:tracePt t="64834" x="2374900" y="4581525"/>
          <p14:tracePt t="64851" x="2357438" y="4589463"/>
          <p14:tracePt t="64867" x="2339975" y="4598988"/>
          <p14:tracePt t="64884" x="2322513" y="4608513"/>
          <p14:tracePt t="64902" x="2303463" y="4608513"/>
          <p14:tracePt t="64917" x="2286000" y="4616450"/>
          <p14:tracePt t="64934" x="2251075" y="4625975"/>
          <p14:tracePt t="64951" x="2232025" y="4633913"/>
          <p14:tracePt t="64968" x="2187575" y="4643438"/>
          <p14:tracePt t="64984" x="2170113" y="4643438"/>
          <p14:tracePt t="65001" x="2152650" y="4652963"/>
          <p14:tracePt t="65017" x="2143125" y="4652963"/>
          <p14:tracePt t="65034" x="2133600" y="4652963"/>
          <p14:tracePt t="65051" x="2125663" y="4652963"/>
          <p14:tracePt t="65071" x="2116138" y="4652963"/>
          <p14:tracePt t="65214" x="2125663" y="4652963"/>
          <p14:tracePt t="65221" x="2133600" y="4652963"/>
          <p14:tracePt t="65242" x="2143125" y="4652963"/>
          <p14:tracePt t="65256" x="2160588" y="4652963"/>
          <p14:tracePt t="65270" x="2170113" y="4643438"/>
          <p14:tracePt t="65284" x="2187575" y="4643438"/>
          <p14:tracePt t="65302" x="2205038" y="4633913"/>
          <p14:tracePt t="65318" x="2224088" y="4625975"/>
          <p14:tracePt t="65334" x="2241550" y="4625975"/>
          <p14:tracePt t="65351" x="2259013" y="4616450"/>
          <p14:tracePt t="65368" x="2268538" y="4616450"/>
          <p14:tracePt t="65384" x="2286000" y="4616450"/>
          <p14:tracePt t="65401" x="2295525" y="4608513"/>
          <p14:tracePt t="65418" x="2312988" y="4598988"/>
          <p14:tracePt t="65434" x="2330450" y="4598988"/>
          <p14:tracePt t="65451" x="2347913" y="4589463"/>
          <p14:tracePt t="65467" x="2374900" y="4589463"/>
          <p14:tracePt t="65484" x="2393950" y="4589463"/>
          <p14:tracePt t="65501" x="2419350" y="4589463"/>
          <p14:tracePt t="65517" x="2438400" y="4589463"/>
          <p14:tracePt t="65534" x="2465388" y="4581525"/>
          <p14:tracePt t="65551" x="2490788" y="4581525"/>
          <p14:tracePt t="65568" x="2517775" y="4562475"/>
          <p14:tracePt t="65584" x="2536825" y="4562475"/>
          <p14:tracePt t="65601" x="2554288" y="4562475"/>
          <p14:tracePt t="65617" x="2581275" y="4554538"/>
          <p14:tracePt t="65634" x="2589213" y="4554538"/>
          <p14:tracePt t="65651" x="2608263" y="4545013"/>
          <p14:tracePt t="65667" x="2616200" y="4537075"/>
          <p14:tracePt t="65684" x="2633663" y="4537075"/>
          <p14:tracePt t="65701" x="2643188" y="4537075"/>
          <p14:tracePt t="65718" x="2660650" y="4518025"/>
          <p14:tracePt t="65734" x="2679700" y="4510088"/>
          <p14:tracePt t="65751" x="2705100" y="4500563"/>
          <p14:tracePt t="65767" x="2768600" y="4473575"/>
          <p14:tracePt t="65784" x="2813050" y="4446588"/>
          <p14:tracePt t="65801" x="2884488" y="4419600"/>
          <p14:tracePt t="65818" x="2919413" y="4394200"/>
          <p14:tracePt t="65821" x="2938463" y="4394200"/>
          <p14:tracePt t="65834" x="2955925" y="4375150"/>
          <p14:tracePt t="65851" x="2982913" y="4367213"/>
          <p14:tracePt t="65868" x="3017838" y="4348163"/>
          <p14:tracePt t="65884" x="3044825" y="4340225"/>
          <p14:tracePt t="65901" x="3062288" y="4330700"/>
          <p14:tracePt t="65918" x="3089275" y="4322763"/>
          <p14:tracePt t="65934" x="3108325" y="4313238"/>
          <p14:tracePt t="65951" x="3170238" y="4295775"/>
          <p14:tracePt t="65968" x="3205163" y="4276725"/>
          <p14:tracePt t="65985" x="3276600" y="4259263"/>
          <p14:tracePt t="66001" x="3313113" y="4241800"/>
          <p14:tracePt t="66019" x="3357563" y="4241800"/>
          <p14:tracePt t="66035" x="3384550" y="4232275"/>
          <p14:tracePt t="66052" x="3419475" y="4224338"/>
          <p14:tracePt t="66068" x="3438525" y="4224338"/>
          <p14:tracePt t="66085" x="3446463" y="4214813"/>
          <p14:tracePt t="66101" x="3465513" y="4214813"/>
          <p14:tracePt t="66118" x="3473450" y="4214813"/>
          <p14:tracePt t="66135" x="3482975" y="4214813"/>
          <p14:tracePt t="66168" x="3500438" y="4214813"/>
          <p14:tracePt t="66184" x="3509963" y="4214813"/>
          <p14:tracePt t="66202" x="3517900" y="4205288"/>
          <p14:tracePt t="66218" x="3536950" y="4197350"/>
          <p14:tracePt t="66235" x="3544888" y="4197350"/>
          <p14:tracePt t="66648" x="3562350" y="4197350"/>
          <p14:tracePt t="66654" x="3581400" y="4187825"/>
          <p14:tracePt t="66668" x="3625850" y="4170363"/>
          <p14:tracePt t="66685" x="3670300" y="4160838"/>
          <p14:tracePt t="66701" x="3705225" y="4152900"/>
          <p14:tracePt t="66718" x="3732213" y="4133850"/>
          <p14:tracePt t="66735" x="3768725" y="4125913"/>
          <p14:tracePt t="66752" x="3795713" y="4116388"/>
          <p14:tracePt t="66768" x="3822700" y="4108450"/>
          <p14:tracePt t="66785" x="3840163" y="4108450"/>
          <p14:tracePt t="66804" x="3867150" y="4098925"/>
          <p14:tracePt t="66818" x="3884613" y="4098925"/>
          <p14:tracePt t="66835" x="3902075" y="4089400"/>
          <p14:tracePt t="66851" x="3929063" y="4081463"/>
          <p14:tracePt t="66868" x="3946525" y="4081463"/>
          <p14:tracePt t="66885" x="3965575" y="4071938"/>
          <p14:tracePt t="66901" x="3973513" y="4071938"/>
          <p14:tracePt t="67369" x="4000500" y="4062413"/>
          <p14:tracePt t="67376" x="4054475" y="4037013"/>
          <p14:tracePt t="67385" x="4133850" y="4010025"/>
          <p14:tracePt t="67403" x="4330700" y="3919538"/>
          <p14:tracePt t="67418" x="4429125" y="3894138"/>
          <p14:tracePt t="67435" x="4483100" y="3875088"/>
          <p14:tracePt t="67452" x="4554538" y="3857625"/>
          <p14:tracePt t="67468" x="4589463" y="3848100"/>
          <p14:tracePt t="67485" x="4652963" y="3830638"/>
          <p14:tracePt t="67502" x="4697413" y="3822700"/>
          <p14:tracePt t="67518" x="4751388" y="3803650"/>
          <p14:tracePt t="67535" x="4786313" y="3795713"/>
          <p14:tracePt t="67554" x="4813300" y="3795713"/>
          <p14:tracePt t="67568" x="4830763" y="3786188"/>
          <p14:tracePt t="67585" x="4840288" y="3776663"/>
          <p14:tracePt t="67602" x="4857750" y="3776663"/>
          <p14:tracePt t="67618" x="4867275" y="3776663"/>
          <p14:tracePt t="67886" x="4803775" y="3776663"/>
          <p14:tracePt t="67893" x="4705350" y="3786188"/>
          <p14:tracePt t="67901" x="4598988" y="3803650"/>
          <p14:tracePt t="67918" x="4367213" y="3857625"/>
          <p14:tracePt t="67935" x="3741738" y="4017963"/>
          <p14:tracePt t="67951" x="3367088" y="4133850"/>
          <p14:tracePt t="67968" x="2965450" y="4286250"/>
          <p14:tracePt t="67985" x="2874963" y="4348163"/>
          <p14:tracePt t="68002" x="2687638" y="4438650"/>
          <p14:tracePt t="68018" x="2589213" y="4500563"/>
          <p14:tracePt t="68035" x="2500313" y="4545013"/>
          <p14:tracePt t="68051" x="2438400" y="4589463"/>
          <p14:tracePt t="68068" x="2411413" y="4608513"/>
          <p14:tracePt t="68085" x="2366963" y="4643438"/>
          <p14:tracePt t="68102" x="2339975" y="4670425"/>
          <p14:tracePt t="68118" x="2295525" y="4714875"/>
          <p14:tracePt t="68135" x="2259013" y="4751388"/>
          <p14:tracePt t="68152" x="2187575" y="4822825"/>
          <p14:tracePt t="68168" x="2143125" y="4848225"/>
          <p14:tracePt t="68185" x="2098675" y="4884738"/>
          <p14:tracePt t="68202" x="2036763" y="4929188"/>
          <p14:tracePt t="68218" x="2000250" y="4956175"/>
          <p14:tracePt t="68235" x="1982788" y="4973638"/>
          <p14:tracePt t="68252" x="1965325" y="4983163"/>
          <p14:tracePt t="68268" x="1955800" y="4991100"/>
          <p14:tracePt t="68285" x="1946275" y="4991100"/>
          <p14:tracePt t="68303" x="1928813" y="5010150"/>
          <p14:tracePt t="68318" x="1919288" y="5018088"/>
          <p14:tracePt t="68335" x="1919288" y="5027613"/>
          <p14:tracePt t="68352" x="1919288" y="5045075"/>
          <p14:tracePt t="68369" x="1919288" y="5062538"/>
          <p14:tracePt t="68385" x="1938338" y="5081588"/>
          <p14:tracePt t="68402" x="1955800" y="5089525"/>
          <p14:tracePt t="68418" x="2000250" y="5099050"/>
          <p14:tracePt t="68435" x="2044700" y="5099050"/>
          <p14:tracePt t="68452" x="2108200" y="5099050"/>
          <p14:tracePt t="68468" x="2125663" y="5099050"/>
          <p14:tracePt t="68485" x="2143125" y="5099050"/>
          <p14:tracePt t="68502" x="2160588" y="5099050"/>
          <p14:tracePt t="68518" x="2179638" y="5099050"/>
          <p14:tracePt t="68535" x="2197100" y="5099050"/>
          <p14:tracePt t="68552" x="2205038" y="5099050"/>
          <p14:tracePt t="68568" x="2214563" y="5089525"/>
          <p14:tracePt t="68585" x="2224088" y="5089525"/>
          <p14:tracePt t="68602" x="2232025" y="5081588"/>
          <p14:tracePt t="68618" x="2241550" y="5081588"/>
          <p14:tracePt t="68635" x="2251075" y="5081588"/>
          <p14:tracePt t="68657" x="2259013" y="5081588"/>
          <p14:tracePt t="68678" x="2259013" y="5072063"/>
          <p14:tracePt t="69087" x="2268538" y="5072063"/>
          <p14:tracePt t="69114" x="2276475" y="5072063"/>
          <p14:tracePt t="77234" x="2295525" y="5062538"/>
          <p14:tracePt t="77241" x="2322513" y="5054600"/>
          <p14:tracePt t="77254" x="2384425" y="5018088"/>
          <p14:tracePt t="77271" x="2473325" y="4973638"/>
          <p14:tracePt t="77288" x="2598738" y="4902200"/>
          <p14:tracePt t="77304" x="2660650" y="4875213"/>
          <p14:tracePt t="77322" x="2705100" y="4848225"/>
          <p14:tracePt t="77337" x="2724150" y="4840288"/>
          <p14:tracePt t="77354" x="2741613" y="4830763"/>
          <p14:tracePt t="77371" x="2768600" y="4813300"/>
          <p14:tracePt t="77388" x="2795588" y="4803775"/>
          <p14:tracePt t="77405" x="2840038" y="4776788"/>
          <p14:tracePt t="77421" x="2874963" y="4759325"/>
          <p14:tracePt t="77439" x="2919413" y="4732338"/>
          <p14:tracePt t="77454" x="2938463" y="4724400"/>
          <p14:tracePt t="77472" x="2973388" y="4714875"/>
          <p14:tracePt t="77488" x="2982913" y="4705350"/>
          <p14:tracePt t="77505" x="3000375" y="4697413"/>
          <p14:tracePt t="77521" x="3027363" y="4687888"/>
          <p14:tracePt t="77538" x="3044825" y="4679950"/>
          <p14:tracePt t="77554" x="3071813" y="4670425"/>
          <p14:tracePt t="77571" x="3081338" y="4670425"/>
          <p14:tracePt t="77589" x="3098800" y="4660900"/>
          <p14:tracePt t="77605" x="3116263" y="4652963"/>
          <p14:tracePt t="77622" x="3133725" y="4652963"/>
          <p14:tracePt t="77638" x="3143250" y="4643438"/>
          <p14:tracePt t="77655" x="3160713" y="4643438"/>
          <p14:tracePt t="77671" x="3179763" y="4633913"/>
          <p14:tracePt t="77688" x="3197225" y="4625975"/>
          <p14:tracePt t="77704" x="3205163" y="4625975"/>
          <p14:tracePt t="77721" x="3224213" y="4616450"/>
          <p14:tracePt t="77738" x="3241675" y="4616450"/>
          <p14:tracePt t="78087" x="3276600" y="4608513"/>
          <p14:tracePt t="78093" x="3330575" y="4589463"/>
          <p14:tracePt t="78104" x="3375025" y="4562475"/>
          <p14:tracePt t="78121" x="3465513" y="4527550"/>
          <p14:tracePt t="78138" x="3536950" y="4510088"/>
          <p14:tracePt t="78155" x="3643313" y="4465638"/>
          <p14:tracePt t="78171" x="3705225" y="4446588"/>
          <p14:tracePt t="78188" x="3751263" y="4429125"/>
          <p14:tracePt t="78205" x="3776663" y="4419600"/>
          <p14:tracePt t="78222" x="3795713" y="4411663"/>
          <p14:tracePt t="78238" x="3813175" y="4411663"/>
          <p14:tracePt t="78255" x="3822700" y="4402138"/>
          <p14:tracePt t="78271" x="3848100" y="4402138"/>
          <p14:tracePt t="78288" x="3857625" y="4394200"/>
          <p14:tracePt t="78305" x="3875088" y="4384675"/>
          <p14:tracePt t="78322" x="3884613" y="4384675"/>
          <p14:tracePt t="78326" x="3894138" y="4375150"/>
          <p14:tracePt t="78339" x="3902075" y="4375150"/>
          <p14:tracePt t="78355" x="3919538" y="4367213"/>
          <p14:tracePt t="78372" x="3938588" y="4367213"/>
          <p14:tracePt t="78388" x="3946525" y="4357688"/>
          <p14:tracePt t="78405" x="3965575" y="4357688"/>
          <p14:tracePt t="78421" x="4000500" y="4348163"/>
          <p14:tracePt t="78438" x="4037013" y="4340225"/>
          <p14:tracePt t="78455" x="4116388" y="4330700"/>
          <p14:tracePt t="78471" x="4179888" y="4322763"/>
          <p14:tracePt t="78488" x="4259263" y="4313238"/>
          <p14:tracePt t="78505" x="4303713" y="4303713"/>
          <p14:tracePt t="78522" x="4348163" y="4286250"/>
          <p14:tracePt t="78538" x="4384675" y="4276725"/>
          <p14:tracePt t="78556" x="4438650" y="4268788"/>
          <p14:tracePt t="78572" x="4473575" y="4268788"/>
          <p14:tracePt t="78588" x="4500563" y="4259263"/>
          <p14:tracePt t="78605" x="4562475" y="4241800"/>
          <p14:tracePt t="78621" x="4589463" y="4232275"/>
          <p14:tracePt t="78638" x="4625975" y="4224338"/>
          <p14:tracePt t="78655" x="4652963" y="4214813"/>
          <p14:tracePt t="78672" x="4687888" y="4205288"/>
          <p14:tracePt t="78688" x="4705350" y="4197350"/>
          <p14:tracePt t="78705" x="4724400" y="4187825"/>
          <p14:tracePt t="78721" x="4751388" y="4179888"/>
          <p14:tracePt t="78738" x="4776788" y="4160838"/>
          <p14:tracePt t="78754" x="4813300" y="4152900"/>
          <p14:tracePt t="78771" x="4848225" y="4133850"/>
          <p14:tracePt t="78788" x="4884738" y="4133850"/>
          <p14:tracePt t="78804" x="4902200" y="4125913"/>
          <p14:tracePt t="78822" x="4929188" y="4125913"/>
          <p14:tracePt t="78838" x="4946650" y="4116388"/>
          <p14:tracePt t="78855" x="4956175" y="4108450"/>
          <p14:tracePt t="78871" x="4965700" y="4108450"/>
          <p14:tracePt t="78888" x="4973638" y="4108450"/>
          <p14:tracePt t="78918" x="4983163" y="4108450"/>
          <p14:tracePt t="78973" x="4973638" y="4108450"/>
          <p14:tracePt t="78980" x="4946650" y="4108450"/>
          <p14:tracePt t="78988" x="4884738" y="4108450"/>
          <p14:tracePt t="79006" x="4697413" y="4170363"/>
          <p14:tracePt t="79022" x="4491038" y="4241800"/>
          <p14:tracePt t="79038" x="4179888" y="4357688"/>
          <p14:tracePt t="79055" x="3813175" y="4537075"/>
          <p14:tracePt t="79072" x="3660775" y="4608513"/>
          <p14:tracePt t="79088" x="3509963" y="4679950"/>
          <p14:tracePt t="79104" x="3446463" y="4714875"/>
          <p14:tracePt t="79121" x="3330575" y="4795838"/>
          <p14:tracePt t="79138" x="3268663" y="4830763"/>
          <p14:tracePt t="79155" x="3125788" y="4919663"/>
          <p14:tracePt t="79171" x="2955925" y="5027613"/>
          <p14:tracePt t="79188" x="2813050" y="5108575"/>
          <p14:tracePt t="79205" x="2652713" y="5214938"/>
          <p14:tracePt t="79221" x="2500313" y="5303838"/>
          <p14:tracePt t="79238" x="2366963" y="5394325"/>
          <p14:tracePt t="79255" x="2295525" y="5438775"/>
          <p14:tracePt t="79272" x="2224088" y="5473700"/>
          <p14:tracePt t="79288" x="2179638" y="5500688"/>
          <p14:tracePt t="79306" x="2133600" y="5527675"/>
          <p14:tracePt t="79322" x="2125663" y="5527675"/>
          <p14:tracePt t="79338" x="2098675" y="5537200"/>
          <p14:tracePt t="79355" x="2062163" y="5554663"/>
          <p14:tracePt t="79372" x="2017713" y="5562600"/>
          <p14:tracePt t="79388" x="1973263" y="5581650"/>
          <p14:tracePt t="79405" x="1955800" y="5589588"/>
          <p14:tracePt t="79422" x="1928813" y="5599113"/>
          <p14:tracePt t="79438" x="1919288" y="5608638"/>
          <p14:tracePt t="79455" x="1893888" y="5626100"/>
          <p14:tracePt t="79471" x="1884363" y="5626100"/>
          <p14:tracePt t="79488" x="1874838" y="5634038"/>
          <p14:tracePt t="79505" x="1866900" y="5643563"/>
          <p14:tracePt t="79538" x="1857375" y="5653088"/>
          <p14:tracePt t="79606" x="1866900" y="5653088"/>
          <p14:tracePt t="79613" x="1874838" y="5653088"/>
          <p14:tracePt t="79626" x="1884363" y="5643563"/>
          <p14:tracePt t="79638" x="1901825" y="5634038"/>
          <p14:tracePt t="79655" x="1946275" y="5608638"/>
          <p14:tracePt t="79671" x="1982788" y="5589588"/>
          <p14:tracePt t="79688" x="2062163" y="5537200"/>
          <p14:tracePt t="79705" x="2108200" y="5510213"/>
          <p14:tracePt t="79721" x="2179638" y="5465763"/>
          <p14:tracePt t="79738" x="2224088" y="5446713"/>
          <p14:tracePt t="79755" x="2268538" y="5438775"/>
          <p14:tracePt t="79771" x="2322513" y="5411788"/>
          <p14:tracePt t="79788" x="2384425" y="5394325"/>
          <p14:tracePt t="79805" x="2517775" y="5348288"/>
          <p14:tracePt t="79822" x="2589213" y="5330825"/>
          <p14:tracePt t="79826" x="2625725" y="5322888"/>
          <p14:tracePt t="79838" x="2705100" y="5286375"/>
          <p14:tracePt t="79855" x="2786063" y="5241925"/>
          <p14:tracePt t="79871" x="2874963" y="5197475"/>
          <p14:tracePt t="79888" x="2919413" y="5180013"/>
          <p14:tracePt t="79906" x="2946400" y="5170488"/>
          <p14:tracePt t="79921" x="2955925" y="5160963"/>
          <p14:tracePt t="79938" x="2965450" y="5160963"/>
          <p14:tracePt t="79955" x="2990850" y="5153025"/>
          <p14:tracePt t="79971" x="3000375" y="5153025"/>
          <p14:tracePt t="79988" x="3036888" y="5133975"/>
          <p14:tracePt t="80005" x="3054350" y="5126038"/>
          <p14:tracePt t="80021" x="3089275" y="5108575"/>
          <p14:tracePt t="80038" x="3108325" y="5099050"/>
          <p14:tracePt t="80055" x="3125788" y="5099050"/>
          <p14:tracePt t="80072" x="3143250" y="5089525"/>
          <p14:tracePt t="80089" x="3152775" y="5089525"/>
          <p14:tracePt t="80105" x="3179763" y="5081588"/>
          <p14:tracePt t="80122" x="3205163" y="5072063"/>
          <p14:tracePt t="80138" x="3214688" y="5072063"/>
          <p14:tracePt t="80561" x="3241675" y="5062538"/>
          <p14:tracePt t="80568" x="3268663" y="5045075"/>
          <p14:tracePt t="80576" x="3322638" y="5018088"/>
          <p14:tracePt t="80589" x="3429000" y="4991100"/>
          <p14:tracePt t="80605" x="3482975" y="4965700"/>
          <p14:tracePt t="80622" x="3527425" y="4956175"/>
          <p14:tracePt t="80639" x="3544888" y="4946650"/>
          <p14:tracePt t="80656" x="3562350" y="4938713"/>
          <p14:tracePt t="80672" x="3581400" y="4938713"/>
          <p14:tracePt t="80690" x="3598863" y="4929188"/>
          <p14:tracePt t="80705" x="3608388" y="4929188"/>
          <p14:tracePt t="80722" x="3625850" y="4919663"/>
          <p14:tracePt t="80738" x="3643313" y="4919663"/>
          <p14:tracePt t="80755" x="3652838" y="4911725"/>
          <p14:tracePt t="80772" x="3679825" y="4902200"/>
          <p14:tracePt t="80788" x="3687763" y="4902200"/>
          <p14:tracePt t="80806" x="3705225" y="4894263"/>
          <p14:tracePt t="80823" x="3724275" y="4894263"/>
          <p14:tracePt t="80827" x="3732213" y="4884738"/>
          <p14:tracePt t="80841" x="3741738" y="4884738"/>
          <p14:tracePt t="80855" x="3751263" y="4884738"/>
          <p14:tracePt t="80872" x="3768725" y="4875213"/>
          <p14:tracePt t="80889" x="3795713" y="4867275"/>
          <p14:tracePt t="80905" x="3803650" y="4867275"/>
          <p14:tracePt t="80922" x="3830638" y="4867275"/>
          <p14:tracePt t="80939" x="3848100" y="4867275"/>
          <p14:tracePt t="80955" x="3857625" y="4857750"/>
          <p14:tracePt t="80972" x="3875088" y="4857750"/>
          <p14:tracePt t="80990" x="3894138" y="4857750"/>
          <p14:tracePt t="81005" x="3911600" y="4857750"/>
          <p14:tracePt t="81022" x="3919538" y="4857750"/>
          <p14:tracePt t="81039" x="3946525" y="4857750"/>
          <p14:tracePt t="81055" x="3956050" y="4857750"/>
          <p14:tracePt t="81072" x="3973513" y="4848225"/>
          <p14:tracePt t="81089" x="3983038" y="4848225"/>
          <p14:tracePt t="81106" x="4010025" y="4840288"/>
          <p14:tracePt t="81122" x="4027488" y="4840288"/>
          <p14:tracePt t="81140" x="4054475" y="4840288"/>
          <p14:tracePt t="81155" x="4071938" y="4840288"/>
          <p14:tracePt t="81172" x="4098925" y="4840288"/>
          <p14:tracePt t="81189" x="4143375" y="4840288"/>
          <p14:tracePt t="81205" x="4179888" y="4840288"/>
          <p14:tracePt t="81222" x="4205288" y="4840288"/>
          <p14:tracePt t="81239" x="4224338" y="4840288"/>
          <p14:tracePt t="81255" x="4251325" y="4830763"/>
          <p14:tracePt t="81272" x="4268788" y="4830763"/>
          <p14:tracePt t="81290" x="4295775" y="4830763"/>
          <p14:tracePt t="81305" x="4313238" y="4830763"/>
          <p14:tracePt t="81323" x="4340225" y="4830763"/>
          <p14:tracePt t="81339" x="4357688" y="4830763"/>
          <p14:tracePt t="81355" x="4367213" y="4830763"/>
          <p14:tracePt t="81372" x="4384675" y="4830763"/>
          <p14:tracePt t="81389" x="4402138" y="4830763"/>
          <p14:tracePt t="81405" x="4419600" y="4830763"/>
          <p14:tracePt t="81422" x="4429125" y="4830763"/>
          <p14:tracePt t="81455" x="4438650" y="4830763"/>
          <p14:tracePt t="81472" x="4446588" y="4830763"/>
          <p14:tracePt t="81496" x="4456113" y="4830763"/>
          <p14:tracePt t="81528" x="4465638" y="4830763"/>
          <p14:tracePt t="81549" x="4473575" y="4830763"/>
          <p14:tracePt t="81562" x="4483100" y="4830763"/>
          <p14:tracePt t="81591" x="4491038" y="4830763"/>
          <p14:tracePt t="81625" x="4500563" y="4830763"/>
          <p14:tracePt t="87610" x="4491038" y="4830763"/>
          <p14:tracePt t="87617" x="4456113" y="4840288"/>
          <p14:tracePt t="87624" x="4411663" y="4857750"/>
          <p14:tracePt t="87640" x="4322763" y="4894263"/>
          <p14:tracePt t="87657" x="4197350" y="4929188"/>
          <p14:tracePt t="87674" x="4160838" y="4946650"/>
          <p14:tracePt t="87691" x="4116388" y="4956175"/>
          <p14:tracePt t="87707" x="4098925" y="4956175"/>
          <p14:tracePt t="87725" x="4071938" y="4965700"/>
          <p14:tracePt t="87740" x="4054475" y="4973638"/>
          <p14:tracePt t="87758" x="4044950" y="4973638"/>
          <p14:tracePt t="87774" x="4037013" y="4973638"/>
          <p14:tracePt t="87791" x="4027488" y="4973638"/>
          <p14:tracePt t="87807" x="4017963" y="4983163"/>
          <p14:tracePt t="87849" x="4027488" y="4983163"/>
          <p14:tracePt t="87862" x="4037013" y="4983163"/>
          <p14:tracePt t="87875" x="4071938" y="4983163"/>
          <p14:tracePt t="87891" x="4170363" y="4983163"/>
          <p14:tracePt t="87907" x="4276725" y="4973638"/>
          <p14:tracePt t="87924" x="4411663" y="4965700"/>
          <p14:tracePt t="87941" x="4446588" y="4965700"/>
          <p14:tracePt t="87957" x="4473575" y="4965700"/>
          <p14:tracePt t="87974" x="4491038" y="4965700"/>
          <p14:tracePt t="87991" x="4518025" y="4965700"/>
          <p14:tracePt t="88007" x="4545013" y="4965700"/>
          <p14:tracePt t="88024" x="4589463" y="4965700"/>
          <p14:tracePt t="88040" x="4608513" y="4965700"/>
          <p14:tracePt t="88057" x="4625975" y="4965700"/>
          <p14:tracePt t="88074" x="4652963" y="4973638"/>
          <p14:tracePt t="88091" x="4670425" y="4973638"/>
          <p14:tracePt t="88107" x="4687888" y="4973638"/>
          <p14:tracePt t="88124" x="4705350" y="4973638"/>
          <p14:tracePt t="88141" x="4714875" y="4983163"/>
          <p14:tracePt t="88157" x="4724400" y="4983163"/>
          <p14:tracePt t="88175" x="4732338" y="4991100"/>
          <p14:tracePt t="88190" x="4741863" y="4991100"/>
          <p14:tracePt t="88207" x="4751388" y="5000625"/>
          <p14:tracePt t="88224" x="4751388" y="5010150"/>
        </p14:tracePtLst>
      </p14:laserTraceLst>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05344" y="1587557"/>
            <a:ext cx="5500255" cy="3539430"/>
          </a:xfrm>
          <a:prstGeom prst="rect">
            <a:avLst/>
          </a:prstGeom>
          <a:solidFill>
            <a:srgbClr val="FFFF00"/>
          </a:solidFill>
          <a:ln w="57150">
            <a:solidFill>
              <a:schemeClr val="tx1"/>
            </a:solidFill>
          </a:ln>
        </p:spPr>
        <p:txBody>
          <a:bodyPr wrap="square" rtlCol="0">
            <a:spAutoFit/>
          </a:bodyPr>
          <a:lstStyle/>
          <a:p>
            <a:r>
              <a:rPr lang="en-US" sz="2800" b="1" dirty="0" smtClean="0"/>
              <a:t>But only one corner of the garden it was still winter. There under a tree a little boy was standing alone crying. He was so small that he could not reach up to the branches of the tree. The poor tree was still covered with snow, and the north wind was blowing above it.</a:t>
            </a:r>
            <a:endParaRPr lang="en-US" sz="2800" b="1" dirty="0"/>
          </a:p>
        </p:txBody>
      </p:sp>
      <p:pic>
        <p:nvPicPr>
          <p:cNvPr id="3" name="Picture 2"/>
          <p:cNvPicPr>
            <a:picLocks noChangeAspect="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6873479" y="1587557"/>
            <a:ext cx="4437901" cy="3539430"/>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ustDataLst>
      <p:tags r:id="rId1"/>
    </p:custDataLst>
    <p:extLst>
      <p:ext uri="{BB962C8B-B14F-4D97-AF65-F5344CB8AC3E}">
        <p14:creationId xmlns:p14="http://schemas.microsoft.com/office/powerpoint/2010/main" val="2261538576"/>
      </p:ext>
    </p:extLst>
  </p:cSld>
  <p:clrMapOvr>
    <a:masterClrMapping/>
  </p:clrMapOvr>
  <mc:AlternateContent xmlns:mc="http://schemas.openxmlformats.org/markup-compatibility/2006" xmlns:p14="http://schemas.microsoft.com/office/powerpoint/2010/main">
    <mc:Choice Requires="p14">
      <p:transition spd="slow" p14:dur="1600" advTm="75244">
        <p14:prism isInverted="1"/>
      </p:transition>
    </mc:Choice>
    <mc:Fallback xmlns="">
      <p:transition spd="slow" advTm="75244">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3"/>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extLst mod="1">
    <p:ext uri="{3A86A75C-4F4B-4683-9AE1-C65F6400EC91}">
      <p14:laserTraceLst xmlns:p14="http://schemas.microsoft.com/office/powerpoint/2010/main">
        <p14:tracePtLst>
          <p14:tracePt t="83" x="7537450" y="4295775"/>
          <p14:tracePt t="2455" x="7518400" y="4295775"/>
          <p14:tracePt t="2462" x="7483475" y="4295775"/>
          <p14:tracePt t="2469" x="7412038" y="4295775"/>
          <p14:tracePt t="2484" x="7170738" y="4286250"/>
          <p14:tracePt t="2502" x="6367463" y="4108450"/>
          <p14:tracePt t="2517" x="5946775" y="4000500"/>
          <p14:tracePt t="2534" x="5688013" y="3894138"/>
          <p14:tracePt t="2551" x="5089525" y="3643313"/>
          <p14:tracePt t="2567" x="4929188" y="3536950"/>
          <p14:tracePt t="2584" x="4259263" y="3152775"/>
          <p14:tracePt t="2600" x="4000500" y="3009900"/>
          <p14:tracePt t="2617" x="3589338" y="2840038"/>
          <p14:tracePt t="2634" x="3517900" y="2776538"/>
          <p14:tracePt t="2650" x="3473450" y="2732088"/>
          <p14:tracePt t="2667" x="3446463" y="2705100"/>
          <p14:tracePt t="2684" x="3438525" y="2697163"/>
          <p14:tracePt t="2982" x="3348038" y="2660650"/>
          <p14:tracePt t="2987" x="3205163" y="2598738"/>
          <p14:tracePt t="3001" x="3036888" y="2509838"/>
          <p14:tracePt t="3017" x="2857500" y="2401888"/>
          <p14:tracePt t="3034" x="2571750" y="2276475"/>
          <p14:tracePt t="3051" x="2465388" y="2224088"/>
          <p14:tracePt t="3068" x="2384425" y="2187575"/>
          <p14:tracePt t="3084" x="2322513" y="2170113"/>
          <p14:tracePt t="3101" x="2259013" y="2152650"/>
          <p14:tracePt t="3117" x="2160588" y="2133600"/>
          <p14:tracePt t="3134" x="2116138" y="2125663"/>
          <p14:tracePt t="3151" x="2098675" y="2116138"/>
          <p14:tracePt t="3167" x="2081213" y="2116138"/>
          <p14:tracePt t="3184" x="2071688" y="2116138"/>
          <p14:tracePt t="3218" x="2054225" y="2116138"/>
          <p14:tracePt t="3234" x="2044700" y="2108200"/>
          <p14:tracePt t="3251" x="2017713" y="2089150"/>
          <p14:tracePt t="3267" x="1965325" y="2062163"/>
          <p14:tracePt t="3284" x="1928813" y="2044700"/>
          <p14:tracePt t="3301" x="1884363" y="2027238"/>
          <p14:tracePt t="3317" x="1874838" y="2027238"/>
          <p14:tracePt t="3798" x="1928813" y="2009775"/>
          <p14:tracePt t="3805" x="1990725" y="1982788"/>
          <p14:tracePt t="3811" x="2044700" y="1965325"/>
          <p14:tracePt t="3819" x="2089150" y="1955800"/>
          <p14:tracePt t="3834" x="2197100" y="1938338"/>
          <p14:tracePt t="3851" x="2303463" y="1911350"/>
          <p14:tracePt t="3868" x="2401888" y="1884363"/>
          <p14:tracePt t="3884" x="2438400" y="1874838"/>
          <p14:tracePt t="3901" x="2473325" y="1874838"/>
          <p14:tracePt t="3918" x="2500313" y="1874838"/>
          <p14:tracePt t="3934" x="2544763" y="1884363"/>
          <p14:tracePt t="3951" x="2571750" y="1884363"/>
          <p14:tracePt t="3968" x="2625725" y="1901825"/>
          <p14:tracePt t="3984" x="2679700" y="1919288"/>
          <p14:tracePt t="4001" x="2724150" y="1919288"/>
          <p14:tracePt t="4017" x="2776538" y="1938338"/>
          <p14:tracePt t="4034" x="2795588" y="1946275"/>
          <p14:tracePt t="4051" x="2813050" y="1955800"/>
          <p14:tracePt t="4067" x="2822575" y="1955800"/>
          <p14:tracePt t="4084" x="2840038" y="1965325"/>
          <p14:tracePt t="4101" x="2847975" y="1965325"/>
          <p14:tracePt t="4118" x="2874963" y="1982788"/>
          <p14:tracePt t="4134" x="2884488" y="1982788"/>
          <p14:tracePt t="4151" x="2901950" y="1990725"/>
          <p14:tracePt t="4167" x="2919413" y="2009775"/>
          <p14:tracePt t="4184" x="2938463" y="2017713"/>
          <p14:tracePt t="4201" x="2955925" y="2017713"/>
          <p14:tracePt t="4217" x="2973388" y="2027238"/>
          <p14:tracePt t="4234" x="3000375" y="2036763"/>
          <p14:tracePt t="4251" x="3027363" y="2036763"/>
          <p14:tracePt t="4268" x="3054350" y="2044700"/>
          <p14:tracePt t="4284" x="3071813" y="2044700"/>
          <p14:tracePt t="4301" x="3089275" y="2054225"/>
          <p14:tracePt t="4317" x="3116263" y="2062163"/>
          <p14:tracePt t="4334" x="3143250" y="2071688"/>
          <p14:tracePt t="4351" x="3179763" y="2081213"/>
          <p14:tracePt t="4367" x="3205163" y="2081213"/>
          <p14:tracePt t="4384" x="3232150" y="2089150"/>
          <p14:tracePt t="4401" x="3241675" y="2098675"/>
          <p14:tracePt t="4404" x="3259138" y="2098675"/>
          <p14:tracePt t="4418" x="3276600" y="2098675"/>
          <p14:tracePt t="4434" x="3295650" y="2098675"/>
          <p14:tracePt t="4451" x="3313113" y="2098675"/>
          <p14:tracePt t="4467" x="3357563" y="2098675"/>
          <p14:tracePt t="4484" x="3375025" y="2098675"/>
          <p14:tracePt t="4501" x="3429000" y="2098675"/>
          <p14:tracePt t="4517" x="3465513" y="2089150"/>
          <p14:tracePt t="4534" x="3517900" y="2089150"/>
          <p14:tracePt t="4551" x="3536950" y="2089150"/>
          <p14:tracePt t="4568" x="3562350" y="2089150"/>
          <p14:tracePt t="4584" x="3581400" y="2089150"/>
          <p14:tracePt t="4601" x="3608388" y="2089150"/>
          <p14:tracePt t="4617" x="3616325" y="2089150"/>
          <p14:tracePt t="4634" x="3633788" y="2089150"/>
          <p14:tracePt t="4651" x="3652838" y="2081213"/>
          <p14:tracePt t="4668" x="3670300" y="2081213"/>
          <p14:tracePt t="4684" x="3687763" y="2081213"/>
          <p14:tracePt t="4701" x="3714750" y="2071688"/>
          <p14:tracePt t="5210" x="3768725" y="2071688"/>
          <p14:tracePt t="5217" x="3813175" y="2071688"/>
          <p14:tracePt t="5223" x="3875088" y="2071688"/>
          <p14:tracePt t="5235" x="3946525" y="2071688"/>
          <p14:tracePt t="5251" x="4152900" y="2071688"/>
          <p14:tracePt t="5268" x="4214813" y="2071688"/>
          <p14:tracePt t="5284" x="4268788" y="2071688"/>
          <p14:tracePt t="5301" x="4295775" y="2071688"/>
          <p14:tracePt t="5318" x="4340225" y="2071688"/>
          <p14:tracePt t="5334" x="4367213" y="2071688"/>
          <p14:tracePt t="5351" x="4402138" y="2071688"/>
          <p14:tracePt t="5368" x="4491038" y="2071688"/>
          <p14:tracePt t="5384" x="4554538" y="2071688"/>
          <p14:tracePt t="5401" x="4625975" y="2071688"/>
          <p14:tracePt t="5418" x="4652963" y="2071688"/>
          <p14:tracePt t="5434" x="4697413" y="2071688"/>
          <p14:tracePt t="5451" x="4714875" y="2071688"/>
          <p14:tracePt t="5468" x="4751388" y="2071688"/>
          <p14:tracePt t="5485" x="4786313" y="2062163"/>
          <p14:tracePt t="5501" x="4840288" y="2062163"/>
          <p14:tracePt t="5518" x="4902200" y="2054225"/>
          <p14:tracePt t="5534" x="4938713" y="2036763"/>
          <p14:tracePt t="5551" x="5010150" y="2027238"/>
          <p14:tracePt t="5568" x="5027613" y="2027238"/>
          <p14:tracePt t="5584" x="5062538" y="2027238"/>
          <p14:tracePt t="5601" x="5081588" y="2027238"/>
          <p14:tracePt t="5618" x="5108575" y="2017713"/>
          <p14:tracePt t="5635" x="5133975" y="2009775"/>
          <p14:tracePt t="5651" x="5153025" y="2009775"/>
          <p14:tracePt t="5668" x="5180013" y="2000250"/>
          <p14:tracePt t="5684" x="5214938" y="2000250"/>
          <p14:tracePt t="5701" x="5251450" y="2000250"/>
          <p14:tracePt t="5718" x="5268913" y="2000250"/>
          <p14:tracePt t="5734" x="5295900" y="2000250"/>
          <p14:tracePt t="5751" x="5322888" y="2000250"/>
          <p14:tracePt t="5769" x="5348288" y="2000250"/>
          <p14:tracePt t="5785" x="5357813" y="2000250"/>
          <p14:tracePt t="5801" x="5375275" y="2000250"/>
          <p14:tracePt t="5818" x="5394325" y="2000250"/>
          <p14:tracePt t="5851" x="5402263" y="2009775"/>
          <p14:tracePt t="5868" x="5402263" y="2017713"/>
          <p14:tracePt t="5884" x="5411788" y="2017713"/>
          <p14:tracePt t="5988" x="5402263" y="2027238"/>
          <p14:tracePt t="6002" x="5384800" y="2027238"/>
          <p14:tracePt t="6009" x="5375275" y="2027238"/>
          <p14:tracePt t="6018" x="5367338" y="2027238"/>
          <p14:tracePt t="6035" x="5313363" y="2044700"/>
          <p14:tracePt t="6052" x="5276850" y="2044700"/>
          <p14:tracePt t="6069" x="5214938" y="2054225"/>
          <p14:tracePt t="6085" x="5180013" y="2062163"/>
          <p14:tracePt t="6102" x="5116513" y="2062163"/>
          <p14:tracePt t="6118" x="4946650" y="2081213"/>
          <p14:tracePt t="6135" x="4822825" y="2081213"/>
          <p14:tracePt t="6152" x="4670425" y="2081213"/>
          <p14:tracePt t="6168" x="4491038" y="2081213"/>
          <p14:tracePt t="6185" x="4205288" y="2081213"/>
          <p14:tracePt t="6202" x="4081463" y="2089150"/>
          <p14:tracePt t="6219" x="3894138" y="2125663"/>
          <p14:tracePt t="6235" x="3687763" y="2160588"/>
          <p14:tracePt t="6252" x="3500438" y="2205038"/>
          <p14:tracePt t="6268" x="3152775" y="2251075"/>
          <p14:tracePt t="6285" x="2928938" y="2295525"/>
          <p14:tracePt t="6302" x="2768600" y="2330450"/>
          <p14:tracePt t="6318" x="2633663" y="2357438"/>
          <p14:tracePt t="6335" x="2446338" y="2401888"/>
          <p14:tracePt t="6352" x="2384425" y="2411413"/>
          <p14:tracePt t="6369" x="2303463" y="2428875"/>
          <p14:tracePt t="6385" x="2276475" y="2438400"/>
          <p14:tracePt t="6402" x="2241550" y="2438400"/>
          <p14:tracePt t="6407" x="2214563" y="2438400"/>
          <p14:tracePt t="6419" x="2116138" y="2455863"/>
          <p14:tracePt t="6435" x="2027238" y="2473325"/>
          <p14:tracePt t="6452" x="1938338" y="2482850"/>
          <p14:tracePt t="6468" x="1911350" y="2490788"/>
          <p14:tracePt t="6485" x="1884363" y="2500313"/>
          <p14:tracePt t="6502" x="1874838" y="2500313"/>
          <p14:tracePt t="6518" x="1857375" y="2509838"/>
          <p14:tracePt t="6535" x="1847850" y="2517775"/>
          <p14:tracePt t="6551" x="1839913" y="2517775"/>
          <p14:tracePt t="6568" x="1822450" y="2527300"/>
          <p14:tracePt t="6585" x="1812925" y="2536825"/>
          <p14:tracePt t="6618" x="1803400" y="2544763"/>
          <p14:tracePt t="6635" x="1795463" y="2554288"/>
          <p14:tracePt t="6704" x="1803400" y="2554288"/>
          <p14:tracePt t="6724" x="1822450" y="2554288"/>
          <p14:tracePt t="6731" x="1822450" y="2544763"/>
          <p14:tracePt t="6738" x="1830388" y="2544763"/>
          <p14:tracePt t="6751" x="1839913" y="2544763"/>
          <p14:tracePt t="6768" x="1857375" y="2544763"/>
          <p14:tracePt t="6785" x="1893888" y="2536825"/>
          <p14:tracePt t="6801" x="1928813" y="2536825"/>
          <p14:tracePt t="6818" x="1955800" y="2527300"/>
          <p14:tracePt t="6835" x="2017713" y="2527300"/>
          <p14:tracePt t="6852" x="2027238" y="2517775"/>
          <p14:tracePt t="6868" x="2062163" y="2517775"/>
          <p14:tracePt t="6885" x="2081213" y="2509838"/>
          <p14:tracePt t="6901" x="2108200" y="2500313"/>
          <p14:tracePt t="6918" x="2133600" y="2500313"/>
          <p14:tracePt t="6935" x="2170113" y="2490788"/>
          <p14:tracePt t="6952" x="2187575" y="2482850"/>
          <p14:tracePt t="6968" x="2205038" y="2482850"/>
          <p14:tracePt t="6985" x="2232025" y="2473325"/>
          <p14:tracePt t="7002" x="2251075" y="2465388"/>
          <p14:tracePt t="7018" x="2286000" y="2465388"/>
          <p14:tracePt t="7035" x="2322513" y="2455863"/>
          <p14:tracePt t="7051" x="2374900" y="2438400"/>
          <p14:tracePt t="7068" x="2411413" y="2438400"/>
          <p14:tracePt t="7085" x="2465388" y="2428875"/>
          <p14:tracePt t="7102" x="2490788" y="2419350"/>
          <p14:tracePt t="7118" x="2509838" y="2419350"/>
          <p14:tracePt t="7135" x="2536825" y="2411413"/>
          <p14:tracePt t="7152" x="2562225" y="2401888"/>
          <p14:tracePt t="7168" x="2598738" y="2401888"/>
          <p14:tracePt t="7185" x="2633663" y="2401888"/>
          <p14:tracePt t="7202" x="2687638" y="2393950"/>
          <p14:tracePt t="7218" x="2724150" y="2384425"/>
          <p14:tracePt t="7235" x="2786063" y="2384425"/>
          <p14:tracePt t="7252" x="2813050" y="2374900"/>
          <p14:tracePt t="7268" x="2857500" y="2374900"/>
          <p14:tracePt t="7285" x="2884488" y="2374900"/>
          <p14:tracePt t="7302" x="2901950" y="2374900"/>
          <p14:tracePt t="7318" x="2928938" y="2374900"/>
          <p14:tracePt t="7335" x="2955925" y="2374900"/>
          <p14:tracePt t="7352" x="2990850" y="2374900"/>
          <p14:tracePt t="7368" x="3009900" y="2374900"/>
          <p14:tracePt t="7385" x="3044825" y="2374900"/>
          <p14:tracePt t="7402" x="3062288" y="2374900"/>
          <p14:tracePt t="7419" x="3089275" y="2374900"/>
          <p14:tracePt t="7435" x="3108325" y="2374900"/>
          <p14:tracePt t="7452" x="3116263" y="2384425"/>
          <p14:tracePt t="7468" x="3133725" y="2384425"/>
          <p14:tracePt t="7485" x="3143250" y="2384425"/>
          <p14:tracePt t="7502" x="3160713" y="2384425"/>
          <p14:tracePt t="7518" x="3170238" y="2384425"/>
          <p14:tracePt t="7552" x="3179763" y="2384425"/>
          <p14:tracePt t="7577" x="3187700" y="2384425"/>
          <p14:tracePt t="7617" x="3197225" y="2384425"/>
          <p14:tracePt t="7912" x="3197225" y="2393950"/>
          <p14:tracePt t="11881" x="3205163" y="2393950"/>
          <p14:tracePt t="11890" x="3232150" y="2393950"/>
          <p14:tracePt t="11895" x="3251200" y="2393950"/>
          <p14:tracePt t="11903" x="3268663" y="2393950"/>
          <p14:tracePt t="11920" x="3313113" y="2393950"/>
          <p14:tracePt t="11937" x="3384550" y="2384425"/>
          <p14:tracePt t="11953" x="3438525" y="2374900"/>
          <p14:tracePt t="11970" x="3509963" y="2374900"/>
          <p14:tracePt t="11986" x="3562350" y="2366963"/>
          <p14:tracePt t="12004" x="3616325" y="2366963"/>
          <p14:tracePt t="12020" x="3660775" y="2357438"/>
          <p14:tracePt t="12036" x="3705225" y="2347913"/>
          <p14:tracePt t="12053" x="3776663" y="2347913"/>
          <p14:tracePt t="12071" x="3822700" y="2339975"/>
          <p14:tracePt t="12086" x="3884613" y="2339975"/>
          <p14:tracePt t="12103" x="3919538" y="2339975"/>
          <p14:tracePt t="12120" x="3956050" y="2339975"/>
          <p14:tracePt t="12137" x="4000500" y="2339975"/>
          <p14:tracePt t="12154" x="4054475" y="2339975"/>
          <p14:tracePt t="12170" x="4089400" y="2339975"/>
          <p14:tracePt t="12186" x="4133850" y="2339975"/>
          <p14:tracePt t="12203" x="4224338" y="2339975"/>
          <p14:tracePt t="12220" x="4276725" y="2339975"/>
          <p14:tracePt t="12236" x="4330700" y="2339975"/>
          <p14:tracePt t="12253" x="4367213" y="2339975"/>
          <p14:tracePt t="12270" x="4419600" y="2357438"/>
          <p14:tracePt t="12286" x="4456113" y="2357438"/>
          <p14:tracePt t="12304" x="4518025" y="2374900"/>
          <p14:tracePt t="12320" x="4554538" y="2384425"/>
          <p14:tracePt t="12336" x="4608513" y="2384425"/>
          <p14:tracePt t="12353" x="4724400" y="2419350"/>
          <p14:tracePt t="12370" x="4776788" y="2428875"/>
          <p14:tracePt t="12386" x="4830763" y="2446338"/>
          <p14:tracePt t="12403" x="4857750" y="2446338"/>
          <p14:tracePt t="12406" x="4867275" y="2446338"/>
          <p14:tracePt t="12420" x="4902200" y="2455863"/>
          <p14:tracePt t="12436" x="4919663" y="2465388"/>
          <p14:tracePt t="12454" x="4946650" y="2465388"/>
          <p14:tracePt t="12470" x="4965700" y="2473325"/>
          <p14:tracePt t="12487" x="4983163" y="2473325"/>
          <p14:tracePt t="12503" x="5000625" y="2473325"/>
          <p14:tracePt t="12520" x="5018088" y="2473325"/>
          <p14:tracePt t="12878" x="5089525" y="2473325"/>
          <p14:tracePt t="12885" x="5180013" y="2473325"/>
          <p14:tracePt t="12894" x="5251450" y="2473325"/>
          <p14:tracePt t="12905" x="5357813" y="2473325"/>
          <p14:tracePt t="12921" x="5411788" y="2473325"/>
          <p14:tracePt t="12937" x="5465763" y="2473325"/>
          <p14:tracePt t="12953" x="5500688" y="2473325"/>
          <p14:tracePt t="12970" x="5510213" y="2473325"/>
          <p14:tracePt t="12987" x="5518150" y="2473325"/>
          <p14:tracePt t="13004" x="5527675" y="2473325"/>
          <p14:tracePt t="13021" x="5537200" y="2473325"/>
          <p14:tracePt t="13056" x="5518150" y="2473325"/>
          <p14:tracePt t="13070" x="5438775" y="2473325"/>
          <p14:tracePt t="13087" x="5187950" y="2455863"/>
          <p14:tracePt t="13103" x="4884738" y="2455863"/>
          <p14:tracePt t="13120" x="4732338" y="2465388"/>
          <p14:tracePt t="13137" x="4429125" y="2465388"/>
          <p14:tracePt t="13153" x="4232275" y="2465388"/>
          <p14:tracePt t="13171" x="3776663" y="2465388"/>
          <p14:tracePt t="13187" x="3633788" y="2465388"/>
          <p14:tracePt t="13205" x="3482975" y="2465388"/>
          <p14:tracePt t="13220" x="3348038" y="2465388"/>
          <p14:tracePt t="13237" x="3251200" y="2473325"/>
          <p14:tracePt t="13253" x="3143250" y="2482850"/>
          <p14:tracePt t="13270" x="3081338" y="2490788"/>
          <p14:tracePt t="13287" x="3009900" y="2500313"/>
          <p14:tracePt t="13303" x="2919413" y="2509838"/>
          <p14:tracePt t="13321" x="2768600" y="2517775"/>
          <p14:tracePt t="13337" x="2687638" y="2527300"/>
          <p14:tracePt t="13355" x="2608263" y="2536825"/>
          <p14:tracePt t="13370" x="2571750" y="2536825"/>
          <p14:tracePt t="13387" x="2509838" y="2536825"/>
          <p14:tracePt t="13403" x="2374900" y="2544763"/>
          <p14:tracePt t="13421" x="2295525" y="2554288"/>
          <p14:tracePt t="13437" x="2241550" y="2554288"/>
          <p14:tracePt t="13453" x="2214563" y="2562225"/>
          <p14:tracePt t="13470" x="2187575" y="2562225"/>
          <p14:tracePt t="13487" x="2179638" y="2571750"/>
          <p14:tracePt t="13504" x="2160588" y="2589213"/>
          <p14:tracePt t="13520" x="2143125" y="2598738"/>
          <p14:tracePt t="13537" x="2133600" y="2616200"/>
          <p14:tracePt t="13553" x="2116138" y="2633663"/>
          <p14:tracePt t="13570" x="2108200" y="2643188"/>
          <p14:tracePt t="13587" x="2089150" y="2670175"/>
          <p14:tracePt t="13603" x="2089150" y="2679700"/>
          <p14:tracePt t="13620" x="2081213" y="2705100"/>
          <p14:tracePt t="13637" x="2071688" y="2732088"/>
          <p14:tracePt t="13653" x="2071688" y="2751138"/>
          <p14:tracePt t="13670" x="2071688" y="2768600"/>
          <p14:tracePt t="13687" x="2071688" y="2776538"/>
          <p14:tracePt t="13703" x="2071688" y="2786063"/>
          <p14:tracePt t="13720" x="2081213" y="2795588"/>
          <p14:tracePt t="13737" x="2108200" y="2813050"/>
          <p14:tracePt t="13753" x="2116138" y="2822575"/>
          <p14:tracePt t="13770" x="2152650" y="2830513"/>
          <p14:tracePt t="13787" x="2179638" y="2840038"/>
          <p14:tracePt t="13804" x="2214563" y="2840038"/>
          <p14:tracePt t="13820" x="2259013" y="2847975"/>
          <p14:tracePt t="13837" x="2295525" y="2857500"/>
          <p14:tracePt t="13853" x="2357438" y="2884488"/>
          <p14:tracePt t="13870" x="2393950" y="2884488"/>
          <p14:tracePt t="13887" x="2438400" y="2911475"/>
          <p14:tracePt t="13903" x="2465388" y="2919413"/>
          <p14:tracePt t="13921" x="2509838" y="2928938"/>
          <p14:tracePt t="13937" x="2536825" y="2938463"/>
          <p14:tracePt t="13954" x="2554288" y="2946400"/>
          <p14:tracePt t="13970" x="2608263" y="2946400"/>
          <p14:tracePt t="13987" x="2652713" y="2955925"/>
          <p14:tracePt t="14003" x="2697163" y="2955925"/>
          <p14:tracePt t="14020" x="2724150" y="2965450"/>
          <p14:tracePt t="14037" x="2751138" y="2965450"/>
          <p14:tracePt t="14053" x="2776538" y="2965450"/>
          <p14:tracePt t="14071" x="2813050" y="2965450"/>
          <p14:tracePt t="14087" x="2830513" y="2965450"/>
          <p14:tracePt t="14104" x="2874963" y="2965450"/>
          <p14:tracePt t="14120" x="2911475" y="2955925"/>
          <p14:tracePt t="14137" x="2946400" y="2955925"/>
          <p14:tracePt t="14154" x="2990850" y="2955925"/>
          <p14:tracePt t="14170" x="3017838" y="2955925"/>
          <p14:tracePt t="14187" x="3044825" y="2955925"/>
          <p14:tracePt t="14204" x="3062288" y="2955925"/>
          <p14:tracePt t="14220" x="3081338" y="2955925"/>
          <p14:tracePt t="14802" x="3098800" y="2955925"/>
          <p14:tracePt t="14809" x="3133725" y="2946400"/>
          <p14:tracePt t="14822" x="3241675" y="2938463"/>
          <p14:tracePt t="14837" x="3348038" y="2928938"/>
          <p14:tracePt t="14854" x="3438525" y="2928938"/>
          <p14:tracePt t="14871" x="3536950" y="2928938"/>
          <p14:tracePt t="14887" x="3598863" y="2928938"/>
          <p14:tracePt t="14904" x="3751263" y="2928938"/>
          <p14:tracePt t="14921" x="3848100" y="2928938"/>
          <p14:tracePt t="14938" x="3938588" y="2928938"/>
          <p14:tracePt t="14954" x="4010025" y="2928938"/>
          <p14:tracePt t="14971" x="4108450" y="2928938"/>
          <p14:tracePt t="14987" x="4197350" y="2928938"/>
          <p14:tracePt t="15004" x="4268788" y="2928938"/>
          <p14:tracePt t="15021" x="4322763" y="2928938"/>
          <p14:tracePt t="15037" x="4367213" y="2928938"/>
          <p14:tracePt t="15054" x="4411663" y="2928938"/>
          <p14:tracePt t="15071" x="4446588" y="2928938"/>
          <p14:tracePt t="15088" x="4483100" y="2928938"/>
          <p14:tracePt t="15104" x="4510088" y="2928938"/>
          <p14:tracePt t="15122" x="4581525" y="2928938"/>
          <p14:tracePt t="15137" x="4652963" y="2928938"/>
          <p14:tracePt t="15154" x="4741863" y="2928938"/>
          <p14:tracePt t="15170" x="4813300" y="2928938"/>
          <p14:tracePt t="15505" x="4705350" y="2928938"/>
          <p14:tracePt t="15512" x="4554538" y="2946400"/>
          <p14:tracePt t="15521" x="4419600" y="2946400"/>
          <p14:tracePt t="15538" x="4054475" y="2973388"/>
          <p14:tracePt t="15554" x="3902075" y="2990850"/>
          <p14:tracePt t="15572" x="3795713" y="3009900"/>
          <p14:tracePt t="15587" x="3751263" y="3027363"/>
          <p14:tracePt t="15604" x="3687763" y="3036888"/>
          <p14:tracePt t="15621" x="3562350" y="3071813"/>
          <p14:tracePt t="15638" x="3429000" y="3089275"/>
          <p14:tracePt t="15654" x="3214688" y="3133725"/>
          <p14:tracePt t="15671" x="3017838" y="3160713"/>
          <p14:tracePt t="15689" x="2786063" y="3205163"/>
          <p14:tracePt t="15704" x="2687638" y="3232150"/>
          <p14:tracePt t="15722" x="2562225" y="3276600"/>
          <p14:tracePt t="15738" x="2455863" y="3303588"/>
          <p14:tracePt t="15755" x="2366963" y="3340100"/>
          <p14:tracePt t="15771" x="2259013" y="3384550"/>
          <p14:tracePt t="15787" x="2214563" y="3394075"/>
          <p14:tracePt t="15804" x="2170113" y="3402013"/>
          <p14:tracePt t="15821" x="2152650" y="3411538"/>
          <p14:tracePt t="15837" x="2125663" y="3419475"/>
          <p14:tracePt t="15854" x="2108200" y="3419475"/>
          <p14:tracePt t="15871" x="2081213" y="3429000"/>
          <p14:tracePt t="15887" x="2000250" y="3446463"/>
          <p14:tracePt t="15904" x="1946275" y="3446463"/>
          <p14:tracePt t="15908" x="1938338" y="3455988"/>
          <p14:tracePt t="15921" x="1911350" y="3455988"/>
          <p14:tracePt t="15938" x="1893888" y="3465513"/>
          <p14:tracePt t="15954" x="1874838" y="3465513"/>
          <p14:tracePt t="15971" x="1866900" y="3465513"/>
          <p14:tracePt t="15988" x="1857375" y="3465513"/>
          <p14:tracePt t="16004" x="1847850" y="3465513"/>
          <p14:tracePt t="16037" x="1839913" y="3465513"/>
          <p14:tracePt t="25717" x="1874838" y="3465513"/>
          <p14:tracePt t="25724" x="1911350" y="3446463"/>
          <p14:tracePt t="25731" x="1965325" y="3438525"/>
          <p14:tracePt t="25740" x="2027238" y="3419475"/>
          <p14:tracePt t="25757" x="2232025" y="3384550"/>
          <p14:tracePt t="25773" x="2322513" y="3375025"/>
          <p14:tracePt t="25790" x="2366963" y="3375025"/>
          <p14:tracePt t="25807" x="2384425" y="3375025"/>
          <p14:tracePt t="25824" x="2401888" y="3384550"/>
          <p14:tracePt t="25840" x="2411413" y="3384550"/>
          <p14:tracePt t="25857" x="2419350" y="3394075"/>
          <p14:tracePt t="25874" x="2438400" y="3402013"/>
          <p14:tracePt t="25890" x="2446338" y="3411538"/>
          <p14:tracePt t="25907" x="2455863" y="3419475"/>
          <p14:tracePt t="25924" x="2465388" y="3429000"/>
          <p14:tracePt t="25941" x="2482850" y="3429000"/>
          <p14:tracePt t="25957" x="2482850" y="3438525"/>
          <p14:tracePt t="25974" x="2490788" y="3438525"/>
          <p14:tracePt t="25990" x="2500313" y="3438525"/>
          <p14:tracePt t="26007" x="2509838" y="3438525"/>
          <p14:tracePt t="26024" x="2527300" y="3438525"/>
          <p14:tracePt t="26040" x="2562225" y="3438525"/>
          <p14:tracePt t="26057" x="2598738" y="3438525"/>
          <p14:tracePt t="26074" x="2616200" y="3429000"/>
          <p14:tracePt t="26091" x="2625725" y="3429000"/>
          <p14:tracePt t="26107" x="2633663" y="3429000"/>
          <p14:tracePt t="26124" x="2643188" y="3419475"/>
          <p14:tracePt t="26140" x="2652713" y="3419475"/>
          <p14:tracePt t="26157" x="2652713" y="3411538"/>
          <p14:tracePt t="26173" x="2633663" y="3394075"/>
          <p14:tracePt t="26190" x="2625725" y="3375025"/>
          <p14:tracePt t="26207" x="2608263" y="3348038"/>
          <p14:tracePt t="26223" x="2589213" y="3340100"/>
          <p14:tracePt t="26241" x="2571750" y="3322638"/>
          <p14:tracePt t="26257" x="2562225" y="3313113"/>
          <p14:tracePt t="26274" x="2554288" y="3303588"/>
          <p14:tracePt t="26290" x="2544763" y="3303588"/>
          <p14:tracePt t="26307" x="2536825" y="3295650"/>
          <p14:tracePt t="26324" x="2527300" y="3286125"/>
          <p14:tracePt t="26357" x="2527300" y="3276600"/>
          <p14:tracePt t="26374" x="2517775" y="3276600"/>
          <p14:tracePt t="26460" x="2527300" y="3276600"/>
          <p14:tracePt t="26467" x="2536825" y="3276600"/>
          <p14:tracePt t="26475" x="2544763" y="3268663"/>
          <p14:tracePt t="26490" x="2589213" y="3259138"/>
          <p14:tracePt t="26507" x="2652713" y="3251200"/>
          <p14:tracePt t="26524" x="2705100" y="3251200"/>
          <p14:tracePt t="26541" x="2751138" y="3251200"/>
          <p14:tracePt t="26557" x="2768600" y="3251200"/>
          <p14:tracePt t="26574" x="2786063" y="3251200"/>
          <p14:tracePt t="26590" x="2822575" y="3251200"/>
          <p14:tracePt t="26607" x="2867025" y="3251200"/>
          <p14:tracePt t="26623" x="2955925" y="3251200"/>
          <p14:tracePt t="26640" x="3027363" y="3251200"/>
          <p14:tracePt t="26657" x="3098800" y="3251200"/>
          <p14:tracePt t="26673" x="3125788" y="3251200"/>
          <p14:tracePt t="26691" x="3170238" y="3251200"/>
          <p14:tracePt t="26707" x="3205163" y="3251200"/>
          <p14:tracePt t="26724" x="3232150" y="3251200"/>
          <p14:tracePt t="26740" x="3286125" y="3268663"/>
          <p14:tracePt t="26757" x="3313113" y="3268663"/>
          <p14:tracePt t="26774" x="3367088" y="3268663"/>
          <p14:tracePt t="26790" x="3384550" y="3268663"/>
          <p14:tracePt t="26807" x="3402013" y="3268663"/>
          <p14:tracePt t="27122" x="3429000" y="3268663"/>
          <p14:tracePt t="27129" x="3465513" y="3268663"/>
          <p14:tracePt t="27141" x="3536950" y="3268663"/>
          <p14:tracePt t="27157" x="3625850" y="3268663"/>
          <p14:tracePt t="27174" x="3714750" y="3268663"/>
          <p14:tracePt t="27190" x="3795713" y="3268663"/>
          <p14:tracePt t="27207" x="3840163" y="3268663"/>
          <p14:tracePt t="27224" x="3875088" y="3259138"/>
          <p14:tracePt t="27240" x="3902075" y="3259138"/>
          <p14:tracePt t="27257" x="3956050" y="3259138"/>
          <p14:tracePt t="27274" x="4000500" y="3259138"/>
          <p14:tracePt t="27291" x="4037013" y="3259138"/>
          <p14:tracePt t="27307" x="4081463" y="3259138"/>
          <p14:tracePt t="27324" x="4108450" y="3259138"/>
          <p14:tracePt t="27340" x="4133850" y="3259138"/>
          <p14:tracePt t="27357" x="4152900" y="3259138"/>
          <p14:tracePt t="27374" x="4179888" y="3259138"/>
          <p14:tracePt t="27391" x="4205288" y="3259138"/>
          <p14:tracePt t="27407" x="4232275" y="3259138"/>
          <p14:tracePt t="27424" x="4241800" y="3259138"/>
          <p14:tracePt t="27442" x="4268788" y="3259138"/>
          <p14:tracePt t="27457" x="4295775" y="3259138"/>
          <p14:tracePt t="27474" x="4330700" y="3259138"/>
          <p14:tracePt t="27490" x="4367213" y="3259138"/>
          <p14:tracePt t="27507" x="4402138" y="3259138"/>
          <p14:tracePt t="27524" x="4429125" y="3259138"/>
          <p14:tracePt t="27541" x="4456113" y="3259138"/>
          <p14:tracePt t="27557" x="4483100" y="3268663"/>
          <p14:tracePt t="27574" x="4510088" y="3268663"/>
          <p14:tracePt t="27591" x="4537075" y="3268663"/>
          <p14:tracePt t="27607" x="4545013" y="3268663"/>
          <p14:tracePt t="27624" x="4562475" y="3268663"/>
          <p14:tracePt t="27641" x="4581525" y="3268663"/>
          <p14:tracePt t="27657" x="4589463" y="3268663"/>
          <p14:tracePt t="28086" x="4643438" y="3268663"/>
          <p14:tracePt t="28091" x="4697413" y="3268663"/>
          <p14:tracePt t="28107" x="4786313" y="3259138"/>
          <p14:tracePt t="28124" x="4857750" y="3259138"/>
          <p14:tracePt t="28141" x="4884738" y="3259138"/>
          <p14:tracePt t="28158" x="4938713" y="3259138"/>
          <p14:tracePt t="28174" x="4983163" y="3259138"/>
          <p14:tracePt t="28192" x="5062538" y="3259138"/>
          <p14:tracePt t="28208" x="5126038" y="3259138"/>
          <p14:tracePt t="28224" x="5180013" y="3259138"/>
          <p14:tracePt t="28241" x="5224463" y="3259138"/>
          <p14:tracePt t="28258" x="5259388" y="3259138"/>
          <p14:tracePt t="28274" x="5286375" y="3259138"/>
          <p14:tracePt t="28291" x="5303838" y="3259138"/>
          <p14:tracePt t="28308" x="5322888" y="3259138"/>
          <p14:tracePt t="28324" x="5330825" y="3259138"/>
          <p14:tracePt t="28342" x="5348288" y="3259138"/>
          <p14:tracePt t="28405" x="5330825" y="3259138"/>
          <p14:tracePt t="28412" x="5286375" y="3259138"/>
          <p14:tracePt t="28424" x="5072063" y="3259138"/>
          <p14:tracePt t="28441" x="4894263" y="3259138"/>
          <p14:tracePt t="28459" x="4643438" y="3268663"/>
          <p14:tracePt t="28474" x="4411663" y="3268663"/>
          <p14:tracePt t="28492" x="3983038" y="3313113"/>
          <p14:tracePt t="28508" x="3670300" y="3340100"/>
          <p14:tracePt t="28524" x="3544888" y="3357563"/>
          <p14:tracePt t="28541" x="3357563" y="3384550"/>
          <p14:tracePt t="28558" x="3205163" y="3402013"/>
          <p14:tracePt t="28574" x="3062288" y="3429000"/>
          <p14:tracePt t="28591" x="3009900" y="3455988"/>
          <p14:tracePt t="28608" x="2938463" y="3465513"/>
          <p14:tracePt t="28624" x="2857500" y="3482975"/>
          <p14:tracePt t="28641" x="2759075" y="3509963"/>
          <p14:tracePt t="28658" x="2589213" y="3527425"/>
          <p14:tracePt t="28674" x="2527300" y="3554413"/>
          <p14:tracePt t="28691" x="2401888" y="3598863"/>
          <p14:tracePt t="28708" x="2312988" y="3633788"/>
          <p14:tracePt t="28724" x="2170113" y="3697288"/>
          <p14:tracePt t="28741" x="2116138" y="3705225"/>
          <p14:tracePt t="28759" x="2071688" y="3724275"/>
          <p14:tracePt t="28774" x="2044700" y="3724275"/>
          <p14:tracePt t="28792" x="2027238" y="3732213"/>
          <p14:tracePt t="28808" x="2009775" y="3741738"/>
          <p14:tracePt t="28825" x="2000250" y="3741738"/>
          <p14:tracePt t="28841" x="1990725" y="3751263"/>
          <p14:tracePt t="28858" x="1973263" y="3751263"/>
          <p14:tracePt t="28874" x="1965325" y="3751263"/>
          <p14:tracePt t="28891" x="1955800" y="3751263"/>
          <p14:tracePt t="28908" x="1946275" y="3751263"/>
          <p14:tracePt t="28924" x="1938338" y="3751263"/>
          <p14:tracePt t="28944" x="1928813" y="3751263"/>
          <p14:tracePt t="29025" x="1938338" y="3751263"/>
          <p14:tracePt t="29032" x="1946275" y="3751263"/>
          <p14:tracePt t="29045" x="1955800" y="3751263"/>
          <p14:tracePt t="29059" x="1973263" y="3751263"/>
          <p14:tracePt t="29074" x="1990725" y="3751263"/>
          <p14:tracePt t="29091" x="2027238" y="3751263"/>
          <p14:tracePt t="29108" x="2108200" y="3741738"/>
          <p14:tracePt t="29124" x="2152650" y="3741738"/>
          <p14:tracePt t="29141" x="2224088" y="3741738"/>
          <p14:tracePt t="29158" x="2251075" y="3741738"/>
          <p14:tracePt t="29174" x="2295525" y="3741738"/>
          <p14:tracePt t="29191" x="2339975" y="3741738"/>
          <p14:tracePt t="29208" x="2473325" y="3732213"/>
          <p14:tracePt t="29224" x="2581275" y="3732213"/>
          <p14:tracePt t="29241" x="2660650" y="3732213"/>
          <p14:tracePt t="29258" x="2714625" y="3732213"/>
          <p14:tracePt t="29274" x="2741613" y="3732213"/>
          <p14:tracePt t="29291" x="2768600" y="3732213"/>
          <p14:tracePt t="29308" x="2786063" y="3732213"/>
          <p14:tracePt t="29324" x="2822575" y="3732213"/>
          <p14:tracePt t="29341" x="2847975" y="3732213"/>
          <p14:tracePt t="29358" x="2894013" y="3732213"/>
          <p14:tracePt t="29374" x="2938463" y="3724275"/>
          <p14:tracePt t="29391" x="2990850" y="3724275"/>
          <p14:tracePt t="29408" x="3062288" y="3705225"/>
          <p14:tracePt t="29424" x="3089275" y="3705225"/>
          <p14:tracePt t="29441" x="3116263" y="3697288"/>
          <p14:tracePt t="29458" x="3133725" y="3687763"/>
          <p14:tracePt t="29474" x="3179763" y="3687763"/>
          <p14:tracePt t="29491" x="3214688" y="3679825"/>
          <p14:tracePt t="29509" x="3276600" y="3670300"/>
          <p14:tracePt t="29524" x="3322638" y="3660775"/>
          <p14:tracePt t="29541" x="3367088" y="3652838"/>
          <p14:tracePt t="29558" x="3402013" y="3652838"/>
          <p14:tracePt t="29575" x="3429000" y="3643313"/>
          <p14:tracePt t="29591" x="3455988" y="3643313"/>
          <p14:tracePt t="29608" x="3482975" y="3633788"/>
          <p14:tracePt t="29624" x="3509963" y="3625850"/>
          <p14:tracePt t="29641" x="3527425" y="3625850"/>
          <p14:tracePt t="29658" x="3562350" y="3616325"/>
          <p14:tracePt t="29674" x="3598863" y="3608388"/>
          <p14:tracePt t="29691" x="3625850" y="3608388"/>
          <p14:tracePt t="29708" x="3670300" y="3608388"/>
          <p14:tracePt t="29724" x="3697288" y="3608388"/>
          <p14:tracePt t="29741" x="3768725" y="3598863"/>
          <p14:tracePt t="29758" x="3803650" y="3589338"/>
          <p14:tracePt t="29774" x="3848100" y="3589338"/>
          <p14:tracePt t="29791" x="3875088" y="3581400"/>
          <p14:tracePt t="29809" x="3911600" y="3581400"/>
          <p14:tracePt t="29824" x="3938588" y="3581400"/>
          <p14:tracePt t="29841" x="3956050" y="3581400"/>
          <p14:tracePt t="29858" x="3983038" y="3581400"/>
          <p14:tracePt t="29875" x="4000500" y="3581400"/>
          <p14:tracePt t="29891" x="4027488" y="3581400"/>
          <p14:tracePt t="29908" x="4037013" y="3581400"/>
          <p14:tracePt t="29924" x="4062413" y="3581400"/>
          <p14:tracePt t="29941" x="4081463" y="3589338"/>
          <p14:tracePt t="29959" x="4098925" y="3589338"/>
          <p14:tracePt t="29974" x="4108450" y="3589338"/>
          <p14:tracePt t="29991" x="4116388" y="3589338"/>
          <p14:tracePt t="30008" x="4133850" y="3598863"/>
          <p14:tracePt t="30041" x="4152900" y="3598863"/>
          <p14:tracePt t="30074" x="4160838" y="3608388"/>
          <p14:tracePt t="30513" x="4179888" y="3608388"/>
          <p14:tracePt t="30520" x="4197350" y="3616325"/>
          <p14:tracePt t="30527" x="4214813" y="3616325"/>
          <p14:tracePt t="30542" x="4241800" y="3625850"/>
          <p14:tracePt t="30560" x="4295775" y="3633788"/>
          <p14:tracePt t="30575" x="4322763" y="3633788"/>
          <p14:tracePt t="30592" x="4357688" y="3643313"/>
          <p14:tracePt t="30609" x="4411663" y="3643313"/>
          <p14:tracePt t="30625" x="4465638" y="3652838"/>
          <p14:tracePt t="30642" x="4500563" y="3652838"/>
          <p14:tracePt t="30658" x="4527550" y="3652838"/>
          <p14:tracePt t="30676" x="4554538" y="3652838"/>
          <p14:tracePt t="30692" x="4572000" y="3652838"/>
          <p14:tracePt t="30710" x="4598988" y="3652838"/>
          <p14:tracePt t="30725" x="4616450" y="3652838"/>
          <p14:tracePt t="30742" x="4633913" y="3652838"/>
          <p14:tracePt t="30758" x="4660900" y="3652838"/>
          <p14:tracePt t="30775" x="4687888" y="3652838"/>
          <p14:tracePt t="30792" x="4724400" y="3652838"/>
          <p14:tracePt t="30808" x="4741863" y="3652838"/>
          <p14:tracePt t="30826" x="4768850" y="3652838"/>
          <p14:tracePt t="30842" x="4795838" y="3652838"/>
          <p14:tracePt t="30858" x="4803775" y="3652838"/>
          <p14:tracePt t="30875" x="4840288" y="3652838"/>
          <p14:tracePt t="30892" x="4848225" y="3652838"/>
          <p14:tracePt t="30908" x="4875213" y="3652838"/>
          <p14:tracePt t="30925" x="4894263" y="3652838"/>
          <p14:tracePt t="30942" x="4919663" y="3652838"/>
          <p14:tracePt t="30958" x="4946650" y="3652838"/>
          <p14:tracePt t="30976" x="4983163" y="3652838"/>
          <p14:tracePt t="30992" x="5000625" y="3652838"/>
          <p14:tracePt t="31009" x="5018088" y="3652838"/>
          <p14:tracePt t="31025" x="5062538" y="3652838"/>
          <p14:tracePt t="31042" x="5089525" y="3652838"/>
          <p14:tracePt t="31058" x="5153025" y="3652838"/>
          <p14:tracePt t="31075" x="5197475" y="3652838"/>
          <p14:tracePt t="31092" x="5303838" y="3652838"/>
          <p14:tracePt t="31108" x="5357813" y="3652838"/>
          <p14:tracePt t="31126" x="5438775" y="3652838"/>
          <p14:tracePt t="31142" x="5483225" y="3652838"/>
          <p14:tracePt t="31159" x="5527675" y="3652838"/>
          <p14:tracePt t="31175" x="5589588" y="3652838"/>
          <p14:tracePt t="31192" x="5608638" y="3652838"/>
          <p14:tracePt t="31209" x="5634038" y="3652838"/>
          <p14:tracePt t="31225" x="5653088" y="3652838"/>
          <p14:tracePt t="31242" x="5680075" y="3652838"/>
          <p14:tracePt t="31258" x="5697538" y="3652838"/>
          <p14:tracePt t="31276" x="5715000" y="3652838"/>
          <p14:tracePt t="31292" x="5724525" y="3652838"/>
          <p14:tracePt t="31309" x="5732463" y="3652838"/>
          <p14:tracePt t="31325" x="5741988" y="3652838"/>
          <p14:tracePt t="31342" x="5751513" y="3652838"/>
          <p14:tracePt t="31359" x="5759450" y="3652838"/>
          <p14:tracePt t="31400" x="5751513" y="3652838"/>
          <p14:tracePt t="31406" x="5724525" y="3652838"/>
          <p14:tracePt t="31415" x="5661025" y="3643313"/>
          <p14:tracePt t="31426" x="5465763" y="3625850"/>
          <p14:tracePt t="31442" x="5268913" y="3616325"/>
          <p14:tracePt t="31458" x="5027613" y="3616325"/>
          <p14:tracePt t="31475" x="4697413" y="3633788"/>
          <p14:tracePt t="31492" x="4537075" y="3652838"/>
          <p14:tracePt t="31508" x="4187825" y="3670300"/>
          <p14:tracePt t="31525" x="4017963" y="3687763"/>
          <p14:tracePt t="31542" x="3679825" y="3714750"/>
          <p14:tracePt t="31558" x="3517900" y="3732213"/>
          <p14:tracePt t="31576" x="3429000" y="3751263"/>
          <p14:tracePt t="31592" x="3375025" y="3768725"/>
          <p14:tracePt t="31608" x="3322638" y="3768725"/>
          <p14:tracePt t="31625" x="3170238" y="3776663"/>
          <p14:tracePt t="31642" x="3054350" y="3795713"/>
          <p14:tracePt t="31658" x="2901950" y="3822700"/>
          <p14:tracePt t="31675" x="2768600" y="3848100"/>
          <p14:tracePt t="31692" x="2490788" y="3884613"/>
          <p14:tracePt t="31708" x="2393950" y="3894138"/>
          <p14:tracePt t="31726" x="2330450" y="3902075"/>
          <p14:tracePt t="31742" x="2276475" y="3911600"/>
          <p14:tracePt t="31758" x="2232025" y="3911600"/>
          <p14:tracePt t="31775" x="2160588" y="3911600"/>
          <p14:tracePt t="31792" x="2116138" y="3919538"/>
          <p14:tracePt t="31808" x="2054225" y="3938588"/>
          <p14:tracePt t="31825" x="2027238" y="3938588"/>
          <p14:tracePt t="31842" x="2000250" y="3956050"/>
          <p14:tracePt t="31858" x="1973263" y="3973513"/>
          <p14:tracePt t="31876" x="1955800" y="3983038"/>
          <p14:tracePt t="31892" x="1938338" y="3990975"/>
          <p14:tracePt t="31908" x="1928813" y="4000500"/>
          <p14:tracePt t="31925" x="1919288" y="4010025"/>
          <p14:tracePt t="31942" x="1911350" y="4010025"/>
          <p14:tracePt t="31959" x="1901825" y="4017963"/>
          <p14:tracePt t="31992" x="1901825" y="4027488"/>
          <p14:tracePt t="32008" x="1901825" y="4037013"/>
          <p14:tracePt t="32026" x="1911350" y="4044950"/>
          <p14:tracePt t="32042" x="1938338" y="4062413"/>
          <p14:tracePt t="32059" x="1955800" y="4081463"/>
          <p14:tracePt t="32075" x="2000250" y="4098925"/>
          <p14:tracePt t="32092" x="2027238" y="4108450"/>
          <p14:tracePt t="32109" x="2071688" y="4116388"/>
          <p14:tracePt t="32127" x="2089150" y="4116388"/>
          <p14:tracePt t="32142" x="2133600" y="4116388"/>
          <p14:tracePt t="32159" x="2152650" y="4116388"/>
          <p14:tracePt t="32176" x="2179638" y="4116388"/>
          <p14:tracePt t="32192" x="2205038" y="4116388"/>
          <p14:tracePt t="32209" x="2214563" y="4125913"/>
          <p14:tracePt t="32225" x="2251075" y="4133850"/>
          <p14:tracePt t="32242" x="2276475" y="4133850"/>
          <p14:tracePt t="32259" x="2330450" y="4143375"/>
          <p14:tracePt t="32275" x="2339975" y="4143375"/>
          <p14:tracePt t="32292" x="2374900" y="4143375"/>
          <p14:tracePt t="32309" x="2384425" y="4143375"/>
          <p14:tracePt t="32326" x="2411413" y="4152900"/>
          <p14:tracePt t="32342" x="2428875" y="4152900"/>
          <p14:tracePt t="32359" x="2438400" y="4152900"/>
          <p14:tracePt t="32375" x="2473325" y="4152900"/>
          <p14:tracePt t="32392" x="2490788" y="4152900"/>
          <p14:tracePt t="32409" x="2509838" y="4152900"/>
          <p14:tracePt t="32425" x="2517775" y="4152900"/>
          <p14:tracePt t="32442" x="2544763" y="4152900"/>
          <p14:tracePt t="32459" x="2554288" y="4152900"/>
          <p14:tracePt t="32475" x="2571750" y="4152900"/>
          <p14:tracePt t="32492" x="2581275" y="4152900"/>
          <p14:tracePt t="32509" x="2589213" y="4152900"/>
          <p14:tracePt t="32525" x="2608263" y="4152900"/>
          <p14:tracePt t="32542" x="2616200" y="4152900"/>
          <p14:tracePt t="32559" x="2625725" y="4152900"/>
          <p14:tracePt t="32592" x="2633663" y="4152900"/>
          <p14:tracePt t="32609" x="2643188" y="4152900"/>
          <p14:tracePt t="32634" x="2652713" y="4152900"/>
          <p14:tracePt t="32662" x="2660650" y="4152900"/>
          <p14:tracePt t="32695" x="2670175" y="4152900"/>
          <p14:tracePt t="32832" x="2679700" y="4152900"/>
          <p14:tracePt t="32976" x="2679700" y="4143375"/>
          <p14:tracePt t="33051" x="2687638" y="4143375"/>
          <p14:tracePt t="33120" x="2697163" y="4143375"/>
          <p14:tracePt t="33153" x="2705100" y="4143375"/>
          <p14:tracePt t="33166" x="2714625" y="4143375"/>
          <p14:tracePt t="33214" x="2724150" y="4143375"/>
          <p14:tracePt t="34593" x="2732088" y="4143375"/>
          <p14:tracePt t="34845" x="2741613" y="4143375"/>
          <p14:tracePt t="34900" x="2751138" y="4143375"/>
          <p14:tracePt t="36182" x="2759075" y="4143375"/>
          <p14:tracePt t="36209" x="2768600" y="4143375"/>
          <p14:tracePt t="36244" x="2776538" y="4143375"/>
          <p14:tracePt t="36291" x="2786063" y="4143375"/>
          <p14:tracePt t="36358" x="2795588" y="4143375"/>
          <p14:tracePt t="36415" x="2803525" y="4143375"/>
          <p14:tracePt t="36463" x="2813050" y="4143375"/>
          <p14:tracePt t="36482" x="2822575" y="4143375"/>
          <p14:tracePt t="36517" x="2830513" y="4143375"/>
          <p14:tracePt t="36544" x="2840038" y="4143375"/>
          <p14:tracePt t="36578" x="2847975" y="4143375"/>
          <p14:tracePt t="36592" x="2857500" y="4143375"/>
          <p14:tracePt t="36626" x="2867025" y="4143375"/>
          <p14:tracePt t="36660" x="2874963" y="4143375"/>
          <p14:tracePt t="36695" x="2884488" y="4143375"/>
          <p14:tracePt t="36721" x="2894013" y="4143375"/>
          <p14:tracePt t="36755" x="2901950" y="4143375"/>
          <p14:tracePt t="36775" x="2911475" y="4143375"/>
          <p14:tracePt t="36789" x="2919413" y="4143375"/>
          <p14:tracePt t="36809" x="2928938" y="4143375"/>
          <p14:tracePt t="36816" x="2938463" y="4143375"/>
          <p14:tracePt t="36830" x="2946400" y="4143375"/>
          <p14:tracePt t="36851" x="2955925" y="4143375"/>
          <p14:tracePt t="36864" x="2965450" y="4143375"/>
          <p14:tracePt t="36877" x="2973388" y="4143375"/>
          <p14:tracePt t="36893" x="2990850" y="4143375"/>
          <p14:tracePt t="36910" x="3000375" y="4143375"/>
          <p14:tracePt t="36913" x="3009900" y="4143375"/>
          <p14:tracePt t="36926" x="3017838" y="4143375"/>
          <p14:tracePt t="36947" x="3027363" y="4143375"/>
          <p14:tracePt t="36966" x="3036888" y="4143375"/>
          <p14:tracePt t="36980" x="3044825" y="4143375"/>
          <p14:tracePt t="37014" x="3054350" y="4143375"/>
          <p14:tracePt t="37082" x="3062288" y="4143375"/>
          <p14:tracePt t="37109" x="3071813" y="4143375"/>
          <p14:tracePt t="37130" x="3081338" y="4143375"/>
          <p14:tracePt t="37157" x="3089275" y="4143375"/>
          <p14:tracePt t="37191" x="3098800" y="4143375"/>
          <p14:tracePt t="37356" x="3108325" y="4143375"/>
          <p14:tracePt t="37390" x="3116263" y="4143375"/>
          <p14:tracePt t="37526" x="3125788" y="4143375"/>
          <p14:tracePt t="37581" x="3133725" y="4143375"/>
          <p14:tracePt t="37895" x="3143250" y="4143375"/>
          <p14:tracePt t="37902" x="3152775" y="4143375"/>
          <p14:tracePt t="37936" x="3160713" y="4143375"/>
          <p14:tracePt t="37963" x="3170238" y="4143375"/>
          <p14:tracePt t="37997" x="3179763" y="4143375"/>
          <p14:tracePt t="38018" x="3187700" y="4143375"/>
          <p14:tracePt t="38045" x="3197225" y="4143375"/>
          <p14:tracePt t="38079" x="3205163" y="4143375"/>
          <p14:tracePt t="38113" x="3214688" y="4143375"/>
          <p14:tracePt t="38127" x="3224213" y="4143375"/>
          <p14:tracePt t="38161" x="3232150" y="4143375"/>
          <p14:tracePt t="38174" x="3241675" y="4143375"/>
          <p14:tracePt t="38188" x="3259138" y="4133850"/>
          <p14:tracePt t="38196" x="3268663" y="4133850"/>
          <p14:tracePt t="38211" x="3303588" y="4116388"/>
          <p14:tracePt t="38228" x="3394075" y="4098925"/>
          <p14:tracePt t="38244" x="3473450" y="4062413"/>
          <p14:tracePt t="38261" x="3509963" y="4054475"/>
          <p14:tracePt t="38277" x="3544888" y="4044950"/>
          <p14:tracePt t="38294" x="3554413" y="4037013"/>
          <p14:tracePt t="38310" x="3571875" y="4027488"/>
          <p14:tracePt t="38344" x="3581400" y="4027488"/>
          <p14:tracePt t="38754" x="3562350" y="4027488"/>
          <p14:tracePt t="38761" x="3544888" y="4027488"/>
          <p14:tracePt t="38768" x="3536950" y="4027488"/>
          <p14:tracePt t="38777" x="3517900" y="4027488"/>
          <p14:tracePt t="38794" x="3473450" y="4037013"/>
          <p14:tracePt t="38810" x="3446463" y="4037013"/>
          <p14:tracePt t="38828" x="3419475" y="4037013"/>
          <p14:tracePt t="38844" x="3402013" y="4037013"/>
          <p14:tracePt t="38861" x="3394075" y="4037013"/>
          <p14:tracePt t="38877" x="3384550" y="4037013"/>
          <p14:tracePt t="38894" x="3375025" y="4037013"/>
          <p14:tracePt t="38911" x="3367088" y="4037013"/>
          <p14:tracePt t="39000" x="3375025" y="4037013"/>
          <p14:tracePt t="39020" x="3394075" y="4044950"/>
          <p14:tracePt t="39034" x="3402013" y="4044950"/>
          <p14:tracePt t="39048" x="3419475" y="4044950"/>
          <p14:tracePt t="39062" x="3429000" y="4044950"/>
          <p14:tracePt t="39068" x="3438525" y="4044950"/>
          <p14:tracePt t="39077" x="3446463" y="4044950"/>
          <p14:tracePt t="39095" x="3490913" y="4044950"/>
          <p14:tracePt t="39111" x="3554413" y="4044950"/>
          <p14:tracePt t="39127" x="3598863" y="4044950"/>
          <p14:tracePt t="39144" x="3670300" y="4044950"/>
          <p14:tracePt t="39161" x="3705225" y="4054475"/>
          <p14:tracePt t="39177" x="3741738" y="4054475"/>
          <p14:tracePt t="39194" x="3776663" y="4054475"/>
          <p14:tracePt t="39211" x="3813175" y="4054475"/>
          <p14:tracePt t="39227" x="3848100" y="4054475"/>
          <p14:tracePt t="39245" x="3919538" y="4054475"/>
          <p14:tracePt t="39261" x="3990975" y="4054475"/>
          <p14:tracePt t="39278" x="4044950" y="4054475"/>
          <p14:tracePt t="39294" x="4081463" y="4054475"/>
          <p14:tracePt t="39311" x="4108450" y="4054475"/>
          <p14:tracePt t="39327" x="4133850" y="4054475"/>
          <p14:tracePt t="39344" x="4152900" y="4054475"/>
          <p14:tracePt t="39361" x="4160838" y="4054475"/>
          <p14:tracePt t="39811" x="4187825" y="4054475"/>
          <p14:tracePt t="39818" x="4224338" y="4054475"/>
          <p14:tracePt t="39827" x="4268788" y="4054475"/>
          <p14:tracePt t="39844" x="4357688" y="4062413"/>
          <p14:tracePt t="39861" x="4394200" y="4062413"/>
          <p14:tracePt t="39877" x="4429125" y="4062413"/>
          <p14:tracePt t="39894" x="4491038" y="4062413"/>
          <p14:tracePt t="39911" x="4518025" y="4062413"/>
          <p14:tracePt t="39913" x="4527550" y="4062413"/>
          <p14:tracePt t="39927" x="4554538" y="4062413"/>
          <p14:tracePt t="39944" x="4572000" y="4062413"/>
          <p14:tracePt t="39961" x="4608513" y="4081463"/>
          <p14:tracePt t="39977" x="4625975" y="4081463"/>
          <p14:tracePt t="39995" x="4660900" y="4081463"/>
          <p14:tracePt t="40011" x="4679950" y="4081463"/>
          <p14:tracePt t="40027" x="4697413" y="4081463"/>
          <p14:tracePt t="40044" x="4724400" y="4081463"/>
          <p14:tracePt t="40061" x="4741863" y="4081463"/>
          <p14:tracePt t="40077" x="4759325" y="4081463"/>
          <p14:tracePt t="40094" x="4768850" y="4081463"/>
          <p14:tracePt t="40111" x="4786313" y="4081463"/>
          <p14:tracePt t="40127" x="4803775" y="4081463"/>
          <p14:tracePt t="40144" x="4822825" y="4081463"/>
          <p14:tracePt t="40161" x="4840288" y="4081463"/>
          <p14:tracePt t="40194" x="4857750" y="4081463"/>
          <p14:tracePt t="40211" x="4867275" y="4081463"/>
          <p14:tracePt t="40227" x="4875213" y="4081463"/>
          <p14:tracePt t="40244" x="4884738" y="4081463"/>
          <p14:tracePt t="40568" x="4911725" y="4081463"/>
          <p14:tracePt t="40575" x="4956175" y="4089400"/>
          <p14:tracePt t="40582" x="5000625" y="4089400"/>
          <p14:tracePt t="40594" x="5054600" y="4089400"/>
          <p14:tracePt t="40611" x="5187950" y="4116388"/>
          <p14:tracePt t="40627" x="5232400" y="4125913"/>
          <p14:tracePt t="40644" x="5259388" y="4125913"/>
          <p14:tracePt t="40661" x="5276850" y="4125913"/>
          <p14:tracePt t="40677" x="5303838" y="4125913"/>
          <p14:tracePt t="40694" x="5322888" y="4125913"/>
          <p14:tracePt t="40711" x="5394325" y="4125913"/>
          <p14:tracePt t="40727" x="5456238" y="4133850"/>
          <p14:tracePt t="40744" x="5527675" y="4133850"/>
          <p14:tracePt t="40761" x="5581650" y="4133850"/>
          <p14:tracePt t="40777" x="5616575" y="4133850"/>
          <p14:tracePt t="40794" x="5653088" y="4133850"/>
          <p14:tracePt t="40811" x="5670550" y="4133850"/>
          <p14:tracePt t="40827" x="5697538" y="4133850"/>
          <p14:tracePt t="40844" x="5715000" y="4133850"/>
          <p14:tracePt t="40861" x="5741988" y="4133850"/>
          <p14:tracePt t="40877" x="5759450" y="4133850"/>
          <p14:tracePt t="40894" x="5768975" y="4133850"/>
          <p14:tracePt t="40911" x="5776913" y="4133850"/>
          <p14:tracePt t="40931" x="5786438" y="4133850"/>
          <p14:tracePt t="40944" x="5795963" y="4133850"/>
          <p14:tracePt t="40978" x="5786438" y="4133850"/>
          <p14:tracePt t="40991" x="5776913" y="4133850"/>
          <p14:tracePt t="40998" x="5751513" y="4133850"/>
          <p14:tracePt t="41011" x="5634038" y="4133850"/>
          <p14:tracePt t="41028" x="5384800" y="4125913"/>
          <p14:tracePt t="41044" x="5153025" y="4116388"/>
          <p14:tracePt t="41061" x="4732338" y="4125913"/>
          <p14:tracePt t="41078" x="4616450" y="4133850"/>
          <p14:tracePt t="41094" x="4438650" y="4143375"/>
          <p14:tracePt t="41111" x="4251325" y="4152900"/>
          <p14:tracePt t="41128" x="4044950" y="4170363"/>
          <p14:tracePt t="41144" x="3965575" y="4179888"/>
          <p14:tracePt t="41161" x="3714750" y="4187825"/>
          <p14:tracePt t="41177" x="3517900" y="4205288"/>
          <p14:tracePt t="41194" x="3411538" y="4224338"/>
          <p14:tracePt t="41211" x="3268663" y="4259263"/>
          <p14:tracePt t="41228" x="3160713" y="4276725"/>
          <p14:tracePt t="41244" x="3108325" y="4313238"/>
          <p14:tracePt t="41545" x="3044825" y="4322763"/>
          <p14:tracePt t="41552" x="2965450" y="4340225"/>
          <p14:tracePt t="41561" x="2867025" y="4348163"/>
          <p14:tracePt t="41578" x="2705100" y="4367213"/>
          <p14:tracePt t="41594" x="2652713" y="4375150"/>
          <p14:tracePt t="41612" x="2598738" y="4384675"/>
          <p14:tracePt t="41628" x="2581275" y="4394200"/>
          <p14:tracePt t="41644" x="2571750" y="4394200"/>
          <p14:tracePt t="41661" x="2554288" y="4402138"/>
          <p14:tracePt t="41678" x="2544763" y="4402138"/>
          <p14:tracePt t="41694" x="2527300" y="4411663"/>
          <p14:tracePt t="41711" x="2527300" y="4419600"/>
          <p14:tracePt t="41728" x="2509838" y="4419600"/>
          <p14:tracePt t="41744" x="2509838" y="4429125"/>
          <p14:tracePt t="41761" x="2500313" y="4438650"/>
          <p14:tracePt t="41794" x="2500313" y="4446588"/>
          <p14:tracePt t="41811" x="2500313" y="4456113"/>
          <p14:tracePt t="41838" x="2500313" y="4465638"/>
          <p14:tracePt t="41872" x="2500313" y="4473575"/>
          <p14:tracePt t="41879" x="2509838" y="4473575"/>
          <p14:tracePt t="41886" x="2517775" y="4473575"/>
          <p14:tracePt t="41906" x="2517775" y="4483100"/>
          <p14:tracePt t="41913" x="2527300" y="4483100"/>
          <p14:tracePt t="41928" x="2536825" y="4483100"/>
          <p14:tracePt t="41945" x="2544763" y="4483100"/>
          <p14:tracePt t="41961" x="2554288" y="4483100"/>
          <p14:tracePt t="41978" x="2571750" y="4483100"/>
          <p14:tracePt t="41995" x="2625725" y="4483100"/>
          <p14:tracePt t="42011" x="2687638" y="4483100"/>
          <p14:tracePt t="42028" x="2803525" y="4491038"/>
          <p14:tracePt t="42045" x="2857500" y="4491038"/>
          <p14:tracePt t="42062" x="2901950" y="4491038"/>
          <p14:tracePt t="42078" x="2938463" y="4491038"/>
          <p14:tracePt t="42095" x="2955925" y="4491038"/>
          <p14:tracePt t="42111" x="2990850" y="4491038"/>
          <p14:tracePt t="42128" x="3017838" y="4491038"/>
          <p14:tracePt t="42145" x="3098800" y="4491038"/>
          <p14:tracePt t="42161" x="3160713" y="4491038"/>
          <p14:tracePt t="42178" x="3259138" y="4491038"/>
          <p14:tracePt t="42194" x="3295650" y="4491038"/>
          <p14:tracePt t="42212" x="3340100" y="4491038"/>
          <p14:tracePt t="42228" x="3367088" y="4491038"/>
          <p14:tracePt t="42244" x="3411538" y="4491038"/>
          <p14:tracePt t="42261" x="3482975" y="4491038"/>
          <p14:tracePt t="42278" x="3527425" y="4491038"/>
          <p14:tracePt t="42294" x="3581400" y="4491038"/>
          <p14:tracePt t="42311" x="3598863" y="4491038"/>
          <p14:tracePt t="42328" x="3633788" y="4491038"/>
          <p14:tracePt t="42345" x="3652838" y="4491038"/>
          <p14:tracePt t="42362" x="3679825" y="4491038"/>
          <p14:tracePt t="42378" x="3697288" y="4491038"/>
          <p14:tracePt t="42395" x="3714750" y="4491038"/>
          <p14:tracePt t="42411" x="3741738" y="4491038"/>
          <p14:tracePt t="42428" x="3759200" y="4491038"/>
          <p14:tracePt t="42444" x="3786188" y="4491038"/>
          <p14:tracePt t="42461" x="3795713" y="4491038"/>
          <p14:tracePt t="42478" x="3822700" y="4491038"/>
          <p14:tracePt t="42495" x="3830638" y="4491038"/>
          <p14:tracePt t="42512" x="3840163" y="4491038"/>
          <p14:tracePt t="42528" x="3848100" y="4491038"/>
          <p14:tracePt t="42561" x="3857625" y="4491038"/>
          <p14:tracePt t="43093" x="3875088" y="4491038"/>
          <p14:tracePt t="43100" x="3894138" y="4491038"/>
          <p14:tracePt t="43112" x="3938588" y="4491038"/>
          <p14:tracePt t="43128" x="4017963" y="4483100"/>
          <p14:tracePt t="43145" x="4205288" y="4473575"/>
          <p14:tracePt t="43162" x="4357688" y="4473575"/>
          <p14:tracePt t="43178" x="4411663" y="4473575"/>
          <p14:tracePt t="43195" x="4510088" y="4465638"/>
          <p14:tracePt t="43212" x="4589463" y="4465638"/>
          <p14:tracePt t="43230" x="4652963" y="4465638"/>
          <p14:tracePt t="43245" x="4687888" y="4465638"/>
          <p14:tracePt t="43263" x="4714875" y="4465638"/>
          <p14:tracePt t="43278" x="4724400" y="4465638"/>
          <p14:tracePt t="43295" x="4751388" y="4465638"/>
          <p14:tracePt t="43312" x="4776788" y="4465638"/>
          <p14:tracePt t="43328" x="4803775" y="4465638"/>
          <p14:tracePt t="43345" x="4857750" y="4465638"/>
          <p14:tracePt t="43362" x="4911725" y="4465638"/>
          <p14:tracePt t="43379" x="5027613" y="4465638"/>
          <p14:tracePt t="43395" x="5108575" y="4465638"/>
          <p14:tracePt t="43413" x="5180013" y="4465638"/>
          <p14:tracePt t="43428" x="5214938" y="4465638"/>
          <p14:tracePt t="43445" x="5251450" y="4465638"/>
          <p14:tracePt t="43462" x="5276850" y="4473575"/>
          <p14:tracePt t="43479" x="5295900" y="4473575"/>
          <p14:tracePt t="43496" x="5322888" y="4473575"/>
          <p14:tracePt t="43512" x="5330825" y="4473575"/>
          <p14:tracePt t="43529" x="5357813" y="4473575"/>
          <p14:tracePt t="43545" x="5367338" y="4473575"/>
          <p14:tracePt t="43578" x="5384800" y="4473575"/>
          <p14:tracePt t="43850" x="5303838" y="4473575"/>
          <p14:tracePt t="43858" x="5143500" y="4465638"/>
          <p14:tracePt t="43865" x="5027613" y="4456113"/>
          <p14:tracePt t="43878" x="4848225" y="4456113"/>
          <p14:tracePt t="43895" x="4705350" y="4456113"/>
          <p14:tracePt t="43912" x="4330700" y="4473575"/>
          <p14:tracePt t="43928" x="4108450" y="4510088"/>
          <p14:tracePt t="43945" x="3687763" y="4581525"/>
          <p14:tracePt t="43962" x="3562350" y="4616450"/>
          <p14:tracePt t="43979" x="3446463" y="4633913"/>
          <p14:tracePt t="43995" x="3348038" y="4652963"/>
          <p14:tracePt t="44012" x="3214688" y="4670425"/>
          <p14:tracePt t="44028" x="3071813" y="4697413"/>
          <p14:tracePt t="44045" x="3017838" y="4705350"/>
          <p14:tracePt t="44062" x="2965450" y="4724400"/>
          <p14:tracePt t="44078" x="2919413" y="4732338"/>
          <p14:tracePt t="44095" x="2759075" y="4751388"/>
          <p14:tracePt t="44112" x="2625725" y="4759325"/>
          <p14:tracePt t="44129" x="2544763" y="4786313"/>
          <p14:tracePt t="44145" x="2500313" y="4795838"/>
          <p14:tracePt t="44162" x="2465388" y="4813300"/>
          <p14:tracePt t="44178" x="2384425" y="4822825"/>
          <p14:tracePt t="44195" x="2303463" y="4840288"/>
          <p14:tracePt t="44212" x="2197100" y="4857750"/>
          <p14:tracePt t="44229" x="2160588" y="4857750"/>
          <p14:tracePt t="44245" x="2143125" y="4867275"/>
          <p14:tracePt t="44262" x="2133600" y="4867275"/>
          <p14:tracePt t="44279" x="2116138" y="4867275"/>
          <p14:tracePt t="44295" x="2108200" y="4867275"/>
          <p14:tracePt t="44328" x="2098675" y="4867275"/>
          <p14:tracePt t="44362" x="2089150" y="4867275"/>
          <p14:tracePt t="44479" x="2089150" y="4875213"/>
          <p14:tracePt t="44492" x="2098675" y="4875213"/>
          <p14:tracePt t="44499" x="2108200" y="4875213"/>
          <p14:tracePt t="44512" x="2152650" y="4884738"/>
          <p14:tracePt t="44529" x="2232025" y="4894263"/>
          <p14:tracePt t="44546" x="2347913" y="4902200"/>
          <p14:tracePt t="44562" x="2393950" y="4902200"/>
          <p14:tracePt t="44580" x="2428875" y="4902200"/>
          <p14:tracePt t="44595" x="2438400" y="4902200"/>
          <p14:tracePt t="44612" x="2455863" y="4902200"/>
          <p14:tracePt t="44629" x="2482850" y="4911725"/>
          <p14:tracePt t="44645" x="2509838" y="4911725"/>
          <p14:tracePt t="44662" x="2581275" y="4929188"/>
          <p14:tracePt t="44679" x="2633663" y="4938713"/>
          <p14:tracePt t="44696" x="2679700" y="4938713"/>
          <p14:tracePt t="44712" x="2697163" y="4946650"/>
          <p14:tracePt t="44730" x="2724150" y="4956175"/>
          <p14:tracePt t="44745" x="2732088" y="4956175"/>
          <p14:tracePt t="44762" x="2751138" y="4965700"/>
          <p14:tracePt t="44779" x="2768600" y="4965700"/>
          <p14:tracePt t="44795" x="2786063" y="4973638"/>
          <p14:tracePt t="44812" x="2813050" y="4983163"/>
          <p14:tracePt t="44829" x="2840038" y="4983163"/>
          <p14:tracePt t="44846" x="2874963" y="5000625"/>
          <p14:tracePt t="44862" x="2894013" y="5000625"/>
          <p14:tracePt t="44880" x="2919413" y="5010150"/>
          <p14:tracePt t="44895" x="2928938" y="5018088"/>
          <p14:tracePt t="44912" x="2946400" y="5018088"/>
          <p14:tracePt t="44929" x="2965450" y="5018088"/>
          <p14:tracePt t="44945" x="2973388" y="5027613"/>
          <p14:tracePt t="44962" x="3000375" y="5027613"/>
          <p14:tracePt t="44979" x="3017838" y="5037138"/>
          <p14:tracePt t="44996" x="3044825" y="5037138"/>
          <p14:tracePt t="45012" x="3062288" y="5037138"/>
          <p14:tracePt t="45029" x="3089275" y="5045075"/>
          <p14:tracePt t="45045" x="3116263" y="5045075"/>
          <p14:tracePt t="45062" x="3133725" y="5045075"/>
          <p14:tracePt t="45079" x="3160713" y="5045075"/>
          <p14:tracePt t="45095" x="3170238" y="5045075"/>
          <p14:tracePt t="45112" x="3197225" y="5045075"/>
          <p14:tracePt t="45129" x="3214688" y="5045075"/>
          <p14:tracePt t="45146" x="3232150" y="5045075"/>
          <p14:tracePt t="45162" x="3241675" y="5045075"/>
          <p14:tracePt t="45179" x="3259138" y="5045075"/>
          <p14:tracePt t="45195" x="3276600" y="5045075"/>
          <p14:tracePt t="45212" x="3295650" y="5045075"/>
          <p14:tracePt t="45229" x="3340100" y="5045075"/>
          <p14:tracePt t="45898" x="3375025" y="5045075"/>
          <p14:tracePt t="45905" x="3411538" y="5045075"/>
          <p14:tracePt t="45912" x="3455988" y="5054600"/>
          <p14:tracePt t="45929" x="3527425" y="5062538"/>
          <p14:tracePt t="45946" x="3581400" y="5062538"/>
          <p14:tracePt t="45963" x="3608388" y="5062538"/>
          <p14:tracePt t="45980" x="3633788" y="5062538"/>
          <p14:tracePt t="45996" x="3643313" y="5062538"/>
          <p14:tracePt t="46013" x="3670300" y="5062538"/>
          <p14:tracePt t="46029" x="3697288" y="5062538"/>
          <p14:tracePt t="46047" x="3732213" y="5062538"/>
          <p14:tracePt t="46063" x="3776663" y="5062538"/>
          <p14:tracePt t="46079" x="3848100" y="5072063"/>
          <p14:tracePt t="46096" x="3973513" y="5072063"/>
          <p14:tracePt t="46113" x="4044950" y="5081588"/>
          <p14:tracePt t="46129" x="4108450" y="5081588"/>
          <p14:tracePt t="46146" x="4133850" y="5081588"/>
          <p14:tracePt t="46163" x="4179888" y="5081588"/>
          <p14:tracePt t="46179" x="4205288" y="5081588"/>
          <p14:tracePt t="46197" x="4276725" y="5081588"/>
          <p14:tracePt t="46212" x="4357688" y="5081588"/>
          <p14:tracePt t="46230" x="4402138" y="5081588"/>
          <p14:tracePt t="46246" x="4446588" y="5081588"/>
          <p14:tracePt t="46263" x="4456113" y="5081588"/>
          <p14:tracePt t="46279" x="4483100" y="5081588"/>
          <p14:tracePt t="46296" x="4500563" y="5081588"/>
          <p14:tracePt t="46313" x="4537075" y="5081588"/>
          <p14:tracePt t="46329" x="4554538" y="5081588"/>
          <p14:tracePt t="46347" x="4616450" y="5081588"/>
          <p14:tracePt t="46363" x="4679950" y="5072063"/>
          <p14:tracePt t="46379" x="4751388" y="5062538"/>
          <p14:tracePt t="46396" x="4822825" y="5054600"/>
          <p14:tracePt t="46413" x="4857750" y="5054600"/>
          <p14:tracePt t="46417" x="4867275" y="5054600"/>
          <p14:tracePt t="46430" x="4884738" y="5054600"/>
          <p14:tracePt t="46446" x="4894263" y="5054600"/>
          <p14:tracePt t="46464" x="4919663" y="5054600"/>
          <p14:tracePt t="46480" x="4938713" y="5054600"/>
          <p14:tracePt t="46497" x="4965700" y="5054600"/>
          <p14:tracePt t="46513" x="4973638" y="5054600"/>
          <p14:tracePt t="46530" x="4983163" y="5054600"/>
          <p14:tracePt t="46546" x="5000625" y="5054600"/>
          <p14:tracePt t="46562" x="5010150" y="5054600"/>
          <p14:tracePt t="46579" x="5037138" y="5054600"/>
          <p14:tracePt t="46596" x="5045075" y="5054600"/>
          <p14:tracePt t="46612" x="5062538" y="5054600"/>
          <p14:tracePt t="46629" x="5081588" y="5054600"/>
          <p14:tracePt t="46647" x="5116513" y="5054600"/>
          <p14:tracePt t="46662" x="5126038" y="5054600"/>
          <p14:tracePt t="46679" x="5143500" y="5054600"/>
          <p14:tracePt t="46696" x="5153025" y="5054600"/>
          <p14:tracePt t="46712" x="5160963" y="5054600"/>
          <p14:tracePt t="46730" x="5170488" y="5054600"/>
          <p14:tracePt t="46746" x="5180013" y="5054600"/>
          <p14:tracePt t="46779" x="5187950" y="5054600"/>
          <p14:tracePt t="46811" x="5197475" y="5054600"/>
          <p14:tracePt t="46818" x="5197475" y="5045075"/>
          <p14:tracePt t="46845" x="5205413" y="5045075"/>
          <p14:tracePt t="46866" x="5214938" y="5045075"/>
          <p14:tracePt t="46893" x="5224463" y="5045075"/>
          <p14:tracePt t="46934" x="5232400" y="5045075"/>
          <p14:tracePt t="46954" x="5241925" y="5045075"/>
          <p14:tracePt t="46968" x="5251450" y="5045075"/>
          <p14:tracePt t="47003" x="5259388" y="5045075"/>
          <p14:tracePt t="47064" x="5268913" y="5037138"/>
          <p14:tracePt t="47098" x="5276850" y="5027613"/>
          <p14:tracePt t="47112" x="5276850" y="5018088"/>
          <p14:tracePt t="47119" x="5286375" y="5018088"/>
          <p14:tracePt t="47146" x="5295900" y="5010150"/>
          <p14:tracePt t="47255" x="5303838" y="5010150"/>
          <p14:tracePt t="47276" x="5303838" y="5000625"/>
          <p14:tracePt t="47289" x="5313363" y="5000625"/>
          <p14:tracePt t="47303" x="5313363" y="4991100"/>
          <p14:tracePt t="47337" x="5313363" y="4983163"/>
          <p14:tracePt t="47426" x="5322888" y="4983163"/>
          <p14:tracePt t="47501" x="5330825" y="4983163"/>
          <p14:tracePt t="47508" x="5330825" y="4973638"/>
          <p14:tracePt t="47535" x="5340350" y="4973638"/>
          <p14:tracePt t="47542" x="5340350" y="4965700"/>
          <p14:tracePt t="47596" x="5348288" y="4965700"/>
          <p14:tracePt t="47603" x="5348288" y="4956175"/>
          <p14:tracePt t="47617" x="5348288" y="4946650"/>
          <p14:tracePt t="47631" x="5357813" y="4946650"/>
          <p14:tracePt t="47652" x="5357813" y="4938713"/>
          <p14:tracePt t="47692" x="5367338" y="4938713"/>
          <p14:tracePt t="47726" x="5375275" y="4929188"/>
          <p14:tracePt t="47760" x="5384800" y="4929188"/>
          <p14:tracePt t="47890" x="5394325" y="4929188"/>
          <p14:tracePt t="47905" x="5402263" y="4929188"/>
          <p14:tracePt t="47918" x="5402263" y="4919663"/>
          <p14:tracePt t="47924" x="5411788" y="4919663"/>
          <p14:tracePt t="47937" x="5419725" y="4919663"/>
          <p14:tracePt t="47965" x="5429250" y="4919663"/>
          <p14:tracePt t="47985" x="5438775" y="4919663"/>
          <p14:tracePt t="48012" x="5446713" y="4919663"/>
          <p14:tracePt t="54385" x="5438775" y="4911725"/>
          <p14:tracePt t="54392" x="5411788" y="4894263"/>
          <p14:tracePt t="54399" x="5375275" y="4884738"/>
          <p14:tracePt t="54415" x="5330825" y="4867275"/>
          <p14:tracePt t="54432" x="5268913" y="4830763"/>
          <p14:tracePt t="54448" x="5170488" y="4803775"/>
          <p14:tracePt t="54465" x="5099050" y="4786313"/>
          <p14:tracePt t="54481" x="5018088" y="4759325"/>
          <p14:tracePt t="54499" x="4983163" y="4751388"/>
          <p14:tracePt t="54515" x="4938713" y="4741863"/>
          <p14:tracePt t="54532" x="4929188" y="4741863"/>
          <p14:tracePt t="54549" x="4911725" y="4732338"/>
          <p14:tracePt t="54565" x="4894263" y="4732338"/>
          <p14:tracePt t="54583" x="4884738" y="4732338"/>
          <p14:tracePt t="54615" x="4875213" y="4732338"/>
          <p14:tracePt t="54632" x="4875213" y="4724400"/>
          <p14:tracePt t="54720" x="4884738" y="4714875"/>
          <p14:tracePt t="54734" x="4894263" y="4705350"/>
          <p14:tracePt t="54740" x="4902200" y="4705350"/>
          <p14:tracePt t="54749" x="4911725" y="4705350"/>
          <p14:tracePt t="54766" x="4919663" y="4705350"/>
          <p14:tracePt t="54782" x="4983163" y="4705350"/>
          <p14:tracePt t="54799" x="5027613" y="4705350"/>
          <p14:tracePt t="54815" x="5081588" y="4705350"/>
          <p14:tracePt t="54831" x="5126038" y="4705350"/>
          <p14:tracePt t="54848" x="5160963" y="4705350"/>
          <p14:tracePt t="54865" x="5180013" y="4705350"/>
          <p14:tracePt t="54883" x="5205413" y="4714875"/>
          <p14:tracePt t="54898" x="5232400" y="4714875"/>
          <p14:tracePt t="54915" x="5251450" y="4724400"/>
          <p14:tracePt t="54919" x="5259388" y="4732338"/>
          <p14:tracePt t="54931" x="5286375" y="4741863"/>
          <p14:tracePt t="54948" x="5322888" y="4751388"/>
          <p14:tracePt t="54965" x="5384800" y="4768850"/>
          <p14:tracePt t="54981" x="5429250" y="4786313"/>
          <p14:tracePt t="55000" x="5473700" y="4813300"/>
          <p14:tracePt t="55015" x="5500688" y="4822825"/>
          <p14:tracePt t="55033" x="5518150" y="4840288"/>
          <p14:tracePt t="55048" x="5527675" y="4848225"/>
          <p14:tracePt t="55065" x="5545138" y="4857750"/>
          <p14:tracePt t="55082" x="5572125" y="4875213"/>
          <p14:tracePt t="55098" x="5581650" y="4884738"/>
          <p14:tracePt t="55115" x="5599113" y="4894263"/>
          <p14:tracePt t="55132" x="5608638" y="4902200"/>
          <p14:tracePt t="55149" x="5626100" y="4911725"/>
          <p14:tracePt t="55165" x="5634038" y="4919663"/>
          <p14:tracePt t="55183" x="5653088" y="4938713"/>
          <p14:tracePt t="55198" x="5661025" y="4938713"/>
          <p14:tracePt t="70685" x="5715000" y="4965700"/>
          <p14:tracePt t="70692" x="5786438" y="5010150"/>
          <p14:tracePt t="70703" x="5848350" y="5054600"/>
          <p14:tracePt t="70719" x="5965825" y="5126038"/>
          <p14:tracePt t="70736" x="6000750" y="5153025"/>
          <p14:tracePt t="70753" x="6037263" y="5180013"/>
          <p14:tracePt t="70770" x="6062663" y="5205413"/>
          <p14:tracePt t="70787" x="6099175" y="5251450"/>
          <p14:tracePt t="70803" x="6143625" y="5303838"/>
          <p14:tracePt t="70820" x="6205538" y="5384800"/>
          <p14:tracePt t="70836" x="6242050" y="5419725"/>
          <p14:tracePt t="70853" x="6269038" y="5465763"/>
          <p14:tracePt t="70869" x="6303963" y="5518150"/>
          <p14:tracePt t="70886" x="6330950" y="5554663"/>
          <p14:tracePt t="70903" x="6357938" y="5599113"/>
          <p14:tracePt t="70920" x="6367463" y="5616575"/>
          <p14:tracePt t="70924" x="6375400" y="5626100"/>
          <p14:tracePt t="70937" x="6402388" y="5653088"/>
          <p14:tracePt t="70953" x="6419850" y="5680075"/>
          <p14:tracePt t="70970" x="6456363" y="5724525"/>
          <p14:tracePt t="70986" x="6465888" y="5741988"/>
          <p14:tracePt t="71003" x="6473825" y="5751513"/>
          <p14:tracePt t="71020" x="6491288" y="5776913"/>
          <p14:tracePt t="71036" x="6500813" y="5786438"/>
          <p14:tracePt t="71053" x="6518275" y="5803900"/>
          <p14:tracePt t="71069" x="6527800" y="5813425"/>
          <p14:tracePt t="71086" x="6537325" y="5813425"/>
          <p14:tracePt t="71103" x="6545263" y="5822950"/>
          <p14:tracePt t="71136" x="6554788" y="5830888"/>
          <p14:tracePt t="71153" x="6554788" y="5840413"/>
        </p14:tracePtLst>
      </p14:laserTraceLst>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424371814"/>
              </p:ext>
            </p:extLst>
          </p:nvPr>
        </p:nvGraphicFramePr>
        <p:xfrm>
          <a:off x="2382982" y="978252"/>
          <a:ext cx="6442748" cy="5543750"/>
        </p:xfrm>
        <a:graphic>
          <a:graphicData uri="http://schemas.openxmlformats.org/drawingml/2006/table">
            <a:tbl>
              <a:tblPr firstRow="1" bandRow="1">
                <a:tableStyleId>{5C22544A-7EE6-4342-B048-85BDC9FD1C3A}</a:tableStyleId>
              </a:tblPr>
              <a:tblGrid>
                <a:gridCol w="2013135">
                  <a:extLst>
                    <a:ext uri="{9D8B030D-6E8A-4147-A177-3AD203B41FA5}">
                      <a16:colId xmlns:a16="http://schemas.microsoft.com/office/drawing/2014/main" val="2516348014"/>
                    </a:ext>
                  </a:extLst>
                </a:gridCol>
                <a:gridCol w="4429613">
                  <a:extLst>
                    <a:ext uri="{9D8B030D-6E8A-4147-A177-3AD203B41FA5}">
                      <a16:colId xmlns:a16="http://schemas.microsoft.com/office/drawing/2014/main" val="884397490"/>
                    </a:ext>
                  </a:extLst>
                </a:gridCol>
              </a:tblGrid>
              <a:tr h="1108750">
                <a:tc>
                  <a:txBody>
                    <a:bodyPr/>
                    <a:lstStyle/>
                    <a:p>
                      <a:r>
                        <a:rPr lang="en-US" sz="2800" b="1" dirty="0" smtClean="0"/>
                        <a:t>Words </a:t>
                      </a:r>
                      <a:endParaRPr lang="en-US" sz="2800" b="1" dirty="0"/>
                    </a:p>
                  </a:txBody>
                  <a:tcPr/>
                </a:tc>
                <a:tc>
                  <a:txBody>
                    <a:bodyPr/>
                    <a:lstStyle/>
                    <a:p>
                      <a:r>
                        <a:rPr lang="en-US" sz="2800" b="1" dirty="0" smtClean="0"/>
                        <a:t>Meaning</a:t>
                      </a:r>
                      <a:endParaRPr lang="en-US" sz="2800" b="1" dirty="0"/>
                    </a:p>
                  </a:txBody>
                  <a:tcPr/>
                </a:tc>
                <a:extLst>
                  <a:ext uri="{0D108BD9-81ED-4DB2-BD59-A6C34878D82A}">
                    <a16:rowId xmlns:a16="http://schemas.microsoft.com/office/drawing/2014/main" val="3215351522"/>
                  </a:ext>
                </a:extLst>
              </a:tr>
              <a:tr h="1108750">
                <a:tc>
                  <a:txBody>
                    <a:bodyPr/>
                    <a:lstStyle/>
                    <a:p>
                      <a:r>
                        <a:rPr lang="en-US" sz="2800" b="1" dirty="0" smtClean="0"/>
                        <a:t>1. awake</a:t>
                      </a:r>
                      <a:endParaRPr lang="en-US" sz="2800" b="1" dirty="0"/>
                    </a:p>
                  </a:txBody>
                  <a:tcPr/>
                </a:tc>
                <a:tc>
                  <a:txBody>
                    <a:bodyPr/>
                    <a:lstStyle/>
                    <a:p>
                      <a:r>
                        <a:rPr lang="en-US" sz="2800" b="1" dirty="0" smtClean="0"/>
                        <a:t>a) sweet smell</a:t>
                      </a:r>
                      <a:endParaRPr lang="en-US" sz="2800" b="1" dirty="0"/>
                    </a:p>
                  </a:txBody>
                  <a:tcPr/>
                </a:tc>
                <a:extLst>
                  <a:ext uri="{0D108BD9-81ED-4DB2-BD59-A6C34878D82A}">
                    <a16:rowId xmlns:a16="http://schemas.microsoft.com/office/drawing/2014/main" val="3059946260"/>
                  </a:ext>
                </a:extLst>
              </a:tr>
              <a:tr h="1108750">
                <a:tc>
                  <a:txBody>
                    <a:bodyPr/>
                    <a:lstStyle/>
                    <a:p>
                      <a:r>
                        <a:rPr lang="en-US" sz="2800" b="1" dirty="0" smtClean="0"/>
                        <a:t>2. perfume</a:t>
                      </a:r>
                      <a:endParaRPr lang="en-US" sz="2800" b="1" dirty="0"/>
                    </a:p>
                  </a:txBody>
                  <a:tcPr/>
                </a:tc>
                <a:tc>
                  <a:txBody>
                    <a:bodyPr/>
                    <a:lstStyle/>
                    <a:p>
                      <a:r>
                        <a:rPr lang="en-US" sz="2800" b="1" dirty="0" smtClean="0"/>
                        <a:t>b) sing in a delightful</a:t>
                      </a:r>
                      <a:r>
                        <a:rPr lang="en-US" sz="2800" b="1" baseline="0" dirty="0" smtClean="0"/>
                        <a:t> voice</a:t>
                      </a:r>
                      <a:endParaRPr lang="en-US" sz="2800" b="1" dirty="0"/>
                    </a:p>
                  </a:txBody>
                  <a:tcPr/>
                </a:tc>
                <a:extLst>
                  <a:ext uri="{0D108BD9-81ED-4DB2-BD59-A6C34878D82A}">
                    <a16:rowId xmlns:a16="http://schemas.microsoft.com/office/drawing/2014/main" val="787026529"/>
                  </a:ext>
                </a:extLst>
              </a:tr>
              <a:tr h="1108750">
                <a:tc>
                  <a:txBody>
                    <a:bodyPr/>
                    <a:lstStyle/>
                    <a:p>
                      <a:r>
                        <a:rPr lang="en-US" sz="2800" b="1" dirty="0" smtClean="0"/>
                        <a:t>3. sight</a:t>
                      </a:r>
                      <a:endParaRPr lang="en-US" sz="2800" b="1" dirty="0"/>
                    </a:p>
                  </a:txBody>
                  <a:tcPr/>
                </a:tc>
                <a:tc>
                  <a:txBody>
                    <a:bodyPr/>
                    <a:lstStyle/>
                    <a:p>
                      <a:r>
                        <a:rPr lang="en-US" sz="2800" b="1" dirty="0" smtClean="0"/>
                        <a:t>c) not sleeping</a:t>
                      </a:r>
                      <a:endParaRPr lang="en-US" sz="2800" b="1" dirty="0"/>
                    </a:p>
                  </a:txBody>
                  <a:tcPr/>
                </a:tc>
                <a:extLst>
                  <a:ext uri="{0D108BD9-81ED-4DB2-BD59-A6C34878D82A}">
                    <a16:rowId xmlns:a16="http://schemas.microsoft.com/office/drawing/2014/main" val="2943978411"/>
                  </a:ext>
                </a:extLst>
              </a:tr>
              <a:tr h="1108750">
                <a:tc>
                  <a:txBody>
                    <a:bodyPr/>
                    <a:lstStyle/>
                    <a:p>
                      <a:r>
                        <a:rPr lang="en-US" sz="2800" b="1" dirty="0" smtClean="0"/>
                        <a:t>4. twitter</a:t>
                      </a:r>
                      <a:endParaRPr lang="en-US" sz="2800" b="1" dirty="0"/>
                    </a:p>
                  </a:txBody>
                  <a:tcPr/>
                </a:tc>
                <a:tc>
                  <a:txBody>
                    <a:bodyPr/>
                    <a:lstStyle/>
                    <a:p>
                      <a:r>
                        <a:rPr lang="en-US" sz="2800" b="1" dirty="0" smtClean="0"/>
                        <a:t>d) things objects that you see</a:t>
                      </a:r>
                      <a:endParaRPr lang="en-US" sz="2800" b="1" dirty="0"/>
                    </a:p>
                  </a:txBody>
                  <a:tcPr/>
                </a:tc>
                <a:extLst>
                  <a:ext uri="{0D108BD9-81ED-4DB2-BD59-A6C34878D82A}">
                    <a16:rowId xmlns:a16="http://schemas.microsoft.com/office/drawing/2014/main" val="1624056517"/>
                  </a:ext>
                </a:extLst>
              </a:tr>
            </a:tbl>
          </a:graphicData>
        </a:graphic>
      </p:graphicFrame>
      <p:sp>
        <p:nvSpPr>
          <p:cNvPr id="9" name="TextBox 8"/>
          <p:cNvSpPr txBox="1"/>
          <p:nvPr/>
        </p:nvSpPr>
        <p:spPr>
          <a:xfrm>
            <a:off x="2382982" y="281059"/>
            <a:ext cx="5999019" cy="523220"/>
          </a:xfrm>
          <a:prstGeom prst="rect">
            <a:avLst/>
          </a:prstGeom>
          <a:noFill/>
        </p:spPr>
        <p:txBody>
          <a:bodyPr wrap="square" rtlCol="0">
            <a:spAutoFit/>
          </a:bodyPr>
          <a:lstStyle/>
          <a:p>
            <a:r>
              <a:rPr lang="en-US" sz="2800" b="1" dirty="0" smtClean="0"/>
              <a:t>Match the words with their meanings.</a:t>
            </a:r>
            <a:endParaRPr lang="en-US" sz="2800" b="1" dirty="0"/>
          </a:p>
        </p:txBody>
      </p:sp>
      <mc:AlternateContent xmlns:mc="http://schemas.openxmlformats.org/markup-compatibility/2006" xmlns:p14="http://schemas.microsoft.com/office/powerpoint/2010/main" xmlns:iact="http://schemas.microsoft.com/office/powerpoint/2014/inkAction">
        <mc:Choice Requires="p14 iact">
          <p:contentPart p14:bwMode="auto" r:id="rId2">
            <p14:nvContentPartPr>
              <p14:cNvPr id="12" name="Ink 11"/>
              <p14:cNvContentPartPr/>
              <p14:nvPr>
                <p:extLst>
                  <p:ext uri="{42D2F446-02D8-4167-A562-619A0277C38B}">
                    <p15:isNarration xmlns:p15="http://schemas.microsoft.com/office/powerpoint/2012/main" val="1"/>
                  </p:ext>
                </p:extLst>
              </p14:nvPr>
            </p14:nvContentPartPr>
            <p14:xfrm>
              <a:off x="3357720" y="2464560"/>
              <a:ext cx="4625640" cy="3867120"/>
            </p14:xfrm>
          </p:contentPart>
        </mc:Choice>
        <mc:Fallback xmlns="">
          <p:pic>
            <p:nvPicPr>
              <p:cNvPr id="12" name="Ink 11"/>
              <p:cNvPicPr>
                <a:picLocks noGrp="1" noRot="1" noChangeAspect="1" noMove="1" noResize="1" noEditPoints="1" noAdjustHandles="1" noChangeArrowheads="1" noChangeShapeType="1"/>
              </p:cNvPicPr>
              <p:nvPr/>
            </p:nvPicPr>
            <p:blipFill>
              <a:blip r:embed="rId5"/>
              <a:stretch>
                <a:fillRect/>
              </a:stretch>
            </p:blipFill>
            <p:spPr>
              <a:xfrm>
                <a:off x="3341880" y="2401200"/>
                <a:ext cx="4657320" cy="3993840"/>
              </a:xfrm>
              <a:prstGeom prst="rect">
                <a:avLst/>
              </a:prstGeom>
            </p:spPr>
          </p:pic>
        </mc:Fallback>
      </mc:AlternateContent>
    </p:spTree>
    <p:extLst>
      <p:ext uri="{BB962C8B-B14F-4D97-AF65-F5344CB8AC3E}">
        <p14:creationId xmlns:p14="http://schemas.microsoft.com/office/powerpoint/2010/main" val="2408629267"/>
      </p:ext>
    </p:extLst>
  </p:cSld>
  <p:clrMapOvr>
    <a:masterClrMapping/>
  </p:clrMapOvr>
  <mc:AlternateContent xmlns:mc="http://schemas.openxmlformats.org/markup-compatibility/2006" xmlns:p14="http://schemas.microsoft.com/office/powerpoint/2010/main">
    <mc:Choice Requires="p14">
      <p:transition spd="slow" p14:dur="1600" advTm="97840">
        <p14:prism isInverted="1"/>
      </p:transition>
    </mc:Choice>
    <mc:Fallback xmlns="">
      <p:transition spd="slow" advTm="9784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9"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cmd type="call" cmd="playFrom(0.0)">
                                      <p:cBhvr>
                                        <p:cTn id="7" dur="1" fill="hold"/>
                                        <p:tgtEl>
                                          <p:spTgt spid="12"/>
                                        </p:tgtEl>
                                      </p:cBhvr>
                                    </p:cmd>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mod="1">
    <p:ext uri="{3A86A75C-4F4B-4683-9AE1-C65F6400EC91}">
      <p14:laserTraceLst xmlns:p14="http://schemas.microsoft.com/office/powerpoint/2010/main">
        <p14:tracePtLst>
          <p14:tracePt t="3949" x="911225" y="4946650"/>
          <p14:tracePt t="4217" x="973138" y="4759325"/>
          <p14:tracePt t="4224" x="1116013" y="4268788"/>
          <p14:tracePt t="4233" x="1231900" y="3929063"/>
          <p14:tracePt t="4250" x="1500188" y="3071813"/>
          <p14:tracePt t="4267" x="1625600" y="2741613"/>
          <p14:tracePt t="4284" x="1751013" y="2384425"/>
          <p14:tracePt t="4300" x="1866900" y="2187575"/>
          <p14:tracePt t="4318" x="2446338" y="1731963"/>
          <p14:tracePt t="4334" x="2625725" y="1608138"/>
          <p14:tracePt t="4350" x="2697163" y="1562100"/>
          <p14:tracePt t="4367" x="2759075" y="1536700"/>
          <p14:tracePt t="4384" x="2776538" y="1527175"/>
          <p14:tracePt t="4400" x="2795588" y="1527175"/>
          <p14:tracePt t="4633" x="2847975" y="1401763"/>
          <p14:tracePt t="4640" x="2946400" y="1169988"/>
          <p14:tracePt t="4650" x="3027363" y="990600"/>
          <p14:tracePt t="4667" x="3125788" y="723900"/>
          <p14:tracePt t="4684" x="3179763" y="608013"/>
          <p14:tracePt t="4700" x="3214688" y="509588"/>
          <p14:tracePt t="4717" x="3214688" y="490538"/>
          <p14:tracePt t="4733" x="3214688" y="482600"/>
          <p14:tracePt t="4750" x="3214688" y="473075"/>
          <p14:tracePt t="4767" x="3214688" y="465138"/>
          <p14:tracePt t="4783" x="3205163" y="455613"/>
          <p14:tracePt t="4800" x="3187700" y="446088"/>
          <p14:tracePt t="4817" x="3179763" y="428625"/>
          <p14:tracePt t="4833" x="3170238" y="419100"/>
          <p14:tracePt t="4850" x="3160713" y="401638"/>
          <p14:tracePt t="4867" x="3152775" y="393700"/>
          <p14:tracePt t="4883" x="3133725" y="366713"/>
          <p14:tracePt t="4900" x="3125788" y="357188"/>
          <p14:tracePt t="4917" x="3116263" y="347663"/>
          <p14:tracePt t="4951" x="3108325" y="339725"/>
          <p14:tracePt t="4999" x="3108325" y="347663"/>
          <p14:tracePt t="5013" x="3116263" y="347663"/>
          <p14:tracePt t="5020" x="3116263" y="357188"/>
          <p14:tracePt t="5034" x="3152775" y="384175"/>
          <p14:tracePt t="5050" x="3214688" y="438150"/>
          <p14:tracePt t="5068" x="3313113" y="490538"/>
          <p14:tracePt t="5084" x="3348038" y="500063"/>
          <p14:tracePt t="5102" x="3367088" y="517525"/>
          <p14:tracePt t="5117" x="3375025" y="517525"/>
          <p14:tracePt t="5134" x="3384550" y="517525"/>
          <p14:tracePt t="5150" x="3402013" y="536575"/>
          <p14:tracePt t="5167" x="3419475" y="544513"/>
          <p14:tracePt t="5184" x="3465513" y="561975"/>
          <p14:tracePt t="5200" x="3517900" y="581025"/>
          <p14:tracePt t="5217" x="3589338" y="608013"/>
          <p14:tracePt t="5234" x="3652838" y="625475"/>
          <p14:tracePt t="5250" x="3697288" y="642938"/>
          <p14:tracePt t="5267" x="3795713" y="669925"/>
          <p14:tracePt t="5284" x="3840163" y="687388"/>
          <p14:tracePt t="5300" x="3919538" y="714375"/>
          <p14:tracePt t="5317" x="3946525" y="731838"/>
          <p14:tracePt t="5320" x="3965575" y="731838"/>
          <p14:tracePt t="5334" x="4000500" y="750888"/>
          <p14:tracePt t="5350" x="4044950" y="758825"/>
          <p14:tracePt t="5368" x="4108450" y="768350"/>
          <p14:tracePt t="5384" x="4160838" y="776288"/>
          <p14:tracePt t="5400" x="4205288" y="785813"/>
          <p14:tracePt t="5417" x="4286250" y="795338"/>
          <p14:tracePt t="5434" x="4367213" y="803275"/>
          <p14:tracePt t="5450" x="4537075" y="812800"/>
          <p14:tracePt t="5467" x="4643438" y="822325"/>
          <p14:tracePt t="5484" x="4741863" y="822325"/>
          <p14:tracePt t="5500" x="4776788" y="822325"/>
          <p14:tracePt t="5517" x="4803775" y="822325"/>
          <p14:tracePt t="5534" x="4813300" y="822325"/>
          <p14:tracePt t="5550" x="4830763" y="822325"/>
          <p14:tracePt t="5567" x="4867275" y="812800"/>
          <p14:tracePt t="5584" x="4894263" y="795338"/>
          <p14:tracePt t="5600" x="4991100" y="768350"/>
          <p14:tracePt t="5617" x="5054600" y="750888"/>
          <p14:tracePt t="5634" x="5126038" y="741363"/>
          <p14:tracePt t="5650" x="5143500" y="741363"/>
          <p14:tracePt t="5667" x="5180013" y="741363"/>
          <p14:tracePt t="5963" x="5295900" y="741363"/>
          <p14:tracePt t="5969" x="5446713" y="714375"/>
          <p14:tracePt t="5984" x="5653088" y="687388"/>
          <p14:tracePt t="6002" x="5759450" y="669925"/>
          <p14:tracePt t="6017" x="5813425" y="669925"/>
          <p14:tracePt t="6034" x="5875338" y="679450"/>
          <p14:tracePt t="6051" x="5973763" y="679450"/>
          <p14:tracePt t="6067" x="6018213" y="679450"/>
          <p14:tracePt t="6084" x="6054725" y="679450"/>
          <p14:tracePt t="6101" x="6081713" y="679450"/>
          <p14:tracePt t="6118" x="6126163" y="687388"/>
          <p14:tracePt t="6134" x="6153150" y="687388"/>
          <p14:tracePt t="6152" x="6215063" y="687388"/>
          <p14:tracePt t="6167" x="6303963" y="687388"/>
          <p14:tracePt t="6184" x="6375400" y="687388"/>
          <p14:tracePt t="6201" x="6473825" y="679450"/>
          <p14:tracePt t="6217" x="6510338" y="679450"/>
          <p14:tracePt t="6234" x="6562725" y="679450"/>
          <p14:tracePt t="6251" x="6572250" y="679450"/>
          <p14:tracePt t="6268" x="6608763" y="679450"/>
          <p14:tracePt t="6284" x="6626225" y="679450"/>
          <p14:tracePt t="6302" x="6653213" y="679450"/>
          <p14:tracePt t="6318" x="6680200" y="679450"/>
          <p14:tracePt t="6323" x="6697663" y="679450"/>
          <p14:tracePt t="6334" x="6715125" y="679450"/>
          <p14:tracePt t="6351" x="6769100" y="679450"/>
          <p14:tracePt t="6368" x="6813550" y="679450"/>
          <p14:tracePt t="6384" x="6894513" y="679450"/>
          <p14:tracePt t="6401" x="6946900" y="679450"/>
          <p14:tracePt t="6418" x="7037388" y="669925"/>
          <p14:tracePt t="6434" x="7072313" y="669925"/>
          <p14:tracePt t="6452" x="7134225" y="669925"/>
          <p14:tracePt t="6467" x="7170738" y="679450"/>
          <p14:tracePt t="6484" x="7205663" y="687388"/>
          <p14:tracePt t="6501" x="7242175" y="704850"/>
          <p14:tracePt t="6518" x="7259638" y="704850"/>
          <p14:tracePt t="6534" x="7286625" y="704850"/>
          <p14:tracePt t="6551" x="7296150" y="714375"/>
          <p14:tracePt t="6568" x="7313613" y="723900"/>
          <p14:tracePt t="6584" x="7331075" y="723900"/>
          <p14:tracePt t="6602" x="7348538" y="723900"/>
          <p14:tracePt t="6618" x="7367588" y="731838"/>
          <p14:tracePt t="6634" x="7375525" y="731838"/>
          <p14:tracePt t="6651" x="7402513" y="731838"/>
          <p14:tracePt t="6668" x="7412038" y="731838"/>
          <p14:tracePt t="6684" x="7419975" y="731838"/>
          <p14:tracePt t="6701" x="7429500" y="741363"/>
          <p14:tracePt t="6717" x="7439025" y="741363"/>
          <p14:tracePt t="7264" x="7394575" y="741363"/>
          <p14:tracePt t="7272" x="7304088" y="741363"/>
          <p14:tracePt t="7284" x="7054850" y="741363"/>
          <p14:tracePt t="7301" x="6661150" y="714375"/>
          <p14:tracePt t="7318" x="5983288" y="723900"/>
          <p14:tracePt t="7334" x="5776913" y="723900"/>
          <p14:tracePt t="7352" x="5153025" y="795338"/>
          <p14:tracePt t="7368" x="4938713" y="847725"/>
          <p14:tracePt t="7385" x="4724400" y="919163"/>
          <p14:tracePt t="7401" x="4491038" y="1071563"/>
          <p14:tracePt t="7418" x="4402138" y="1179513"/>
          <p14:tracePt t="7435" x="4143375" y="1411288"/>
          <p14:tracePt t="7451" x="3938588" y="1616075"/>
          <p14:tracePt t="7468" x="3786188" y="1822450"/>
          <p14:tracePt t="7484" x="3741738" y="1919288"/>
          <p14:tracePt t="7502" x="3697288" y="2017713"/>
          <p14:tracePt t="7742" x="3482975" y="2133600"/>
          <p14:tracePt t="7749" x="3303588" y="2251075"/>
          <p14:tracePt t="7756" x="3214688" y="2339975"/>
          <p14:tracePt t="7768" x="3009900" y="2562225"/>
          <p14:tracePt t="7785" x="2589213" y="2946400"/>
          <p14:tracePt t="7802" x="2295525" y="3330575"/>
          <p14:tracePt t="7818" x="2152650" y="3536950"/>
          <p14:tracePt t="7835" x="2044700" y="3724275"/>
          <p14:tracePt t="7851" x="1911350" y="4044950"/>
          <p14:tracePt t="7868" x="1884363" y="4241800"/>
          <p14:tracePt t="7885" x="1874838" y="4456113"/>
          <p14:tracePt t="7901" x="1884363" y="4545013"/>
          <p14:tracePt t="7918" x="1955800" y="4714875"/>
          <p14:tracePt t="7935" x="1982788" y="4768850"/>
          <p14:tracePt t="7952" x="2027238" y="4830763"/>
          <p14:tracePt t="8178" x="1803400" y="4991100"/>
          <p14:tracePt t="8185" x="1536700" y="5197475"/>
          <p14:tracePt t="8192" x="1357313" y="5348288"/>
          <p14:tracePt t="8201" x="1268413" y="5473700"/>
          <p14:tracePt t="8218" x="1116013" y="5786438"/>
          <p14:tracePt t="8234" x="1062038" y="5929313"/>
          <p14:tracePt t="8252" x="1027113" y="6054725"/>
          <p14:tracePt t="8268" x="1000125" y="6134100"/>
          <p14:tracePt t="8285" x="982663" y="6224588"/>
          <p14:tracePt t="8301" x="955675" y="6348413"/>
          <p14:tracePt t="8318" x="946150" y="6402388"/>
          <p14:tracePt t="8321" x="938213" y="6429375"/>
          <p14:tracePt t="8335" x="938213" y="6491288"/>
          <p14:tracePt t="8351" x="938213" y="6537325"/>
          <p14:tracePt t="12590" x="0" y="0"/>
        </p14:tracePtLst>
      </p14:laserTraceLst>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7564" y="867937"/>
            <a:ext cx="7730836" cy="4996760"/>
          </a:xfrm>
          <a:prstGeom prst="rect">
            <a:avLst/>
          </a:prstGeom>
        </p:spPr>
      </p:pic>
    </p:spTree>
    <p:extLst>
      <p:ext uri="{BB962C8B-B14F-4D97-AF65-F5344CB8AC3E}">
        <p14:creationId xmlns:p14="http://schemas.microsoft.com/office/powerpoint/2010/main" val="1969124431"/>
      </p:ext>
    </p:extLst>
  </p:cSld>
  <p:clrMapOvr>
    <a:masterClrMapping/>
  </p:clrMapOvr>
  <mc:AlternateContent xmlns:mc="http://schemas.openxmlformats.org/markup-compatibility/2006" xmlns:p14="http://schemas.microsoft.com/office/powerpoint/2010/main">
    <mc:Choice Requires="p14">
      <p:transition spd="slow" p14:dur="1600" advTm="13593">
        <p14:prism isInverted="1"/>
      </p:transition>
    </mc:Choice>
    <mc:Fallback xmlns="">
      <p:transition spd="slow" advTm="13593">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4"/>
</p:tagLst>
</file>

<file path=ppt/tags/tag2.xml><?xml version="1.0" encoding="utf-8"?>
<p:tagLst xmlns:a="http://schemas.openxmlformats.org/drawingml/2006/main" xmlns:r="http://schemas.openxmlformats.org/officeDocument/2006/relationships" xmlns:p="http://schemas.openxmlformats.org/presentationml/2006/main">
  <p:tag name="TIMING" val="|0.4"/>
</p:tagLst>
</file>

<file path=ppt/tags/tag3.xml><?xml version="1.0" encoding="utf-8"?>
<p:tagLst xmlns:a="http://schemas.openxmlformats.org/drawingml/2006/main" xmlns:r="http://schemas.openxmlformats.org/officeDocument/2006/relationships" xmlns:p="http://schemas.openxmlformats.org/presentationml/2006/main">
  <p:tag name="TIMING" val="|6.3"/>
</p:tagLst>
</file>

<file path=ppt/tags/tag4.xml><?xml version="1.0" encoding="utf-8"?>
<p:tagLst xmlns:a="http://schemas.openxmlformats.org/drawingml/2006/main" xmlns:r="http://schemas.openxmlformats.org/officeDocument/2006/relationships" xmlns:p="http://schemas.openxmlformats.org/presentationml/2006/main">
  <p:tag name="TIMING" val="|1.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298</Words>
  <Application>Microsoft Office PowerPoint</Application>
  <PresentationFormat>Widescreen</PresentationFormat>
  <Paragraphs>18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Lucida Handwriting</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13</cp:revision>
  <dcterms:created xsi:type="dcterms:W3CDTF">2020-12-25T09:47:11Z</dcterms:created>
  <dcterms:modified xsi:type="dcterms:W3CDTF">2020-12-25T21:57:14Z</dcterms:modified>
</cp:coreProperties>
</file>