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306" r:id="rId9"/>
    <p:sldId id="262" r:id="rId10"/>
    <p:sldId id="308" r:id="rId11"/>
    <p:sldId id="261" r:id="rId12"/>
    <p:sldId id="298" r:id="rId13"/>
    <p:sldId id="295" r:id="rId14"/>
    <p:sldId id="296" r:id="rId15"/>
    <p:sldId id="297" r:id="rId16"/>
    <p:sldId id="299" r:id="rId17"/>
    <p:sldId id="300" r:id="rId18"/>
    <p:sldId id="30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3" d="100"/>
          <a:sy n="63" d="100"/>
        </p:scale>
        <p:origin x="129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04190-BAA1-4888-B574-5A81345695E6}" type="datetimeFigureOut">
              <a:rPr lang="en-GB" smtClean="0"/>
              <a:pPr/>
              <a:t>26/12/2020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A03E3-2F92-41B2-A78B-6221DBEE42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21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65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42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95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6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47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2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4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5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62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5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50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8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5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51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62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96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81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4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49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10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52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75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74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58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85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72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8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7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11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85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10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9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8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4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A573-B4AF-405B-A750-19A860A3D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B4D91-0B27-4ED1-BFA0-4694B65B6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9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280919" cy="6813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" y="457200"/>
            <a:ext cx="90297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6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78321"/>
            <a:ext cx="4343400" cy="4191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।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207793" y="372765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0" y="3735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420469"/>
            <a:ext cx="565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38512" y="5200650"/>
            <a:ext cx="4129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endParaRPr lang="en-US" sz="2000" i="1" dirty="0" smtClean="0">
              <a:latin typeface="NikoshBAN" pitchFamily="2" charset="0"/>
              <a:cs typeface="NikoshBAN" pitchFamily="2" charset="0"/>
            </a:endParaRPr>
          </a:p>
          <a:p>
            <a:endParaRPr lang="en-GB" sz="2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62300" y="4997381"/>
                <a:ext cx="3657600" cy="1404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 smtClean="0"/>
              </a:p>
              <a:p>
                <a:r>
                  <a:rPr lang="en-US" sz="2800" b="1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0" smtClean="0">
                        <a:latin typeface="Cambria Math"/>
                      </a:rPr>
                      <m:t>+</m:t>
                    </m:r>
                    <m:r>
                      <a:rPr lang="en-US" sz="2800" b="1" i="0" smtClean="0">
                        <a:latin typeface="Cambria Math"/>
                      </a:rPr>
                      <m:t>𝟐𝐚𝐛</m:t>
                    </m:r>
                    <m:r>
                      <a:rPr lang="en-US" sz="2800" b="1" i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 smtClean="0"/>
              </a:p>
              <a:p>
                <a:endParaRPr lang="en-GB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4997381"/>
                <a:ext cx="3657600" cy="1404487"/>
              </a:xfrm>
              <a:prstGeom prst="rect">
                <a:avLst/>
              </a:prstGeom>
              <a:blipFill rotWithShape="1">
                <a:blip r:embed="rId2"/>
                <a:stretch>
                  <a:fillRect l="-3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1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2173094" y="457200"/>
            <a:ext cx="1902212" cy="26670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0200" y="609600"/>
            <a:ext cx="2590800" cy="2438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8782" y="1524000"/>
            <a:ext cx="47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a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56871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b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7526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c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-457200"/>
            <a:ext cx="1600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solidFill>
                  <a:prstClr val="black"/>
                </a:solidFill>
              </a:rPr>
              <a:t>+</a:t>
            </a:r>
            <a:endParaRPr lang="en-US" sz="287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37355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c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4051727"/>
                <a:ext cx="7364509" cy="172553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400" dirty="0" smtClean="0"/>
                  <a:t>=</a:t>
                </a:r>
                <a:r>
                  <a:rPr lang="en-US" sz="4400" dirty="0" smtClean="0"/>
                  <a:t>4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400" dirty="0" smtClean="0"/>
                  <a:t>ab+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4400" dirty="0" smtClean="0"/>
              </a:p>
              <a:p>
                <a:pPr algn="ctr"/>
                <a:r>
                  <a:rPr lang="en-US" sz="4400" dirty="0" smtClean="0"/>
                  <a:t>=2ab+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4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51727"/>
                <a:ext cx="7364509" cy="1725537"/>
              </a:xfrm>
              <a:prstGeom prst="rect">
                <a:avLst/>
              </a:prstGeom>
              <a:blipFill rotWithShape="0">
                <a:blip r:embed="rId2"/>
                <a:stretch>
                  <a:fillRect t="-707" b="-16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57200" y="152400"/>
            <a:ext cx="133489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/>
              <a:t>4</a:t>
            </a:r>
            <a:endParaRPr lang="en-GB" sz="23900" dirty="0"/>
          </a:p>
        </p:txBody>
      </p:sp>
    </p:spTree>
    <p:extLst>
      <p:ext uri="{BB962C8B-B14F-4D97-AF65-F5344CB8AC3E}">
        <p14:creationId xmlns:p14="http://schemas.microsoft.com/office/powerpoint/2010/main" val="14300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39552" y="1196752"/>
                <a:ext cx="7965504" cy="198073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বা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sz="4000" b="1" i="0" smtClean="0">
                              <a:latin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000" b="1" i="0" smtClean="0">
                          <a:latin typeface="Cambria Math"/>
                        </a:rPr>
                        <m:t>+</m:t>
                      </m:r>
                      <m:r>
                        <a:rPr lang="en-US" sz="4000" b="1" i="0" smtClean="0">
                          <a:latin typeface="Cambria Math"/>
                        </a:rPr>
                        <m:t>𝟐𝐚𝐛</m:t>
                      </m:r>
                      <m:r>
                        <a:rPr lang="en-US" sz="4000" b="1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/>
                            </a:rPr>
                            <m:t>𝐛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000" b="1" i="0" smtClean="0">
                          <a:latin typeface="Cambria Math"/>
                        </a:rPr>
                        <m:t>=</m:t>
                      </m:r>
                      <m:r>
                        <a:rPr lang="en-US" sz="4000" b="1" i="0" smtClean="0">
                          <a:latin typeface="Cambria Math"/>
                        </a:rPr>
                        <m:t>𝟐𝐚𝐛</m:t>
                      </m:r>
                      <m:r>
                        <a:rPr lang="en-US" sz="4000" b="1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/>
                            </a:rPr>
                            <m:t>𝐜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 smtClean="0"/>
              </a:p>
              <a:p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ব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া, 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000" b="1" i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latin typeface="Cambria Math"/>
                          </a:rPr>
                          <m:t>𝐛</m:t>
                        </m:r>
                      </m:e>
                      <m:sup>
                        <m:r>
                          <a:rPr lang="en-US" sz="4000" b="1" i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latin typeface="Cambria Math"/>
                          </a:rPr>
                          <m:t>𝐜</m:t>
                        </m:r>
                      </m:e>
                      <m:sup>
                        <m:r>
                          <a:rPr lang="en-US" sz="4000" b="1" i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GB" sz="4000" b="1" i="0" smtClean="0">
                              <a:latin typeface="Cambria Math"/>
                              <a:ea typeface="Cambria Math"/>
                            </a:rPr>
                            <m:t>∴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          </m:t>
                          </m:r>
                          <m:r>
                            <a:rPr lang="en-US" sz="4000" b="1" i="0" smtClean="0">
                              <a:latin typeface="Cambria Math"/>
                            </a:rPr>
                            <m:t>𝐜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/>
                            </a:rPr>
                            <m:t>𝟐</m:t>
                          </m:r>
                          <m:r>
                            <a:rPr lang="en-US" sz="4000" b="1" i="0" smtClean="0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n-US" sz="4000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000" b="1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/>
                            </a:rPr>
                            <m:t>𝐛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40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96752"/>
                <a:ext cx="7965504" cy="1980735"/>
              </a:xfrm>
              <a:prstGeom prst="rect">
                <a:avLst/>
              </a:prstGeom>
              <a:blipFill rotWithShape="0">
                <a:blip r:embed="rId2"/>
                <a:stretch>
                  <a:fillRect l="-2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8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345" y="224456"/>
            <a:ext cx="3810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2667000" y="1632883"/>
            <a:ext cx="3062288" cy="2043112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>
            <a:stCxn id="3" idx="0"/>
          </p:cNvCxnSpPr>
          <p:nvPr/>
        </p:nvCxnSpPr>
        <p:spPr>
          <a:xfrm>
            <a:off x="2667000" y="1632883"/>
            <a:ext cx="1559719" cy="2028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8400" y="1219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3591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3657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3581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2514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419600"/>
            <a:ext cx="8763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BC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533400"/>
            <a:ext cx="38862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1456730"/>
                <a:ext cx="7620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ABC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সমদ্বিবাহুসমকোণীত্রিভুজের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32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𝐀</m:t>
                    </m:r>
                    <m:r>
                      <a:rPr lang="en-US" sz="32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𝟗𝟎</m:t>
                    </m:r>
                    <m:r>
                      <a:rPr lang="en-US" sz="32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BD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একটিমধ্যমা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ক)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উপরেরতথ্যঅনুসারেচিত্রটিআঁক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খ)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CD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dirty="0" smtClean="0">
                    <a:cs typeface="NikoshBAN" pitchFamily="2" charset="0"/>
                  </a:rPr>
                  <a:t>3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সেঃমিঃ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হলে,মধ্যমাটিরমানকত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গ)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প্রমাণকরযে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/>
                            <a:cs typeface="NikoshBAN" pitchFamily="2" charset="0"/>
                          </a:rPr>
                          <m:t>𝐁𝐂</m:t>
                        </m:r>
                      </m:e>
                      <m:sup>
                        <m:r>
                          <a:rPr lang="en-US" sz="2800" b="1" i="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0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/>
                            <a:cs typeface="NikoshBAN" pitchFamily="2" charset="0"/>
                          </a:rPr>
                          <m:t>𝐀𝐃</m:t>
                        </m:r>
                      </m:e>
                      <m:sup>
                        <m:r>
                          <a:rPr lang="en-US" sz="2800" b="1" i="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0" smtClean="0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/>
                            <a:cs typeface="NikoshBAN" pitchFamily="2" charset="0"/>
                          </a:rPr>
                          <m:t>𝐁𝐃</m:t>
                        </m:r>
                      </m:e>
                      <m:sup>
                        <m:r>
                          <a:rPr lang="en-US" sz="2800" b="1" i="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0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/>
                            <a:cs typeface="NikoshBAN" pitchFamily="2" charset="0"/>
                          </a:rPr>
                          <m:t>𝐀𝐂</m:t>
                        </m:r>
                      </m:e>
                      <m:sup>
                        <m:r>
                          <a:rPr lang="en-US" sz="2800" b="1" i="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456730"/>
                <a:ext cx="762000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2400" t="-3191" b="-70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7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9592" y="332656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আল্লাহ্‌ হাফেজ</a:t>
            </a:r>
            <a:endParaRPr lang="en-GB" sz="9600" b="1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2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0050" y="587375"/>
            <a:ext cx="7772400" cy="1470025"/>
          </a:xfr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00050" y="2057400"/>
            <a:ext cx="7772400" cy="374786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আমিনুল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লোহাজাল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কাহালু, বগুড়া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33401"/>
            <a:ext cx="6705600" cy="1219200"/>
          </a:xfrm>
          <a:solidFill>
            <a:schemeClr val="accent5"/>
          </a:solidFill>
        </p:spPr>
        <p:txBody>
          <a:bodyPr anchor="t">
            <a:noAutofit/>
          </a:bodyPr>
          <a:lstStyle/>
          <a:p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GB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2286000"/>
            <a:ext cx="6400800" cy="3276600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4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4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GB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57200" y="990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3E3D644-CBE6-4033-88DC-B12BEA713F1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4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3024"/>
            <a:ext cx="3814192" cy="249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505200"/>
            <a:ext cx="3871913" cy="2676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5" y="3595689"/>
            <a:ext cx="3948524" cy="2590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3008708"/>
            <a:ext cx="219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নিউটন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6186488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পিথাগোরাস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3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362200"/>
            <a:ext cx="842968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উপপাদ্য</a:t>
            </a:r>
            <a:endParaRPr lang="en-GB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3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4800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……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9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0127" y="2738735"/>
            <a:ext cx="1239981" cy="12701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Right Triangle 2"/>
          <p:cNvSpPr/>
          <p:nvPr/>
        </p:nvSpPr>
        <p:spPr>
          <a:xfrm>
            <a:off x="2770908" y="1129605"/>
            <a:ext cx="1219200" cy="1609130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" name="Rectangle 3"/>
          <p:cNvSpPr/>
          <p:nvPr/>
        </p:nvSpPr>
        <p:spPr>
          <a:xfrm rot="19342638">
            <a:off x="3196379" y="378797"/>
            <a:ext cx="1812744" cy="20114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5" name="Rectangle 4"/>
          <p:cNvSpPr/>
          <p:nvPr/>
        </p:nvSpPr>
        <p:spPr>
          <a:xfrm>
            <a:off x="1094508" y="1129604"/>
            <a:ext cx="1676400" cy="16091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6" name="TextBox 5"/>
          <p:cNvSpPr txBox="1"/>
          <p:nvPr/>
        </p:nvSpPr>
        <p:spPr>
          <a:xfrm>
            <a:off x="2292927" y="16002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9508" y="2674203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4308" y="1372519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2481" y="4191000"/>
            <a:ext cx="1812744" cy="20114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2" name="Rectangle 11"/>
          <p:cNvSpPr/>
          <p:nvPr/>
        </p:nvSpPr>
        <p:spPr>
          <a:xfrm>
            <a:off x="4191000" y="4419600"/>
            <a:ext cx="1676400" cy="16091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3" name="Rectangle 12"/>
          <p:cNvSpPr/>
          <p:nvPr/>
        </p:nvSpPr>
        <p:spPr>
          <a:xfrm>
            <a:off x="7010400" y="4648200"/>
            <a:ext cx="1239981" cy="12701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" name="TextBox 8"/>
          <p:cNvSpPr txBox="1"/>
          <p:nvPr/>
        </p:nvSpPr>
        <p:spPr>
          <a:xfrm>
            <a:off x="976747" y="4800600"/>
            <a:ext cx="699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4724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a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010" y="5029200"/>
            <a:ext cx="391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18853" y="6149433"/>
                <a:ext cx="602674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latin typeface="Cambria Math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4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853" y="6149433"/>
                <a:ext cx="602674" cy="7847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2000" y="6149433"/>
                <a:ext cx="1143000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latin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4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149433"/>
                <a:ext cx="1143000" cy="7847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95706" y="6212399"/>
                <a:ext cx="88149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/>
                            </a:rPr>
                            <m:t>𝐛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06" y="6212399"/>
                <a:ext cx="881494" cy="7218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00400" y="4953000"/>
                <a:ext cx="74411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0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GB" sz="4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953000"/>
                <a:ext cx="744113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96000" y="4876800"/>
                <a:ext cx="73449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0" smtClean="0"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GB" sz="4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76800"/>
                <a:ext cx="734495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11" grpId="0" animBg="1"/>
      <p:bldP spid="12" grpId="0" animBg="1"/>
      <p:bldP spid="13" grpId="0" animBg="1"/>
      <p:bldP spid="9" grpId="0"/>
      <p:bldP spid="15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295399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0480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অতিভুজের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বর্গক্ষেত্রের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বর্গক্ষেত্রদ্বয়ের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ক্ষেত্রফলের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সমষ্টির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990600"/>
            <a:ext cx="4343400" cy="419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2819400" y="2743200"/>
            <a:ext cx="1828800" cy="2438400"/>
          </a:xfrm>
          <a:prstGeom prst="rt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6200000">
            <a:off x="4996344" y="3004660"/>
            <a:ext cx="1828800" cy="2525082"/>
          </a:xfrm>
          <a:prstGeom prst="rt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 rot="5400000">
            <a:off x="3162300" y="647700"/>
            <a:ext cx="1828800" cy="2514600"/>
          </a:xfrm>
          <a:prstGeom prst="rt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10800000">
            <a:off x="5334000" y="990600"/>
            <a:ext cx="1828800" cy="2438400"/>
          </a:xfrm>
          <a:prstGeom prst="rt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3810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b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40386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b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4876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a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50292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b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36576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a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06069" y="1447800"/>
            <a:ext cx="718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b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151507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c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18288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c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8800" y="35814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c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35124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c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3048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a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2800" y="12192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a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1" grpId="0" animBg="1"/>
      <p:bldP spid="12" grpId="0" animBg="1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169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NikoshBAN</vt:lpstr>
      <vt:lpstr>Vrinda</vt:lpstr>
      <vt:lpstr>Office Theme</vt:lpstr>
      <vt:lpstr>1_Office Theme</vt:lpstr>
      <vt:lpstr>2_Office Theme</vt:lpstr>
      <vt:lpstr>3_Office Theme</vt:lpstr>
      <vt:lpstr>PowerPoint Presentation</vt:lpstr>
      <vt:lpstr>শিক্ষক পরিচিতি</vt:lpstr>
      <vt:lpstr>পাঠ পরিচিতি 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asib iqbal</dc:creator>
  <cp:lastModifiedBy>Windows User</cp:lastModifiedBy>
  <cp:revision>92</cp:revision>
  <dcterms:created xsi:type="dcterms:W3CDTF">2006-08-16T00:00:00Z</dcterms:created>
  <dcterms:modified xsi:type="dcterms:W3CDTF">2020-12-26T17:25:51Z</dcterms:modified>
</cp:coreProperties>
</file>