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sf" ContentType="video/x-ms-as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8" r:id="rId2"/>
    <p:sldId id="297" r:id="rId3"/>
    <p:sldId id="274" r:id="rId4"/>
    <p:sldId id="278" r:id="rId5"/>
    <p:sldId id="267" r:id="rId6"/>
    <p:sldId id="268" r:id="rId7"/>
    <p:sldId id="275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83" r:id="rId20"/>
    <p:sldId id="272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10" autoAdjust="0"/>
  </p:normalViewPr>
  <p:slideViewPr>
    <p:cSldViewPr>
      <p:cViewPr>
        <p:scale>
          <a:sx n="75" d="100"/>
          <a:sy n="75" d="100"/>
        </p:scale>
        <p:origin x="-123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60FEA-4AB4-4E73-8F90-7DB5231429D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F73FA-02F5-4354-A84D-4A67C769B3C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বিকৃতি</a:t>
          </a:r>
          <a:r>
            <a:rPr lang="bn-IN" sz="3100" dirty="0" smtClean="0"/>
            <a:t> </a:t>
          </a:r>
          <a:endParaRPr lang="en-US" sz="3100" dirty="0"/>
        </a:p>
      </dgm:t>
    </dgm:pt>
    <dgm:pt modelId="{1A4F8E8D-3E06-4B65-BB7A-0B7130076940}" type="parTrans" cxnId="{B90506C4-465D-4C40-BD45-C45F000A9054}">
      <dgm:prSet/>
      <dgm:spPr/>
      <dgm:t>
        <a:bodyPr/>
        <a:lstStyle/>
        <a:p>
          <a:endParaRPr lang="en-US"/>
        </a:p>
      </dgm:t>
    </dgm:pt>
    <dgm:pt modelId="{41609D95-13C8-4384-9881-0B6D240A76D1}" type="sibTrans" cxnId="{B90506C4-465D-4C40-BD45-C45F000A9054}">
      <dgm:prSet/>
      <dgm:spPr/>
      <dgm:t>
        <a:bodyPr/>
        <a:lstStyle/>
        <a:p>
          <a:endParaRPr lang="en-US"/>
        </a:p>
      </dgm:t>
    </dgm:pt>
    <dgm:pt modelId="{BD59FB89-9AF8-4614-BE2C-13F5846DC915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দৈর্ঘ্য বিকৃতি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23F1314-42EF-4CF0-992F-6758088ACA7E}" type="parTrans" cxnId="{F1901DC8-3A30-4E9A-9768-AB73CE7DBA16}">
      <dgm:prSet/>
      <dgm:spPr/>
      <dgm:t>
        <a:bodyPr/>
        <a:lstStyle/>
        <a:p>
          <a:endParaRPr lang="en-US"/>
        </a:p>
      </dgm:t>
    </dgm:pt>
    <dgm:pt modelId="{A82BA539-ED72-4811-89FE-4A135CB50602}" type="sibTrans" cxnId="{F1901DC8-3A30-4E9A-9768-AB73CE7DBA16}">
      <dgm:prSet/>
      <dgm:spPr/>
      <dgm:t>
        <a:bodyPr/>
        <a:lstStyle/>
        <a:p>
          <a:endParaRPr lang="en-US"/>
        </a:p>
      </dgm:t>
    </dgm:pt>
    <dgm:pt modelId="{CD90C0A7-572B-4120-8DC6-1069051E83A4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আকার বিকৃতি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03B3B8-69C6-4C8C-B2F4-FC155CBD9393}" type="parTrans" cxnId="{85603149-7C55-41F8-981B-E58F8D294FF5}">
      <dgm:prSet/>
      <dgm:spPr/>
      <dgm:t>
        <a:bodyPr/>
        <a:lstStyle/>
        <a:p>
          <a:endParaRPr lang="en-US"/>
        </a:p>
      </dgm:t>
    </dgm:pt>
    <dgm:pt modelId="{4FC0D2DF-A491-4D6E-A44E-ED08923E7E5D}" type="sibTrans" cxnId="{85603149-7C55-41F8-981B-E58F8D294FF5}">
      <dgm:prSet/>
      <dgm:spPr/>
      <dgm:t>
        <a:bodyPr/>
        <a:lstStyle/>
        <a:p>
          <a:endParaRPr lang="en-US"/>
        </a:p>
      </dgm:t>
    </dgm:pt>
    <dgm:pt modelId="{CAEFA20B-9D56-4736-8980-D0C645F8D698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আয়তন বিকৃতি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1A52D11-4EEA-4D48-9219-7B17A34F447C}" type="sibTrans" cxnId="{338B623B-1E5B-4187-8586-C6D534284AF6}">
      <dgm:prSet/>
      <dgm:spPr/>
      <dgm:t>
        <a:bodyPr/>
        <a:lstStyle/>
        <a:p>
          <a:endParaRPr lang="en-US"/>
        </a:p>
      </dgm:t>
    </dgm:pt>
    <dgm:pt modelId="{B709BFE9-16DF-4FC9-969D-D3E2104127DC}" type="parTrans" cxnId="{338B623B-1E5B-4187-8586-C6D534284AF6}">
      <dgm:prSet/>
      <dgm:spPr/>
      <dgm:t>
        <a:bodyPr/>
        <a:lstStyle/>
        <a:p>
          <a:endParaRPr lang="en-US"/>
        </a:p>
      </dgm:t>
    </dgm:pt>
    <dgm:pt modelId="{84A7AEF8-ABF2-4DCA-8C1E-E5D07617D0E0}" type="pres">
      <dgm:prSet presAssocID="{03260FEA-4AB4-4E73-8F90-7DB5231429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CB6DA7-24AA-4D21-B0B5-15125997C234}" type="pres">
      <dgm:prSet presAssocID="{1EEF73FA-02F5-4354-A84D-4A67C769B3CB}" presName="hierRoot1" presStyleCnt="0">
        <dgm:presLayoutVars>
          <dgm:hierBranch val="init"/>
        </dgm:presLayoutVars>
      </dgm:prSet>
      <dgm:spPr/>
    </dgm:pt>
    <dgm:pt modelId="{9FEA5FDD-0F91-4687-9D4A-6BA2B0911581}" type="pres">
      <dgm:prSet presAssocID="{1EEF73FA-02F5-4354-A84D-4A67C769B3CB}" presName="rootComposite1" presStyleCnt="0"/>
      <dgm:spPr/>
    </dgm:pt>
    <dgm:pt modelId="{13A4DF01-D558-4FAD-81CE-C2DEAEAE7D11}" type="pres">
      <dgm:prSet presAssocID="{1EEF73FA-02F5-4354-A84D-4A67C769B3CB}" presName="rootText1" presStyleLbl="node0" presStyleIdx="0" presStyleCnt="1" custLinFactY="-48068" custLinFactNeighborX="-929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22361-B1B1-4032-9559-FEF9E1C0BABF}" type="pres">
      <dgm:prSet presAssocID="{1EEF73FA-02F5-4354-A84D-4A67C769B3C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1B6405-ED4E-4573-B753-AF18C501CDEB}" type="pres">
      <dgm:prSet presAssocID="{1EEF73FA-02F5-4354-A84D-4A67C769B3CB}" presName="hierChild2" presStyleCnt="0"/>
      <dgm:spPr/>
    </dgm:pt>
    <dgm:pt modelId="{ADF2DE62-426F-47A6-B054-7C41B4BC039D}" type="pres">
      <dgm:prSet presAssocID="{323F1314-42EF-4CF0-992F-6758088ACA7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10D1846-8193-4CA3-B517-5CF942AEB8BD}" type="pres">
      <dgm:prSet presAssocID="{BD59FB89-9AF8-4614-BE2C-13F5846DC915}" presName="hierRoot2" presStyleCnt="0">
        <dgm:presLayoutVars>
          <dgm:hierBranch val="init"/>
        </dgm:presLayoutVars>
      </dgm:prSet>
      <dgm:spPr/>
    </dgm:pt>
    <dgm:pt modelId="{A841B36F-45E3-4C86-B72C-B191B2111CBC}" type="pres">
      <dgm:prSet presAssocID="{BD59FB89-9AF8-4614-BE2C-13F5846DC915}" presName="rootComposite" presStyleCnt="0"/>
      <dgm:spPr/>
    </dgm:pt>
    <dgm:pt modelId="{BA60E297-92E0-4D08-AC04-C00D66EF1770}" type="pres">
      <dgm:prSet presAssocID="{BD59FB89-9AF8-4614-BE2C-13F5846DC915}" presName="rootText" presStyleLbl="node2" presStyleIdx="0" presStyleCnt="3" custScaleX="145243" custLinFactY="-59353" custLinFactNeighborX="686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E88E27-0075-40D2-BF89-329193D2B604}" type="pres">
      <dgm:prSet presAssocID="{BD59FB89-9AF8-4614-BE2C-13F5846DC915}" presName="rootConnector" presStyleLbl="node2" presStyleIdx="0" presStyleCnt="3"/>
      <dgm:spPr/>
      <dgm:t>
        <a:bodyPr/>
        <a:lstStyle/>
        <a:p>
          <a:endParaRPr lang="en-US"/>
        </a:p>
      </dgm:t>
    </dgm:pt>
    <dgm:pt modelId="{B855B234-98BE-492F-8F91-B83CF2A01E32}" type="pres">
      <dgm:prSet presAssocID="{BD59FB89-9AF8-4614-BE2C-13F5846DC915}" presName="hierChild4" presStyleCnt="0"/>
      <dgm:spPr/>
    </dgm:pt>
    <dgm:pt modelId="{7313CDC1-0917-454C-9EA7-E5A3279800DA}" type="pres">
      <dgm:prSet presAssocID="{BD59FB89-9AF8-4614-BE2C-13F5846DC915}" presName="hierChild5" presStyleCnt="0"/>
      <dgm:spPr/>
    </dgm:pt>
    <dgm:pt modelId="{F4552F93-E98D-48AB-B7D8-49BED1826B05}" type="pres">
      <dgm:prSet presAssocID="{AA03B3B8-69C6-4C8C-B2F4-FC155CBD939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53A69D3-EDFF-4232-B2D3-CA6D75EE9DD1}" type="pres">
      <dgm:prSet presAssocID="{CD90C0A7-572B-4120-8DC6-1069051E83A4}" presName="hierRoot2" presStyleCnt="0">
        <dgm:presLayoutVars>
          <dgm:hierBranch val="init"/>
        </dgm:presLayoutVars>
      </dgm:prSet>
      <dgm:spPr/>
    </dgm:pt>
    <dgm:pt modelId="{7D79668C-B872-4B12-B8A6-34170F4DC035}" type="pres">
      <dgm:prSet presAssocID="{CD90C0A7-572B-4120-8DC6-1069051E83A4}" presName="rootComposite" presStyleCnt="0"/>
      <dgm:spPr/>
    </dgm:pt>
    <dgm:pt modelId="{F5B46AC7-A315-4A41-A67B-8A2D672D251A}" type="pres">
      <dgm:prSet presAssocID="{CD90C0A7-572B-4120-8DC6-1069051E83A4}" presName="rootText" presStyleLbl="node2" presStyleIdx="1" presStyleCnt="3" custScaleX="160043" custLinFactY="-59353" custLinFactNeighborX="-511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A832B-AE7F-4088-A4B1-9513AC30E298}" type="pres">
      <dgm:prSet presAssocID="{CD90C0A7-572B-4120-8DC6-1069051E83A4}" presName="rootConnector" presStyleLbl="node2" presStyleIdx="1" presStyleCnt="3"/>
      <dgm:spPr/>
      <dgm:t>
        <a:bodyPr/>
        <a:lstStyle/>
        <a:p>
          <a:endParaRPr lang="en-US"/>
        </a:p>
      </dgm:t>
    </dgm:pt>
    <dgm:pt modelId="{47D762F8-9DCD-4A98-B6F5-F2E82FAFE1ED}" type="pres">
      <dgm:prSet presAssocID="{CD90C0A7-572B-4120-8DC6-1069051E83A4}" presName="hierChild4" presStyleCnt="0"/>
      <dgm:spPr/>
    </dgm:pt>
    <dgm:pt modelId="{73E4683C-5E2E-464F-8293-5E33FC7AFABD}" type="pres">
      <dgm:prSet presAssocID="{CD90C0A7-572B-4120-8DC6-1069051E83A4}" presName="hierChild5" presStyleCnt="0"/>
      <dgm:spPr/>
    </dgm:pt>
    <dgm:pt modelId="{DFED5700-468F-4F6A-9EB4-8F079235D894}" type="pres">
      <dgm:prSet presAssocID="{B709BFE9-16DF-4FC9-969D-D3E2104127D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6A38EA8-4337-49C8-98D3-05A6C32B23B8}" type="pres">
      <dgm:prSet presAssocID="{CAEFA20B-9D56-4736-8980-D0C645F8D698}" presName="hierRoot2" presStyleCnt="0">
        <dgm:presLayoutVars>
          <dgm:hierBranch val="init"/>
        </dgm:presLayoutVars>
      </dgm:prSet>
      <dgm:spPr/>
    </dgm:pt>
    <dgm:pt modelId="{0C65BF22-E93A-4ECE-B231-120B04C85524}" type="pres">
      <dgm:prSet presAssocID="{CAEFA20B-9D56-4736-8980-D0C645F8D698}" presName="rootComposite" presStyleCnt="0"/>
      <dgm:spPr/>
    </dgm:pt>
    <dgm:pt modelId="{5484B8BD-5EAC-47AA-92E9-4E406A35F255}" type="pres">
      <dgm:prSet presAssocID="{CAEFA20B-9D56-4736-8980-D0C645F8D698}" presName="rootText" presStyleLbl="node2" presStyleIdx="2" presStyleCnt="3" custScaleX="151353" custLinFactY="-60529" custLinFactNeighborX="-1343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819157-A206-432E-9C7E-CD11A8D41681}" type="pres">
      <dgm:prSet presAssocID="{CAEFA20B-9D56-4736-8980-D0C645F8D698}" presName="rootConnector" presStyleLbl="node2" presStyleIdx="2" presStyleCnt="3"/>
      <dgm:spPr/>
      <dgm:t>
        <a:bodyPr/>
        <a:lstStyle/>
        <a:p>
          <a:endParaRPr lang="en-US"/>
        </a:p>
      </dgm:t>
    </dgm:pt>
    <dgm:pt modelId="{3AB1DADE-A8DD-4672-89AE-89FB6456A084}" type="pres">
      <dgm:prSet presAssocID="{CAEFA20B-9D56-4736-8980-D0C645F8D698}" presName="hierChild4" presStyleCnt="0"/>
      <dgm:spPr/>
    </dgm:pt>
    <dgm:pt modelId="{036EFBBA-0DDA-4D31-BFA6-BB96FDD6D27C}" type="pres">
      <dgm:prSet presAssocID="{CAEFA20B-9D56-4736-8980-D0C645F8D698}" presName="hierChild5" presStyleCnt="0"/>
      <dgm:spPr/>
    </dgm:pt>
    <dgm:pt modelId="{0330D120-8E37-4CE2-ADB4-759BF9AA5F3B}" type="pres">
      <dgm:prSet presAssocID="{1EEF73FA-02F5-4354-A84D-4A67C769B3CB}" presName="hierChild3" presStyleCnt="0"/>
      <dgm:spPr/>
    </dgm:pt>
  </dgm:ptLst>
  <dgm:cxnLst>
    <dgm:cxn modelId="{CBBBADF8-A0F3-4076-B548-6C0D35EDE120}" type="presOf" srcId="{323F1314-42EF-4CF0-992F-6758088ACA7E}" destId="{ADF2DE62-426F-47A6-B054-7C41B4BC039D}" srcOrd="0" destOrd="0" presId="urn:microsoft.com/office/officeart/2005/8/layout/orgChart1"/>
    <dgm:cxn modelId="{EF566661-3951-4E32-A86D-21759456BB04}" type="presOf" srcId="{03260FEA-4AB4-4E73-8F90-7DB5231429DC}" destId="{84A7AEF8-ABF2-4DCA-8C1E-E5D07617D0E0}" srcOrd="0" destOrd="0" presId="urn:microsoft.com/office/officeart/2005/8/layout/orgChart1"/>
    <dgm:cxn modelId="{EC30D321-9A07-439D-ABD5-3BAE713F7FCB}" type="presOf" srcId="{1EEF73FA-02F5-4354-A84D-4A67C769B3CB}" destId="{B3322361-B1B1-4032-9559-FEF9E1C0BABF}" srcOrd="1" destOrd="0" presId="urn:microsoft.com/office/officeart/2005/8/layout/orgChart1"/>
    <dgm:cxn modelId="{976662DC-3F46-4FB3-883C-B33F9B8264B3}" type="presOf" srcId="{BD59FB89-9AF8-4614-BE2C-13F5846DC915}" destId="{2BE88E27-0075-40D2-BF89-329193D2B604}" srcOrd="1" destOrd="0" presId="urn:microsoft.com/office/officeart/2005/8/layout/orgChart1"/>
    <dgm:cxn modelId="{46087CFC-D539-4387-9598-A6C8BBB91593}" type="presOf" srcId="{AA03B3B8-69C6-4C8C-B2F4-FC155CBD9393}" destId="{F4552F93-E98D-48AB-B7D8-49BED1826B05}" srcOrd="0" destOrd="0" presId="urn:microsoft.com/office/officeart/2005/8/layout/orgChart1"/>
    <dgm:cxn modelId="{3CE03E9C-49F7-49AC-94AF-A2FB7F58FEC2}" type="presOf" srcId="{1EEF73FA-02F5-4354-A84D-4A67C769B3CB}" destId="{13A4DF01-D558-4FAD-81CE-C2DEAEAE7D11}" srcOrd="0" destOrd="0" presId="urn:microsoft.com/office/officeart/2005/8/layout/orgChart1"/>
    <dgm:cxn modelId="{563E17AC-4D74-4807-A3A8-705EC2C53062}" type="presOf" srcId="{BD59FB89-9AF8-4614-BE2C-13F5846DC915}" destId="{BA60E297-92E0-4D08-AC04-C00D66EF1770}" srcOrd="0" destOrd="0" presId="urn:microsoft.com/office/officeart/2005/8/layout/orgChart1"/>
    <dgm:cxn modelId="{7E6CC8BF-A007-408D-9CAD-2143058A8EDB}" type="presOf" srcId="{CAEFA20B-9D56-4736-8980-D0C645F8D698}" destId="{A7819157-A206-432E-9C7E-CD11A8D41681}" srcOrd="1" destOrd="0" presId="urn:microsoft.com/office/officeart/2005/8/layout/orgChart1"/>
    <dgm:cxn modelId="{F1901DC8-3A30-4E9A-9768-AB73CE7DBA16}" srcId="{1EEF73FA-02F5-4354-A84D-4A67C769B3CB}" destId="{BD59FB89-9AF8-4614-BE2C-13F5846DC915}" srcOrd="0" destOrd="0" parTransId="{323F1314-42EF-4CF0-992F-6758088ACA7E}" sibTransId="{A82BA539-ED72-4811-89FE-4A135CB50602}"/>
    <dgm:cxn modelId="{85603149-7C55-41F8-981B-E58F8D294FF5}" srcId="{1EEF73FA-02F5-4354-A84D-4A67C769B3CB}" destId="{CD90C0A7-572B-4120-8DC6-1069051E83A4}" srcOrd="1" destOrd="0" parTransId="{AA03B3B8-69C6-4C8C-B2F4-FC155CBD9393}" sibTransId="{4FC0D2DF-A491-4D6E-A44E-ED08923E7E5D}"/>
    <dgm:cxn modelId="{9D2B7D7A-C6A6-4A4A-8651-45DCF3EA0164}" type="presOf" srcId="{B709BFE9-16DF-4FC9-969D-D3E2104127DC}" destId="{DFED5700-468F-4F6A-9EB4-8F079235D894}" srcOrd="0" destOrd="0" presId="urn:microsoft.com/office/officeart/2005/8/layout/orgChart1"/>
    <dgm:cxn modelId="{F8A0BB89-0623-4BD7-87AD-6C7D80CCC401}" type="presOf" srcId="{CAEFA20B-9D56-4736-8980-D0C645F8D698}" destId="{5484B8BD-5EAC-47AA-92E9-4E406A35F255}" srcOrd="0" destOrd="0" presId="urn:microsoft.com/office/officeart/2005/8/layout/orgChart1"/>
    <dgm:cxn modelId="{7346562E-D2F8-4858-95F0-D8E916FF770D}" type="presOf" srcId="{CD90C0A7-572B-4120-8DC6-1069051E83A4}" destId="{F5B46AC7-A315-4A41-A67B-8A2D672D251A}" srcOrd="0" destOrd="0" presId="urn:microsoft.com/office/officeart/2005/8/layout/orgChart1"/>
    <dgm:cxn modelId="{B55A16BD-E522-4BD0-9341-5ACA174217CD}" type="presOf" srcId="{CD90C0A7-572B-4120-8DC6-1069051E83A4}" destId="{5CEA832B-AE7F-4088-A4B1-9513AC30E298}" srcOrd="1" destOrd="0" presId="urn:microsoft.com/office/officeart/2005/8/layout/orgChart1"/>
    <dgm:cxn modelId="{338B623B-1E5B-4187-8586-C6D534284AF6}" srcId="{1EEF73FA-02F5-4354-A84D-4A67C769B3CB}" destId="{CAEFA20B-9D56-4736-8980-D0C645F8D698}" srcOrd="2" destOrd="0" parTransId="{B709BFE9-16DF-4FC9-969D-D3E2104127DC}" sibTransId="{11A52D11-4EEA-4D48-9219-7B17A34F447C}"/>
    <dgm:cxn modelId="{B90506C4-465D-4C40-BD45-C45F000A9054}" srcId="{03260FEA-4AB4-4E73-8F90-7DB5231429DC}" destId="{1EEF73FA-02F5-4354-A84D-4A67C769B3CB}" srcOrd="0" destOrd="0" parTransId="{1A4F8E8D-3E06-4B65-BB7A-0B7130076940}" sibTransId="{41609D95-13C8-4384-9881-0B6D240A76D1}"/>
    <dgm:cxn modelId="{CC312D59-86A8-4560-8790-30E078DE4E99}" type="presParOf" srcId="{84A7AEF8-ABF2-4DCA-8C1E-E5D07617D0E0}" destId="{7ECB6DA7-24AA-4D21-B0B5-15125997C234}" srcOrd="0" destOrd="0" presId="urn:microsoft.com/office/officeart/2005/8/layout/orgChart1"/>
    <dgm:cxn modelId="{A6298292-F35C-497B-98DC-38D68C4FE93D}" type="presParOf" srcId="{7ECB6DA7-24AA-4D21-B0B5-15125997C234}" destId="{9FEA5FDD-0F91-4687-9D4A-6BA2B0911581}" srcOrd="0" destOrd="0" presId="urn:microsoft.com/office/officeart/2005/8/layout/orgChart1"/>
    <dgm:cxn modelId="{AB449793-38BC-4890-B6A6-B9975C5E6EC8}" type="presParOf" srcId="{9FEA5FDD-0F91-4687-9D4A-6BA2B0911581}" destId="{13A4DF01-D558-4FAD-81CE-C2DEAEAE7D11}" srcOrd="0" destOrd="0" presId="urn:microsoft.com/office/officeart/2005/8/layout/orgChart1"/>
    <dgm:cxn modelId="{E19097FF-E7EE-48DB-B274-D8FA866DD61D}" type="presParOf" srcId="{9FEA5FDD-0F91-4687-9D4A-6BA2B0911581}" destId="{B3322361-B1B1-4032-9559-FEF9E1C0BABF}" srcOrd="1" destOrd="0" presId="urn:microsoft.com/office/officeart/2005/8/layout/orgChart1"/>
    <dgm:cxn modelId="{64B5C110-A1B7-4C44-9216-9CF760C61962}" type="presParOf" srcId="{7ECB6DA7-24AA-4D21-B0B5-15125997C234}" destId="{421B6405-ED4E-4573-B753-AF18C501CDEB}" srcOrd="1" destOrd="0" presId="urn:microsoft.com/office/officeart/2005/8/layout/orgChart1"/>
    <dgm:cxn modelId="{54B1585D-2DAF-43C8-AD5A-4FF3AABA1B54}" type="presParOf" srcId="{421B6405-ED4E-4573-B753-AF18C501CDEB}" destId="{ADF2DE62-426F-47A6-B054-7C41B4BC039D}" srcOrd="0" destOrd="0" presId="urn:microsoft.com/office/officeart/2005/8/layout/orgChart1"/>
    <dgm:cxn modelId="{1488DB10-043D-45F4-AC71-353A900C8327}" type="presParOf" srcId="{421B6405-ED4E-4573-B753-AF18C501CDEB}" destId="{A10D1846-8193-4CA3-B517-5CF942AEB8BD}" srcOrd="1" destOrd="0" presId="urn:microsoft.com/office/officeart/2005/8/layout/orgChart1"/>
    <dgm:cxn modelId="{5A8ADD22-D579-4A02-BA3E-270CCF649DBE}" type="presParOf" srcId="{A10D1846-8193-4CA3-B517-5CF942AEB8BD}" destId="{A841B36F-45E3-4C86-B72C-B191B2111CBC}" srcOrd="0" destOrd="0" presId="urn:microsoft.com/office/officeart/2005/8/layout/orgChart1"/>
    <dgm:cxn modelId="{B07F0A89-6CE7-41B1-9F21-C89C796D72B8}" type="presParOf" srcId="{A841B36F-45E3-4C86-B72C-B191B2111CBC}" destId="{BA60E297-92E0-4D08-AC04-C00D66EF1770}" srcOrd="0" destOrd="0" presId="urn:microsoft.com/office/officeart/2005/8/layout/orgChart1"/>
    <dgm:cxn modelId="{31080C0B-84A9-4C48-AE44-A6FF0B73AB21}" type="presParOf" srcId="{A841B36F-45E3-4C86-B72C-B191B2111CBC}" destId="{2BE88E27-0075-40D2-BF89-329193D2B604}" srcOrd="1" destOrd="0" presId="urn:microsoft.com/office/officeart/2005/8/layout/orgChart1"/>
    <dgm:cxn modelId="{B5A89103-4956-4F43-B7C4-78368FA5B025}" type="presParOf" srcId="{A10D1846-8193-4CA3-B517-5CF942AEB8BD}" destId="{B855B234-98BE-492F-8F91-B83CF2A01E32}" srcOrd="1" destOrd="0" presId="urn:microsoft.com/office/officeart/2005/8/layout/orgChart1"/>
    <dgm:cxn modelId="{B78DABA3-E41C-41DA-A9DF-75355372EA7C}" type="presParOf" srcId="{A10D1846-8193-4CA3-B517-5CF942AEB8BD}" destId="{7313CDC1-0917-454C-9EA7-E5A3279800DA}" srcOrd="2" destOrd="0" presId="urn:microsoft.com/office/officeart/2005/8/layout/orgChart1"/>
    <dgm:cxn modelId="{111F7306-C9A9-451C-93DD-B96E7ACCDF01}" type="presParOf" srcId="{421B6405-ED4E-4573-B753-AF18C501CDEB}" destId="{F4552F93-E98D-48AB-B7D8-49BED1826B05}" srcOrd="2" destOrd="0" presId="urn:microsoft.com/office/officeart/2005/8/layout/orgChart1"/>
    <dgm:cxn modelId="{3680D640-E10B-4758-841A-C3342E39F9EA}" type="presParOf" srcId="{421B6405-ED4E-4573-B753-AF18C501CDEB}" destId="{853A69D3-EDFF-4232-B2D3-CA6D75EE9DD1}" srcOrd="3" destOrd="0" presId="urn:microsoft.com/office/officeart/2005/8/layout/orgChart1"/>
    <dgm:cxn modelId="{5AFFDF33-01AE-4D18-9249-8DF4938B22F1}" type="presParOf" srcId="{853A69D3-EDFF-4232-B2D3-CA6D75EE9DD1}" destId="{7D79668C-B872-4B12-B8A6-34170F4DC035}" srcOrd="0" destOrd="0" presId="urn:microsoft.com/office/officeart/2005/8/layout/orgChart1"/>
    <dgm:cxn modelId="{E169E9DE-00AA-4EA1-9E6A-2AC114B38B3C}" type="presParOf" srcId="{7D79668C-B872-4B12-B8A6-34170F4DC035}" destId="{F5B46AC7-A315-4A41-A67B-8A2D672D251A}" srcOrd="0" destOrd="0" presId="urn:microsoft.com/office/officeart/2005/8/layout/orgChart1"/>
    <dgm:cxn modelId="{774A698F-7FC9-4E89-8A02-622950477509}" type="presParOf" srcId="{7D79668C-B872-4B12-B8A6-34170F4DC035}" destId="{5CEA832B-AE7F-4088-A4B1-9513AC30E298}" srcOrd="1" destOrd="0" presId="urn:microsoft.com/office/officeart/2005/8/layout/orgChart1"/>
    <dgm:cxn modelId="{7F190476-01D3-49EC-BDBE-978559025690}" type="presParOf" srcId="{853A69D3-EDFF-4232-B2D3-CA6D75EE9DD1}" destId="{47D762F8-9DCD-4A98-B6F5-F2E82FAFE1ED}" srcOrd="1" destOrd="0" presId="urn:microsoft.com/office/officeart/2005/8/layout/orgChart1"/>
    <dgm:cxn modelId="{D10F4809-0CF6-49D3-B248-8E53319AC801}" type="presParOf" srcId="{853A69D3-EDFF-4232-B2D3-CA6D75EE9DD1}" destId="{73E4683C-5E2E-464F-8293-5E33FC7AFABD}" srcOrd="2" destOrd="0" presId="urn:microsoft.com/office/officeart/2005/8/layout/orgChart1"/>
    <dgm:cxn modelId="{37732F92-D16A-4C03-BC7C-AC7EDCC1D019}" type="presParOf" srcId="{421B6405-ED4E-4573-B753-AF18C501CDEB}" destId="{DFED5700-468F-4F6A-9EB4-8F079235D894}" srcOrd="4" destOrd="0" presId="urn:microsoft.com/office/officeart/2005/8/layout/orgChart1"/>
    <dgm:cxn modelId="{C950D28E-52A7-42EA-9C2C-B5DF9E5F7788}" type="presParOf" srcId="{421B6405-ED4E-4573-B753-AF18C501CDEB}" destId="{D6A38EA8-4337-49C8-98D3-05A6C32B23B8}" srcOrd="5" destOrd="0" presId="urn:microsoft.com/office/officeart/2005/8/layout/orgChart1"/>
    <dgm:cxn modelId="{7C8D6891-BE0C-4589-88E2-2CAD18487E55}" type="presParOf" srcId="{D6A38EA8-4337-49C8-98D3-05A6C32B23B8}" destId="{0C65BF22-E93A-4ECE-B231-120B04C85524}" srcOrd="0" destOrd="0" presId="urn:microsoft.com/office/officeart/2005/8/layout/orgChart1"/>
    <dgm:cxn modelId="{CCB98A0C-ECA0-498B-9B01-2D4DD2C2681B}" type="presParOf" srcId="{0C65BF22-E93A-4ECE-B231-120B04C85524}" destId="{5484B8BD-5EAC-47AA-92E9-4E406A35F255}" srcOrd="0" destOrd="0" presId="urn:microsoft.com/office/officeart/2005/8/layout/orgChart1"/>
    <dgm:cxn modelId="{73E629B3-9076-4E55-BB56-1B07A95C4E00}" type="presParOf" srcId="{0C65BF22-E93A-4ECE-B231-120B04C85524}" destId="{A7819157-A206-432E-9C7E-CD11A8D41681}" srcOrd="1" destOrd="0" presId="urn:microsoft.com/office/officeart/2005/8/layout/orgChart1"/>
    <dgm:cxn modelId="{06F0186A-E65C-4505-99C0-B2212F8FA4B5}" type="presParOf" srcId="{D6A38EA8-4337-49C8-98D3-05A6C32B23B8}" destId="{3AB1DADE-A8DD-4672-89AE-89FB6456A084}" srcOrd="1" destOrd="0" presId="urn:microsoft.com/office/officeart/2005/8/layout/orgChart1"/>
    <dgm:cxn modelId="{C2B32687-4330-4813-A158-8B20E6318E0C}" type="presParOf" srcId="{D6A38EA8-4337-49C8-98D3-05A6C32B23B8}" destId="{036EFBBA-0DDA-4D31-BFA6-BB96FDD6D27C}" srcOrd="2" destOrd="0" presId="urn:microsoft.com/office/officeart/2005/8/layout/orgChart1"/>
    <dgm:cxn modelId="{EC568781-C3E9-42EE-9328-2224491B5AFC}" type="presParOf" srcId="{7ECB6DA7-24AA-4D21-B0B5-15125997C234}" destId="{0330D120-8E37-4CE2-ADB4-759BF9AA5F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260FEA-4AB4-4E73-8F90-7DB5231429D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F73FA-02F5-4354-A84D-4A67C769B3C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100" dirty="0" err="1" smtClean="0"/>
            <a:t>পীড়ন</a:t>
          </a:r>
          <a:r>
            <a:rPr lang="en-US" sz="3100" dirty="0" smtClean="0"/>
            <a:t> </a:t>
          </a:r>
          <a:r>
            <a:rPr lang="bn-IN" sz="3100" dirty="0" smtClean="0"/>
            <a:t> </a:t>
          </a:r>
          <a:endParaRPr lang="en-US" sz="3100" dirty="0"/>
        </a:p>
      </dgm:t>
    </dgm:pt>
    <dgm:pt modelId="{1A4F8E8D-3E06-4B65-BB7A-0B7130076940}" type="parTrans" cxnId="{B90506C4-465D-4C40-BD45-C45F000A9054}">
      <dgm:prSet/>
      <dgm:spPr/>
      <dgm:t>
        <a:bodyPr/>
        <a:lstStyle/>
        <a:p>
          <a:endParaRPr lang="en-US"/>
        </a:p>
      </dgm:t>
    </dgm:pt>
    <dgm:pt modelId="{41609D95-13C8-4384-9881-0B6D240A76D1}" type="sibTrans" cxnId="{B90506C4-465D-4C40-BD45-C45F000A9054}">
      <dgm:prSet/>
      <dgm:spPr/>
      <dgm:t>
        <a:bodyPr/>
        <a:lstStyle/>
        <a:p>
          <a:endParaRPr lang="en-US"/>
        </a:p>
      </dgm:t>
    </dgm:pt>
    <dgm:pt modelId="{BD59FB89-9AF8-4614-BE2C-13F5846DC91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দৈর্ঘ্য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23F1314-42EF-4CF0-992F-6758088ACA7E}" type="parTrans" cxnId="{F1901DC8-3A30-4E9A-9768-AB73CE7DBA16}">
      <dgm:prSet/>
      <dgm:spPr/>
      <dgm:t>
        <a:bodyPr/>
        <a:lstStyle/>
        <a:p>
          <a:endParaRPr lang="en-US"/>
        </a:p>
      </dgm:t>
    </dgm:pt>
    <dgm:pt modelId="{A82BA539-ED72-4811-89FE-4A135CB50602}" type="sibTrans" cxnId="{F1901DC8-3A30-4E9A-9768-AB73CE7DBA16}">
      <dgm:prSet/>
      <dgm:spPr/>
      <dgm:t>
        <a:bodyPr/>
        <a:lstStyle/>
        <a:p>
          <a:endParaRPr lang="en-US"/>
        </a:p>
      </dgm:t>
    </dgm:pt>
    <dgm:pt modelId="{CD90C0A7-572B-4120-8DC6-1069051E83A4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আকার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A03B3B8-69C6-4C8C-B2F4-FC155CBD9393}" type="parTrans" cxnId="{85603149-7C55-41F8-981B-E58F8D294FF5}">
      <dgm:prSet/>
      <dgm:spPr/>
      <dgm:t>
        <a:bodyPr/>
        <a:lstStyle/>
        <a:p>
          <a:endParaRPr lang="en-US"/>
        </a:p>
      </dgm:t>
    </dgm:pt>
    <dgm:pt modelId="{4FC0D2DF-A491-4D6E-A44E-ED08923E7E5D}" type="sibTrans" cxnId="{85603149-7C55-41F8-981B-E58F8D294FF5}">
      <dgm:prSet/>
      <dgm:spPr/>
      <dgm:t>
        <a:bodyPr/>
        <a:lstStyle/>
        <a:p>
          <a:endParaRPr lang="en-US"/>
        </a:p>
      </dgm:t>
    </dgm:pt>
    <dgm:pt modelId="{CAEFA20B-9D56-4736-8980-D0C645F8D698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আয়তন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1A52D11-4EEA-4D48-9219-7B17A34F447C}" type="sibTrans" cxnId="{338B623B-1E5B-4187-8586-C6D534284AF6}">
      <dgm:prSet/>
      <dgm:spPr/>
      <dgm:t>
        <a:bodyPr/>
        <a:lstStyle/>
        <a:p>
          <a:endParaRPr lang="en-US"/>
        </a:p>
      </dgm:t>
    </dgm:pt>
    <dgm:pt modelId="{B709BFE9-16DF-4FC9-969D-D3E2104127DC}" type="parTrans" cxnId="{338B623B-1E5B-4187-8586-C6D534284AF6}">
      <dgm:prSet/>
      <dgm:spPr/>
      <dgm:t>
        <a:bodyPr/>
        <a:lstStyle/>
        <a:p>
          <a:endParaRPr lang="en-US"/>
        </a:p>
      </dgm:t>
    </dgm:pt>
    <dgm:pt modelId="{84A7AEF8-ABF2-4DCA-8C1E-E5D07617D0E0}" type="pres">
      <dgm:prSet presAssocID="{03260FEA-4AB4-4E73-8F90-7DB5231429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CB6DA7-24AA-4D21-B0B5-15125997C234}" type="pres">
      <dgm:prSet presAssocID="{1EEF73FA-02F5-4354-A84D-4A67C769B3CB}" presName="hierRoot1" presStyleCnt="0">
        <dgm:presLayoutVars>
          <dgm:hierBranch val="init"/>
        </dgm:presLayoutVars>
      </dgm:prSet>
      <dgm:spPr/>
    </dgm:pt>
    <dgm:pt modelId="{9FEA5FDD-0F91-4687-9D4A-6BA2B0911581}" type="pres">
      <dgm:prSet presAssocID="{1EEF73FA-02F5-4354-A84D-4A67C769B3CB}" presName="rootComposite1" presStyleCnt="0"/>
      <dgm:spPr/>
    </dgm:pt>
    <dgm:pt modelId="{13A4DF01-D558-4FAD-81CE-C2DEAEAE7D11}" type="pres">
      <dgm:prSet presAssocID="{1EEF73FA-02F5-4354-A84D-4A67C769B3CB}" presName="rootText1" presStyleLbl="node0" presStyleIdx="0" presStyleCnt="1" custLinFactY="-48068" custLinFactNeighborX="-929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22361-B1B1-4032-9559-FEF9E1C0BABF}" type="pres">
      <dgm:prSet presAssocID="{1EEF73FA-02F5-4354-A84D-4A67C769B3C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1B6405-ED4E-4573-B753-AF18C501CDEB}" type="pres">
      <dgm:prSet presAssocID="{1EEF73FA-02F5-4354-A84D-4A67C769B3CB}" presName="hierChild2" presStyleCnt="0"/>
      <dgm:spPr/>
    </dgm:pt>
    <dgm:pt modelId="{ADF2DE62-426F-47A6-B054-7C41B4BC039D}" type="pres">
      <dgm:prSet presAssocID="{323F1314-42EF-4CF0-992F-6758088ACA7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10D1846-8193-4CA3-B517-5CF942AEB8BD}" type="pres">
      <dgm:prSet presAssocID="{BD59FB89-9AF8-4614-BE2C-13F5846DC915}" presName="hierRoot2" presStyleCnt="0">
        <dgm:presLayoutVars>
          <dgm:hierBranch val="init"/>
        </dgm:presLayoutVars>
      </dgm:prSet>
      <dgm:spPr/>
    </dgm:pt>
    <dgm:pt modelId="{A841B36F-45E3-4C86-B72C-B191B2111CBC}" type="pres">
      <dgm:prSet presAssocID="{BD59FB89-9AF8-4614-BE2C-13F5846DC915}" presName="rootComposite" presStyleCnt="0"/>
      <dgm:spPr/>
    </dgm:pt>
    <dgm:pt modelId="{BA60E297-92E0-4D08-AC04-C00D66EF1770}" type="pres">
      <dgm:prSet presAssocID="{BD59FB89-9AF8-4614-BE2C-13F5846DC915}" presName="rootText" presStyleLbl="node2" presStyleIdx="0" presStyleCnt="3" custScaleX="112622" custLinFactY="-59353" custLinFactNeighborX="686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E88E27-0075-40D2-BF89-329193D2B604}" type="pres">
      <dgm:prSet presAssocID="{BD59FB89-9AF8-4614-BE2C-13F5846DC915}" presName="rootConnector" presStyleLbl="node2" presStyleIdx="0" presStyleCnt="3"/>
      <dgm:spPr/>
      <dgm:t>
        <a:bodyPr/>
        <a:lstStyle/>
        <a:p>
          <a:endParaRPr lang="en-US"/>
        </a:p>
      </dgm:t>
    </dgm:pt>
    <dgm:pt modelId="{B855B234-98BE-492F-8F91-B83CF2A01E32}" type="pres">
      <dgm:prSet presAssocID="{BD59FB89-9AF8-4614-BE2C-13F5846DC915}" presName="hierChild4" presStyleCnt="0"/>
      <dgm:spPr/>
    </dgm:pt>
    <dgm:pt modelId="{7313CDC1-0917-454C-9EA7-E5A3279800DA}" type="pres">
      <dgm:prSet presAssocID="{BD59FB89-9AF8-4614-BE2C-13F5846DC915}" presName="hierChild5" presStyleCnt="0"/>
      <dgm:spPr/>
    </dgm:pt>
    <dgm:pt modelId="{F4552F93-E98D-48AB-B7D8-49BED1826B05}" type="pres">
      <dgm:prSet presAssocID="{AA03B3B8-69C6-4C8C-B2F4-FC155CBD939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53A69D3-EDFF-4232-B2D3-CA6D75EE9DD1}" type="pres">
      <dgm:prSet presAssocID="{CD90C0A7-572B-4120-8DC6-1069051E83A4}" presName="hierRoot2" presStyleCnt="0">
        <dgm:presLayoutVars>
          <dgm:hierBranch val="init"/>
        </dgm:presLayoutVars>
      </dgm:prSet>
      <dgm:spPr/>
    </dgm:pt>
    <dgm:pt modelId="{7D79668C-B872-4B12-B8A6-34170F4DC035}" type="pres">
      <dgm:prSet presAssocID="{CD90C0A7-572B-4120-8DC6-1069051E83A4}" presName="rootComposite" presStyleCnt="0"/>
      <dgm:spPr/>
    </dgm:pt>
    <dgm:pt modelId="{F5B46AC7-A315-4A41-A67B-8A2D672D251A}" type="pres">
      <dgm:prSet presAssocID="{CD90C0A7-572B-4120-8DC6-1069051E83A4}" presName="rootText" presStyleLbl="node2" presStyleIdx="1" presStyleCnt="3" custScaleX="129022" custLinFactY="-59353" custLinFactNeighborX="-511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A832B-AE7F-4088-A4B1-9513AC30E298}" type="pres">
      <dgm:prSet presAssocID="{CD90C0A7-572B-4120-8DC6-1069051E83A4}" presName="rootConnector" presStyleLbl="node2" presStyleIdx="1" presStyleCnt="3"/>
      <dgm:spPr/>
      <dgm:t>
        <a:bodyPr/>
        <a:lstStyle/>
        <a:p>
          <a:endParaRPr lang="en-US"/>
        </a:p>
      </dgm:t>
    </dgm:pt>
    <dgm:pt modelId="{47D762F8-9DCD-4A98-B6F5-F2E82FAFE1ED}" type="pres">
      <dgm:prSet presAssocID="{CD90C0A7-572B-4120-8DC6-1069051E83A4}" presName="hierChild4" presStyleCnt="0"/>
      <dgm:spPr/>
    </dgm:pt>
    <dgm:pt modelId="{73E4683C-5E2E-464F-8293-5E33FC7AFABD}" type="pres">
      <dgm:prSet presAssocID="{CD90C0A7-572B-4120-8DC6-1069051E83A4}" presName="hierChild5" presStyleCnt="0"/>
      <dgm:spPr/>
    </dgm:pt>
    <dgm:pt modelId="{DFED5700-468F-4F6A-9EB4-8F079235D894}" type="pres">
      <dgm:prSet presAssocID="{B709BFE9-16DF-4FC9-969D-D3E2104127D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6A38EA8-4337-49C8-98D3-05A6C32B23B8}" type="pres">
      <dgm:prSet presAssocID="{CAEFA20B-9D56-4736-8980-D0C645F8D698}" presName="hierRoot2" presStyleCnt="0">
        <dgm:presLayoutVars>
          <dgm:hierBranch val="init"/>
        </dgm:presLayoutVars>
      </dgm:prSet>
      <dgm:spPr/>
    </dgm:pt>
    <dgm:pt modelId="{0C65BF22-E93A-4ECE-B231-120B04C85524}" type="pres">
      <dgm:prSet presAssocID="{CAEFA20B-9D56-4736-8980-D0C645F8D698}" presName="rootComposite" presStyleCnt="0"/>
      <dgm:spPr/>
    </dgm:pt>
    <dgm:pt modelId="{5484B8BD-5EAC-47AA-92E9-4E406A35F255}" type="pres">
      <dgm:prSet presAssocID="{CAEFA20B-9D56-4736-8980-D0C645F8D698}" presName="rootText" presStyleLbl="node2" presStyleIdx="2" presStyleCnt="3" custScaleX="123661" custLinFactY="-60529" custLinFactNeighborX="-1343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819157-A206-432E-9C7E-CD11A8D41681}" type="pres">
      <dgm:prSet presAssocID="{CAEFA20B-9D56-4736-8980-D0C645F8D698}" presName="rootConnector" presStyleLbl="node2" presStyleIdx="2" presStyleCnt="3"/>
      <dgm:spPr/>
      <dgm:t>
        <a:bodyPr/>
        <a:lstStyle/>
        <a:p>
          <a:endParaRPr lang="en-US"/>
        </a:p>
      </dgm:t>
    </dgm:pt>
    <dgm:pt modelId="{3AB1DADE-A8DD-4672-89AE-89FB6456A084}" type="pres">
      <dgm:prSet presAssocID="{CAEFA20B-9D56-4736-8980-D0C645F8D698}" presName="hierChild4" presStyleCnt="0"/>
      <dgm:spPr/>
    </dgm:pt>
    <dgm:pt modelId="{036EFBBA-0DDA-4D31-BFA6-BB96FDD6D27C}" type="pres">
      <dgm:prSet presAssocID="{CAEFA20B-9D56-4736-8980-D0C645F8D698}" presName="hierChild5" presStyleCnt="0"/>
      <dgm:spPr/>
    </dgm:pt>
    <dgm:pt modelId="{0330D120-8E37-4CE2-ADB4-759BF9AA5F3B}" type="pres">
      <dgm:prSet presAssocID="{1EEF73FA-02F5-4354-A84D-4A67C769B3CB}" presName="hierChild3" presStyleCnt="0"/>
      <dgm:spPr/>
    </dgm:pt>
  </dgm:ptLst>
  <dgm:cxnLst>
    <dgm:cxn modelId="{4527FA57-B577-4832-B264-79032AF29F3D}" type="presOf" srcId="{AA03B3B8-69C6-4C8C-B2F4-FC155CBD9393}" destId="{F4552F93-E98D-48AB-B7D8-49BED1826B05}" srcOrd="0" destOrd="0" presId="urn:microsoft.com/office/officeart/2005/8/layout/orgChart1"/>
    <dgm:cxn modelId="{338B623B-1E5B-4187-8586-C6D534284AF6}" srcId="{1EEF73FA-02F5-4354-A84D-4A67C769B3CB}" destId="{CAEFA20B-9D56-4736-8980-D0C645F8D698}" srcOrd="2" destOrd="0" parTransId="{B709BFE9-16DF-4FC9-969D-D3E2104127DC}" sibTransId="{11A52D11-4EEA-4D48-9219-7B17A34F447C}"/>
    <dgm:cxn modelId="{8133D10C-0102-4ADB-A93B-B68C910F9ED6}" type="presOf" srcId="{1EEF73FA-02F5-4354-A84D-4A67C769B3CB}" destId="{B3322361-B1B1-4032-9559-FEF9E1C0BABF}" srcOrd="1" destOrd="0" presId="urn:microsoft.com/office/officeart/2005/8/layout/orgChart1"/>
    <dgm:cxn modelId="{B90506C4-465D-4C40-BD45-C45F000A9054}" srcId="{03260FEA-4AB4-4E73-8F90-7DB5231429DC}" destId="{1EEF73FA-02F5-4354-A84D-4A67C769B3CB}" srcOrd="0" destOrd="0" parTransId="{1A4F8E8D-3E06-4B65-BB7A-0B7130076940}" sibTransId="{41609D95-13C8-4384-9881-0B6D240A76D1}"/>
    <dgm:cxn modelId="{5D3478BD-AA76-4F16-822A-2B23983D98E8}" type="presOf" srcId="{CD90C0A7-572B-4120-8DC6-1069051E83A4}" destId="{5CEA832B-AE7F-4088-A4B1-9513AC30E298}" srcOrd="1" destOrd="0" presId="urn:microsoft.com/office/officeart/2005/8/layout/orgChart1"/>
    <dgm:cxn modelId="{BBFF357D-8FC1-4522-A990-E124ADBB4C5D}" type="presOf" srcId="{BD59FB89-9AF8-4614-BE2C-13F5846DC915}" destId="{2BE88E27-0075-40D2-BF89-329193D2B604}" srcOrd="1" destOrd="0" presId="urn:microsoft.com/office/officeart/2005/8/layout/orgChart1"/>
    <dgm:cxn modelId="{9F964FA0-C784-4B7D-BE71-6024449E60C7}" type="presOf" srcId="{1EEF73FA-02F5-4354-A84D-4A67C769B3CB}" destId="{13A4DF01-D558-4FAD-81CE-C2DEAEAE7D11}" srcOrd="0" destOrd="0" presId="urn:microsoft.com/office/officeart/2005/8/layout/orgChart1"/>
    <dgm:cxn modelId="{94601226-2FE3-41C0-9686-B250351EC5F2}" type="presOf" srcId="{03260FEA-4AB4-4E73-8F90-7DB5231429DC}" destId="{84A7AEF8-ABF2-4DCA-8C1E-E5D07617D0E0}" srcOrd="0" destOrd="0" presId="urn:microsoft.com/office/officeart/2005/8/layout/orgChart1"/>
    <dgm:cxn modelId="{242F6BCE-6B85-488F-8E1F-322CB6EA1D66}" type="presOf" srcId="{CAEFA20B-9D56-4736-8980-D0C645F8D698}" destId="{5484B8BD-5EAC-47AA-92E9-4E406A35F255}" srcOrd="0" destOrd="0" presId="urn:microsoft.com/office/officeart/2005/8/layout/orgChart1"/>
    <dgm:cxn modelId="{F7081016-A36C-44D6-84DB-B51924C50DAC}" type="presOf" srcId="{B709BFE9-16DF-4FC9-969D-D3E2104127DC}" destId="{DFED5700-468F-4F6A-9EB4-8F079235D894}" srcOrd="0" destOrd="0" presId="urn:microsoft.com/office/officeart/2005/8/layout/orgChart1"/>
    <dgm:cxn modelId="{85603149-7C55-41F8-981B-E58F8D294FF5}" srcId="{1EEF73FA-02F5-4354-A84D-4A67C769B3CB}" destId="{CD90C0A7-572B-4120-8DC6-1069051E83A4}" srcOrd="1" destOrd="0" parTransId="{AA03B3B8-69C6-4C8C-B2F4-FC155CBD9393}" sibTransId="{4FC0D2DF-A491-4D6E-A44E-ED08923E7E5D}"/>
    <dgm:cxn modelId="{B5D22ACE-3974-4AC3-8430-6EA736383960}" type="presOf" srcId="{323F1314-42EF-4CF0-992F-6758088ACA7E}" destId="{ADF2DE62-426F-47A6-B054-7C41B4BC039D}" srcOrd="0" destOrd="0" presId="urn:microsoft.com/office/officeart/2005/8/layout/orgChart1"/>
    <dgm:cxn modelId="{261466F9-C8C1-4FEF-9C07-9A708101D4D0}" type="presOf" srcId="{CAEFA20B-9D56-4736-8980-D0C645F8D698}" destId="{A7819157-A206-432E-9C7E-CD11A8D41681}" srcOrd="1" destOrd="0" presId="urn:microsoft.com/office/officeart/2005/8/layout/orgChart1"/>
    <dgm:cxn modelId="{F1901DC8-3A30-4E9A-9768-AB73CE7DBA16}" srcId="{1EEF73FA-02F5-4354-A84D-4A67C769B3CB}" destId="{BD59FB89-9AF8-4614-BE2C-13F5846DC915}" srcOrd="0" destOrd="0" parTransId="{323F1314-42EF-4CF0-992F-6758088ACA7E}" sibTransId="{A82BA539-ED72-4811-89FE-4A135CB50602}"/>
    <dgm:cxn modelId="{5E70DA86-D3ED-4DC9-9FAE-D219C9FA1C84}" type="presOf" srcId="{BD59FB89-9AF8-4614-BE2C-13F5846DC915}" destId="{BA60E297-92E0-4D08-AC04-C00D66EF1770}" srcOrd="0" destOrd="0" presId="urn:microsoft.com/office/officeart/2005/8/layout/orgChart1"/>
    <dgm:cxn modelId="{CA222CBE-AAC9-4576-BE39-2BF9A1F803AE}" type="presOf" srcId="{CD90C0A7-572B-4120-8DC6-1069051E83A4}" destId="{F5B46AC7-A315-4A41-A67B-8A2D672D251A}" srcOrd="0" destOrd="0" presId="urn:microsoft.com/office/officeart/2005/8/layout/orgChart1"/>
    <dgm:cxn modelId="{1F19B2BB-2FB1-462A-9196-FC9B4AD52CE7}" type="presParOf" srcId="{84A7AEF8-ABF2-4DCA-8C1E-E5D07617D0E0}" destId="{7ECB6DA7-24AA-4D21-B0B5-15125997C234}" srcOrd="0" destOrd="0" presId="urn:microsoft.com/office/officeart/2005/8/layout/orgChart1"/>
    <dgm:cxn modelId="{6D117D2A-5E94-46E7-AFE7-AD1F5F026051}" type="presParOf" srcId="{7ECB6DA7-24AA-4D21-B0B5-15125997C234}" destId="{9FEA5FDD-0F91-4687-9D4A-6BA2B0911581}" srcOrd="0" destOrd="0" presId="urn:microsoft.com/office/officeart/2005/8/layout/orgChart1"/>
    <dgm:cxn modelId="{53317442-F57C-4DCE-977D-551E7A63094A}" type="presParOf" srcId="{9FEA5FDD-0F91-4687-9D4A-6BA2B0911581}" destId="{13A4DF01-D558-4FAD-81CE-C2DEAEAE7D11}" srcOrd="0" destOrd="0" presId="urn:microsoft.com/office/officeart/2005/8/layout/orgChart1"/>
    <dgm:cxn modelId="{F7DDD761-4106-4A63-8601-0EFA45A84B1A}" type="presParOf" srcId="{9FEA5FDD-0F91-4687-9D4A-6BA2B0911581}" destId="{B3322361-B1B1-4032-9559-FEF9E1C0BABF}" srcOrd="1" destOrd="0" presId="urn:microsoft.com/office/officeart/2005/8/layout/orgChart1"/>
    <dgm:cxn modelId="{518667AF-B5CB-4608-A422-06A74A6C9E54}" type="presParOf" srcId="{7ECB6DA7-24AA-4D21-B0B5-15125997C234}" destId="{421B6405-ED4E-4573-B753-AF18C501CDEB}" srcOrd="1" destOrd="0" presId="urn:microsoft.com/office/officeart/2005/8/layout/orgChart1"/>
    <dgm:cxn modelId="{FEA4C556-869C-40BF-95A2-F699F4B8E077}" type="presParOf" srcId="{421B6405-ED4E-4573-B753-AF18C501CDEB}" destId="{ADF2DE62-426F-47A6-B054-7C41B4BC039D}" srcOrd="0" destOrd="0" presId="urn:microsoft.com/office/officeart/2005/8/layout/orgChart1"/>
    <dgm:cxn modelId="{BE7066EF-28C4-4704-AD80-EA96F0260432}" type="presParOf" srcId="{421B6405-ED4E-4573-B753-AF18C501CDEB}" destId="{A10D1846-8193-4CA3-B517-5CF942AEB8BD}" srcOrd="1" destOrd="0" presId="urn:microsoft.com/office/officeart/2005/8/layout/orgChart1"/>
    <dgm:cxn modelId="{C594EF85-87A6-42CC-AF6A-2849CB56E712}" type="presParOf" srcId="{A10D1846-8193-4CA3-B517-5CF942AEB8BD}" destId="{A841B36F-45E3-4C86-B72C-B191B2111CBC}" srcOrd="0" destOrd="0" presId="urn:microsoft.com/office/officeart/2005/8/layout/orgChart1"/>
    <dgm:cxn modelId="{720041B2-8D1F-4F1F-9C28-6CDD95C2E49F}" type="presParOf" srcId="{A841B36F-45E3-4C86-B72C-B191B2111CBC}" destId="{BA60E297-92E0-4D08-AC04-C00D66EF1770}" srcOrd="0" destOrd="0" presId="urn:microsoft.com/office/officeart/2005/8/layout/orgChart1"/>
    <dgm:cxn modelId="{4EA15AC8-4201-4B3F-8055-2D648381FD76}" type="presParOf" srcId="{A841B36F-45E3-4C86-B72C-B191B2111CBC}" destId="{2BE88E27-0075-40D2-BF89-329193D2B604}" srcOrd="1" destOrd="0" presId="urn:microsoft.com/office/officeart/2005/8/layout/orgChart1"/>
    <dgm:cxn modelId="{E70CAAF4-4757-4B8D-AA8F-47E5AA6FB817}" type="presParOf" srcId="{A10D1846-8193-4CA3-B517-5CF942AEB8BD}" destId="{B855B234-98BE-492F-8F91-B83CF2A01E32}" srcOrd="1" destOrd="0" presId="urn:microsoft.com/office/officeart/2005/8/layout/orgChart1"/>
    <dgm:cxn modelId="{56C1A9DE-3790-4F8C-8143-ECB06D2C5B62}" type="presParOf" srcId="{A10D1846-8193-4CA3-B517-5CF942AEB8BD}" destId="{7313CDC1-0917-454C-9EA7-E5A3279800DA}" srcOrd="2" destOrd="0" presId="urn:microsoft.com/office/officeart/2005/8/layout/orgChart1"/>
    <dgm:cxn modelId="{73E0BDE8-2C52-4058-ACE3-F719A16423C8}" type="presParOf" srcId="{421B6405-ED4E-4573-B753-AF18C501CDEB}" destId="{F4552F93-E98D-48AB-B7D8-49BED1826B05}" srcOrd="2" destOrd="0" presId="urn:microsoft.com/office/officeart/2005/8/layout/orgChart1"/>
    <dgm:cxn modelId="{0966A16D-4880-4CE4-80ED-0E01CF19382A}" type="presParOf" srcId="{421B6405-ED4E-4573-B753-AF18C501CDEB}" destId="{853A69D3-EDFF-4232-B2D3-CA6D75EE9DD1}" srcOrd="3" destOrd="0" presId="urn:microsoft.com/office/officeart/2005/8/layout/orgChart1"/>
    <dgm:cxn modelId="{74E7F2A0-9065-4737-874A-EEA83DF2E011}" type="presParOf" srcId="{853A69D3-EDFF-4232-B2D3-CA6D75EE9DD1}" destId="{7D79668C-B872-4B12-B8A6-34170F4DC035}" srcOrd="0" destOrd="0" presId="urn:microsoft.com/office/officeart/2005/8/layout/orgChart1"/>
    <dgm:cxn modelId="{559B2116-97D5-40A6-B95A-AE1D14D7D24D}" type="presParOf" srcId="{7D79668C-B872-4B12-B8A6-34170F4DC035}" destId="{F5B46AC7-A315-4A41-A67B-8A2D672D251A}" srcOrd="0" destOrd="0" presId="urn:microsoft.com/office/officeart/2005/8/layout/orgChart1"/>
    <dgm:cxn modelId="{7E06A89B-6237-417C-8D8E-1F2FB46D526D}" type="presParOf" srcId="{7D79668C-B872-4B12-B8A6-34170F4DC035}" destId="{5CEA832B-AE7F-4088-A4B1-9513AC30E298}" srcOrd="1" destOrd="0" presId="urn:microsoft.com/office/officeart/2005/8/layout/orgChart1"/>
    <dgm:cxn modelId="{FB1A03D0-9174-4603-9159-0174673A1200}" type="presParOf" srcId="{853A69D3-EDFF-4232-B2D3-CA6D75EE9DD1}" destId="{47D762F8-9DCD-4A98-B6F5-F2E82FAFE1ED}" srcOrd="1" destOrd="0" presId="urn:microsoft.com/office/officeart/2005/8/layout/orgChart1"/>
    <dgm:cxn modelId="{4FF45370-D35C-48CA-ABF7-0C055BE05317}" type="presParOf" srcId="{853A69D3-EDFF-4232-B2D3-CA6D75EE9DD1}" destId="{73E4683C-5E2E-464F-8293-5E33FC7AFABD}" srcOrd="2" destOrd="0" presId="urn:microsoft.com/office/officeart/2005/8/layout/orgChart1"/>
    <dgm:cxn modelId="{CC3CD0CA-40EC-4292-BB60-82780A3804E1}" type="presParOf" srcId="{421B6405-ED4E-4573-B753-AF18C501CDEB}" destId="{DFED5700-468F-4F6A-9EB4-8F079235D894}" srcOrd="4" destOrd="0" presId="urn:microsoft.com/office/officeart/2005/8/layout/orgChart1"/>
    <dgm:cxn modelId="{2D48D66D-F501-4C6E-90E1-701756909E3D}" type="presParOf" srcId="{421B6405-ED4E-4573-B753-AF18C501CDEB}" destId="{D6A38EA8-4337-49C8-98D3-05A6C32B23B8}" srcOrd="5" destOrd="0" presId="urn:microsoft.com/office/officeart/2005/8/layout/orgChart1"/>
    <dgm:cxn modelId="{B0CBA37F-7274-4FB1-8AE7-3C9B3306B487}" type="presParOf" srcId="{D6A38EA8-4337-49C8-98D3-05A6C32B23B8}" destId="{0C65BF22-E93A-4ECE-B231-120B04C85524}" srcOrd="0" destOrd="0" presId="urn:microsoft.com/office/officeart/2005/8/layout/orgChart1"/>
    <dgm:cxn modelId="{92EFE5CE-6813-4D62-B1BD-16D1F9FCAA49}" type="presParOf" srcId="{0C65BF22-E93A-4ECE-B231-120B04C85524}" destId="{5484B8BD-5EAC-47AA-92E9-4E406A35F255}" srcOrd="0" destOrd="0" presId="urn:microsoft.com/office/officeart/2005/8/layout/orgChart1"/>
    <dgm:cxn modelId="{417C251F-BAD9-461A-BFD3-70D923F3802F}" type="presParOf" srcId="{0C65BF22-E93A-4ECE-B231-120B04C85524}" destId="{A7819157-A206-432E-9C7E-CD11A8D41681}" srcOrd="1" destOrd="0" presId="urn:microsoft.com/office/officeart/2005/8/layout/orgChart1"/>
    <dgm:cxn modelId="{C7D7EA52-EB2F-4DFE-AE2D-4D5EF28F1232}" type="presParOf" srcId="{D6A38EA8-4337-49C8-98D3-05A6C32B23B8}" destId="{3AB1DADE-A8DD-4672-89AE-89FB6456A084}" srcOrd="1" destOrd="0" presId="urn:microsoft.com/office/officeart/2005/8/layout/orgChart1"/>
    <dgm:cxn modelId="{15E586FC-B292-4381-9424-DB72B2A05A5D}" type="presParOf" srcId="{D6A38EA8-4337-49C8-98D3-05A6C32B23B8}" destId="{036EFBBA-0DDA-4D31-BFA6-BB96FDD6D27C}" srcOrd="2" destOrd="0" presId="urn:microsoft.com/office/officeart/2005/8/layout/orgChart1"/>
    <dgm:cxn modelId="{197EA890-4383-41DA-B9E7-D61F74870390}" type="presParOf" srcId="{7ECB6DA7-24AA-4D21-B0B5-15125997C234}" destId="{0330D120-8E37-4CE2-ADB4-759BF9AA5F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D5700-468F-4F6A-9EB4-8F079235D894}">
      <dsp:nvSpPr>
        <dsp:cNvPr id="0" name=""/>
        <dsp:cNvSpPr/>
      </dsp:nvSpPr>
      <dsp:spPr>
        <a:xfrm>
          <a:off x="4328245" y="1905003"/>
          <a:ext cx="3055870" cy="266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71"/>
              </a:lnTo>
              <a:lnTo>
                <a:pt x="3055870" y="76971"/>
              </a:lnTo>
              <a:lnTo>
                <a:pt x="3055870" y="2662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52F93-E98D-48AB-B7D8-49BED1826B05}">
      <dsp:nvSpPr>
        <dsp:cNvPr id="0" name=""/>
        <dsp:cNvSpPr/>
      </dsp:nvSpPr>
      <dsp:spPr>
        <a:xfrm>
          <a:off x="4282525" y="1905003"/>
          <a:ext cx="91440" cy="276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571"/>
              </a:lnTo>
              <a:lnTo>
                <a:pt x="66037" y="87571"/>
              </a:lnTo>
              <a:lnTo>
                <a:pt x="66037" y="27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2DE62-426F-47A6-B054-7C41B4BC039D}">
      <dsp:nvSpPr>
        <dsp:cNvPr id="0" name=""/>
        <dsp:cNvSpPr/>
      </dsp:nvSpPr>
      <dsp:spPr>
        <a:xfrm>
          <a:off x="1433962" y="1905003"/>
          <a:ext cx="2894283" cy="276868"/>
        </a:xfrm>
        <a:custGeom>
          <a:avLst/>
          <a:gdLst/>
          <a:ahLst/>
          <a:cxnLst/>
          <a:rect l="0" t="0" r="0" b="0"/>
          <a:pathLst>
            <a:path>
              <a:moveTo>
                <a:pt x="2894283" y="0"/>
              </a:moveTo>
              <a:lnTo>
                <a:pt x="2894283" y="87571"/>
              </a:lnTo>
              <a:lnTo>
                <a:pt x="0" y="87571"/>
              </a:lnTo>
              <a:lnTo>
                <a:pt x="0" y="27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4DF01-D558-4FAD-81CE-C2DEAEAE7D11}">
      <dsp:nvSpPr>
        <dsp:cNvPr id="0" name=""/>
        <dsp:cNvSpPr/>
      </dsp:nvSpPr>
      <dsp:spPr>
        <a:xfrm>
          <a:off x="3426835" y="1003593"/>
          <a:ext cx="1802820" cy="9014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বিকৃতি</a:t>
          </a:r>
          <a:r>
            <a:rPr lang="bn-IN" sz="3100" kern="1200" dirty="0" smtClean="0"/>
            <a:t> </a:t>
          </a:r>
          <a:endParaRPr lang="en-US" sz="3100" kern="1200" dirty="0"/>
        </a:p>
      </dsp:txBody>
      <dsp:txXfrm>
        <a:off x="3426835" y="1003593"/>
        <a:ext cx="1802820" cy="901410"/>
      </dsp:txXfrm>
    </dsp:sp>
    <dsp:sp modelId="{BA60E297-92E0-4D08-AC04-C00D66EF1770}">
      <dsp:nvSpPr>
        <dsp:cNvPr id="0" name=""/>
        <dsp:cNvSpPr/>
      </dsp:nvSpPr>
      <dsp:spPr>
        <a:xfrm>
          <a:off x="124727" y="2181872"/>
          <a:ext cx="2618470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দৈর্ঘ্য বিকৃতি 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124727" y="2181872"/>
        <a:ext cx="2618470" cy="901410"/>
      </dsp:txXfrm>
    </dsp:sp>
    <dsp:sp modelId="{F5B46AC7-A315-4A41-A67B-8A2D672D251A}">
      <dsp:nvSpPr>
        <dsp:cNvPr id="0" name=""/>
        <dsp:cNvSpPr/>
      </dsp:nvSpPr>
      <dsp:spPr>
        <a:xfrm>
          <a:off x="2905919" y="2181872"/>
          <a:ext cx="2885287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আকার বিকৃতি 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2905919" y="2181872"/>
        <a:ext cx="2885287" cy="901410"/>
      </dsp:txXfrm>
    </dsp:sp>
    <dsp:sp modelId="{5484B8BD-5EAC-47AA-92E9-4E406A35F255}">
      <dsp:nvSpPr>
        <dsp:cNvPr id="0" name=""/>
        <dsp:cNvSpPr/>
      </dsp:nvSpPr>
      <dsp:spPr>
        <a:xfrm>
          <a:off x="6019805" y="2171271"/>
          <a:ext cx="2728622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আয়তন বিকৃতি 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6019805" y="2171271"/>
        <a:ext cx="2728622" cy="901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D5700-468F-4F6A-9EB4-8F079235D894}">
      <dsp:nvSpPr>
        <dsp:cNvPr id="0" name=""/>
        <dsp:cNvSpPr/>
      </dsp:nvSpPr>
      <dsp:spPr>
        <a:xfrm>
          <a:off x="3854408" y="1753677"/>
          <a:ext cx="2728666" cy="292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14"/>
              </a:lnTo>
              <a:lnTo>
                <a:pt x="2728666" y="84614"/>
              </a:lnTo>
              <a:lnTo>
                <a:pt x="2728666" y="292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52F93-E98D-48AB-B7D8-49BED1826B05}">
      <dsp:nvSpPr>
        <dsp:cNvPr id="0" name=""/>
        <dsp:cNvSpPr/>
      </dsp:nvSpPr>
      <dsp:spPr>
        <a:xfrm>
          <a:off x="3782181" y="1753677"/>
          <a:ext cx="91440" cy="304359"/>
        </a:xfrm>
        <a:custGeom>
          <a:avLst/>
          <a:gdLst/>
          <a:ahLst/>
          <a:cxnLst/>
          <a:rect l="0" t="0" r="0" b="0"/>
          <a:pathLst>
            <a:path>
              <a:moveTo>
                <a:pt x="72227" y="0"/>
              </a:moveTo>
              <a:lnTo>
                <a:pt x="72227" y="96267"/>
              </a:lnTo>
              <a:lnTo>
                <a:pt x="45720" y="96267"/>
              </a:lnTo>
              <a:lnTo>
                <a:pt x="45720" y="304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2DE62-426F-47A6-B054-7C41B4BC039D}">
      <dsp:nvSpPr>
        <dsp:cNvPr id="0" name=""/>
        <dsp:cNvSpPr/>
      </dsp:nvSpPr>
      <dsp:spPr>
        <a:xfrm>
          <a:off x="1254531" y="1753677"/>
          <a:ext cx="2599876" cy="304359"/>
        </a:xfrm>
        <a:custGeom>
          <a:avLst/>
          <a:gdLst/>
          <a:ahLst/>
          <a:cxnLst/>
          <a:rect l="0" t="0" r="0" b="0"/>
          <a:pathLst>
            <a:path>
              <a:moveTo>
                <a:pt x="2599876" y="0"/>
              </a:moveTo>
              <a:lnTo>
                <a:pt x="2599876" y="96267"/>
              </a:lnTo>
              <a:lnTo>
                <a:pt x="0" y="96267"/>
              </a:lnTo>
              <a:lnTo>
                <a:pt x="0" y="304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4DF01-D558-4FAD-81CE-C2DEAEAE7D11}">
      <dsp:nvSpPr>
        <dsp:cNvPr id="0" name=""/>
        <dsp:cNvSpPr/>
      </dsp:nvSpPr>
      <dsp:spPr>
        <a:xfrm>
          <a:off x="2863492" y="762761"/>
          <a:ext cx="1981832" cy="9909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পীড়ন</a:t>
          </a:r>
          <a:r>
            <a:rPr lang="en-US" sz="3100" kern="1200" dirty="0" smtClean="0"/>
            <a:t> </a:t>
          </a:r>
          <a:r>
            <a:rPr lang="bn-IN" sz="3100" kern="1200" dirty="0" smtClean="0"/>
            <a:t> </a:t>
          </a:r>
          <a:endParaRPr lang="en-US" sz="3100" kern="1200" dirty="0"/>
        </a:p>
      </dsp:txBody>
      <dsp:txXfrm>
        <a:off x="2863492" y="762761"/>
        <a:ext cx="1981832" cy="990916"/>
      </dsp:txXfrm>
    </dsp:sp>
    <dsp:sp modelId="{BA60E297-92E0-4D08-AC04-C00D66EF1770}">
      <dsp:nvSpPr>
        <dsp:cNvPr id="0" name=""/>
        <dsp:cNvSpPr/>
      </dsp:nvSpPr>
      <dsp:spPr>
        <a:xfrm>
          <a:off x="138541" y="2058037"/>
          <a:ext cx="2231979" cy="9909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দৈর্ঘ্য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38541" y="2058037"/>
        <a:ext cx="2231979" cy="990916"/>
      </dsp:txXfrm>
    </dsp:sp>
    <dsp:sp modelId="{F5B46AC7-A315-4A41-A67B-8A2D672D251A}">
      <dsp:nvSpPr>
        <dsp:cNvPr id="0" name=""/>
        <dsp:cNvSpPr/>
      </dsp:nvSpPr>
      <dsp:spPr>
        <a:xfrm>
          <a:off x="2549401" y="2058037"/>
          <a:ext cx="2556999" cy="9909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আকার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549401" y="2058037"/>
        <a:ext cx="2556999" cy="990916"/>
      </dsp:txXfrm>
    </dsp:sp>
    <dsp:sp modelId="{5484B8BD-5EAC-47AA-92E9-4E406A35F255}">
      <dsp:nvSpPr>
        <dsp:cNvPr id="0" name=""/>
        <dsp:cNvSpPr/>
      </dsp:nvSpPr>
      <dsp:spPr>
        <a:xfrm>
          <a:off x="5357697" y="2046384"/>
          <a:ext cx="2450753" cy="9909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আয়তন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357697" y="2046384"/>
        <a:ext cx="2450753" cy="990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90396-752B-4F46-86A9-D8C863A49AAD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D5363-C573-438F-9563-21926AFF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দেখিয়ে শিক্ষার্থীদের কাছ থেকে পাঠ শিরোনাম বের করে আনার চেষ্টা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1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ছবিটি</a:t>
            </a:r>
            <a:r>
              <a:rPr lang="bn-BD" baseline="0" dirty="0" smtClean="0"/>
              <a:t> দেখিয়ে শিক্ষার্থীদের কাছ থেকে পাঠ শিরোনাম বের করে আনার চেষ্টা করবেন। উত্তর দেয়ার জন্য শিক্ষার্থীদেরকে সময়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ছবিতে</a:t>
            </a:r>
            <a:r>
              <a:rPr lang="bn-BD" baseline="0" dirty="0" smtClean="0"/>
              <a:t> শিক্ষার্থীরা কী দেখছে তা বলার চেষ্টার জন্য সময় দিতে পারেন কারণ এই স্লাইডটির উত্তর পাঠের সাথে সংশ্লিষ্ট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শিক্ষকের</a:t>
            </a:r>
            <a:r>
              <a:rPr lang="bn-BD" baseline="0" dirty="0" smtClean="0"/>
              <a:t> জন্য । শ্রেণিকক্ষে উপস্থাপন না করলেও চলবে।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8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8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5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F1C-60A4-4885-8E86-D46700E8F8DC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F1C-60A4-4885-8E86-D46700E8F8DC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F1C-60A4-4885-8E86-D46700E8F8DC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F1C-60A4-4885-8E86-D46700E8F8DC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F1C-60A4-4885-8E86-D46700E8F8DC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F1C-60A4-4885-8E86-D46700E8F8DC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F1C-60A4-4885-8E86-D46700E8F8DC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F1C-60A4-4885-8E86-D46700E8F8DC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F1C-60A4-4885-8E86-D46700E8F8DC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F1C-60A4-4885-8E86-D46700E8F8DC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F1C-60A4-4885-8E86-D46700E8F8DC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045F1C-60A4-4885-8E86-D46700E8F8DC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5600" y="533399"/>
            <a:ext cx="2921000" cy="285010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/>
                <a:cs typeface="Times New Roman" pitchFamily="18" charset="0"/>
              </a:rPr>
              <a:t>আজকের</a:t>
            </a:r>
            <a:r>
              <a:rPr lang="en-US" sz="2800" dirty="0" smtClean="0">
                <a:solidFill>
                  <a:schemeClr val="bg1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  <a:cs typeface="Times New Roman" pitchFamily="18" charset="0"/>
              </a:rPr>
              <a:t>ক্লাসে</a:t>
            </a:r>
            <a:r>
              <a:rPr lang="en-US" sz="2800" dirty="0" smtClean="0">
                <a:solidFill>
                  <a:schemeClr val="bg1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  <a:cs typeface="Times New Roman" pitchFamily="18" charset="0"/>
              </a:rPr>
              <a:t>স্বাগত</a:t>
            </a:r>
            <a:endParaRPr lang="en-US" sz="2800" dirty="0">
              <a:solidFill>
                <a:schemeClr val="bg1"/>
              </a:solidFill>
              <a:latin typeface="NikoshBAN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09800"/>
            <a:ext cx="5041900" cy="2957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92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43000" y="1712788"/>
                <a:ext cx="1981200" cy="12063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কিন্তু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</a:rPr>
                          <m:t>𝑨</m:t>
                        </m:r>
                        <m:r>
                          <a:rPr lang="en-US" sz="1600" b="1" i="1">
                            <a:latin typeface="Cambria Math"/>
                          </a:rPr>
                          <m:t>𝑩𝑩</m:t>
                        </m:r>
                      </m:e>
                      <m:sup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՛</m:t>
                        </m:r>
                      </m:sup>
                    </m:sSup>
                    <m:r>
                      <m:rPr>
                        <m:nor/>
                      </m:rPr>
                      <a:rPr lang="en-US" sz="1600" b="1" dirty="0"/>
                      <m:t> </m:t>
                    </m:r>
                  </m:oMath>
                </a14:m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  <m:r>
                      <a:rPr lang="en-US" sz="20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𝑩𝑩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12788"/>
                <a:ext cx="1981200" cy="1206356"/>
              </a:xfrm>
              <a:prstGeom prst="rect">
                <a:avLst/>
              </a:prstGeom>
              <a:blipFill rotWithShape="1">
                <a:blip r:embed="rId2"/>
                <a:stretch>
                  <a:fillRect l="-3385" t="-2020" b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47800" y="3713121"/>
                <a:ext cx="7296150" cy="126855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আকার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বিকৃতি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আপেক্ষিক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সরণ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দূরত্ব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𝑩𝑩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b="1" dirty="0"/>
                          <m:t> 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den>
                    </m:f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≈</m:t>
                    </m:r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(যখন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bn-IN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খুব ক্ষুদ্র তখন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  <m:r>
                      <a:rPr lang="en-US" sz="32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≈</m:t>
                    </m:r>
                    <m:r>
                      <a:rPr lang="en-US" sz="32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bn-IN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)  </a:t>
                </a:r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713121"/>
                <a:ext cx="7296150" cy="1268552"/>
              </a:xfrm>
              <a:prstGeom prst="rect">
                <a:avLst/>
              </a:prstGeom>
              <a:blipFill rotWithShape="1">
                <a:blip r:embed="rId3"/>
                <a:stretch>
                  <a:fillRect l="-2174" b="-60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32" y="304800"/>
            <a:ext cx="7351168" cy="34195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524000" y="5892225"/>
                <a:ext cx="7086600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bn-IN" sz="2000" dirty="0" smtClean="0">
                    <a:ea typeface="Cambria Math"/>
                    <a:cs typeface="NikoshBAN" pitchFamily="2" charset="0"/>
                  </a:rPr>
                  <a:t>অর্থাৎ কৌণিক বিচ্যুতি</a:t>
                </a:r>
                <a14:m>
                  <m:oMath xmlns:m="http://schemas.openxmlformats.org/officeDocument/2006/math">
                    <m:r>
                      <a:rPr lang="bn-IN" sz="2000" i="1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0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হল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আকার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কৃন্তন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মোচর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বিকৃতি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892225"/>
                <a:ext cx="7086600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860" t="-615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7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3330" y="152400"/>
            <a:ext cx="2618470" cy="76200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আয়তন </a:t>
              </a: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 বিকৃতি 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43000" y="1132582"/>
            <a:ext cx="3048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আয়তনে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যে পরিবর্তন হয় তাই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বিকৃতি।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143000" y="3200400"/>
                <a:ext cx="2743200" cy="23083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চিত্রানুসারে,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আয়তনের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কোন বস্তুর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বল প্রয়োগের ফলে এর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আ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য়তনের</m:t>
                    </m:r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হ্রাস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cs typeface="NikoshBAN" pitchFamily="2" charset="0"/>
                      </a:rPr>
                      <m:t>𝑣</m:t>
                    </m:r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হলে,   </a:t>
                </a:r>
                <a:endParaRPr lang="en-US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00400"/>
                <a:ext cx="27432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3556" t="-1847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143000" y="5562600"/>
                <a:ext cx="2438400" cy="10382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আয়তন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বিকৃতি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𝑣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62600"/>
                <a:ext cx="2438400" cy="1038298"/>
              </a:xfrm>
              <a:prstGeom prst="rect">
                <a:avLst/>
              </a:prstGeom>
              <a:blipFill rotWithShape="1">
                <a:blip r:embed="rId3"/>
                <a:stretch>
                  <a:fillRect l="-4000" t="-4118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647395" y="1802635"/>
            <a:ext cx="2209800" cy="213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999695" y="863025"/>
            <a:ext cx="3505200" cy="3816815"/>
            <a:chOff x="8443480" y="2586359"/>
            <a:chExt cx="3505200" cy="3816815"/>
          </a:xfrm>
        </p:grpSpPr>
        <p:sp>
          <p:nvSpPr>
            <p:cNvPr id="13" name="Oval 12"/>
            <p:cNvSpPr/>
            <p:nvPr/>
          </p:nvSpPr>
          <p:spPr>
            <a:xfrm>
              <a:off x="8443480" y="2811310"/>
              <a:ext cx="3505200" cy="35918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2500" r="-27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1361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447495" y="4703522"/>
            <a:ext cx="419100" cy="1199794"/>
            <a:chOff x="6248400" y="5048606"/>
            <a:chExt cx="419100" cy="1199794"/>
          </a:xfrm>
        </p:grpSpPr>
        <p:sp>
          <p:nvSpPr>
            <p:cNvPr id="57" name="Left Arrow 5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8121631">
            <a:off x="8543330" y="3492951"/>
            <a:ext cx="419100" cy="1199794"/>
            <a:chOff x="6248400" y="5048606"/>
            <a:chExt cx="419100" cy="1199794"/>
          </a:xfrm>
        </p:grpSpPr>
        <p:sp>
          <p:nvSpPr>
            <p:cNvPr id="34" name="Left Arrow 33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6589008" y="-76199"/>
            <a:ext cx="419100" cy="1199794"/>
            <a:chOff x="6248400" y="5048606"/>
            <a:chExt cx="419100" cy="1199794"/>
          </a:xfrm>
        </p:grpSpPr>
        <p:sp>
          <p:nvSpPr>
            <p:cNvPr id="37" name="Left Arrow 3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14582279">
            <a:off x="8467848" y="1034652"/>
            <a:ext cx="419100" cy="1199794"/>
            <a:chOff x="6248400" y="5048606"/>
            <a:chExt cx="419100" cy="1199794"/>
          </a:xfrm>
        </p:grpSpPr>
        <p:sp>
          <p:nvSpPr>
            <p:cNvPr id="40" name="Left Arrow 39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7137278">
            <a:off x="4468141" y="1095841"/>
            <a:ext cx="419100" cy="1199794"/>
            <a:chOff x="6248400" y="5048606"/>
            <a:chExt cx="419100" cy="1199794"/>
          </a:xfrm>
        </p:grpSpPr>
        <p:sp>
          <p:nvSpPr>
            <p:cNvPr id="43" name="Left Arrow 42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3268201">
            <a:off x="4408767" y="3412666"/>
            <a:ext cx="419100" cy="1199794"/>
            <a:chOff x="6248400" y="5048606"/>
            <a:chExt cx="419100" cy="1199794"/>
          </a:xfrm>
        </p:grpSpPr>
        <p:sp>
          <p:nvSpPr>
            <p:cNvPr id="46" name="Left Arrow 45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5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-0.01111 L 0.00417 -0.1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7.40741E-7 L -0.06042 -0.046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236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3.7037E-7 L -0.00711 0.084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2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07 2.59259E-6 L -0.05452 0.0446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2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-3.7037E-6 L 0.06024 0.0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78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34 3.33333E-6 L 0.06667 -0.0576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8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14" grpId="0" animBg="1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ress and Strain cut_1.as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600" y="152400"/>
            <a:ext cx="3886200" cy="3429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8600" y="152400"/>
            <a:ext cx="3581400" cy="901410"/>
            <a:chOff x="124727" y="2181872"/>
            <a:chExt cx="3581400" cy="901410"/>
          </a:xfrm>
          <a:scene3d>
            <a:camera prst="orthographicFront"/>
            <a:lightRig rig="flat" dir="t"/>
          </a:scene3d>
        </p:grpSpPr>
        <p:sp>
          <p:nvSpPr>
            <p:cNvPr id="4" name="Rectangle 3"/>
            <p:cNvSpPr/>
            <p:nvPr/>
          </p:nvSpPr>
          <p:spPr>
            <a:xfrm>
              <a:off x="124727" y="2181872"/>
              <a:ext cx="342900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124727" y="2181872"/>
              <a:ext cx="358140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পীড়ন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(stress)</a:t>
              </a:r>
              <a:r>
                <a:rPr lang="bn-IN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93800" y="1371600"/>
            <a:ext cx="38862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স্থিতিস্থাপকতার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বাধাদানকারী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446264"/>
            <a:ext cx="38862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বাধাদানকারী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পীড়ন বলা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705100" y="5105399"/>
                <a:ext cx="4800600" cy="11225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অর্থাৎ পীড়ন</a:t>
                </a:r>
                <a14:m>
                  <m:oMath xmlns:m="http://schemas.openxmlformats.org/officeDocument/2006/math">
                    <m:r>
                      <a:rPr lang="bn-IN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b="0" i="0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b="0" i="1" smtClean="0">
                            <a:latin typeface="Cambria Math"/>
                            <a:cs typeface="NikoshBAN" pitchFamily="2" charset="0"/>
                          </a:rPr>
                          <m:t>প্রতিরোধকারী</m:t>
                        </m:r>
                        <m:r>
                          <a:rPr lang="bn-IN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b="0" i="1" smtClean="0">
                            <a:latin typeface="Cambria Math"/>
                            <a:cs typeface="NikoshBAN" pitchFamily="2" charset="0"/>
                          </a:rPr>
                          <m:t>বল</m:t>
                        </m:r>
                        <m:r>
                          <a:rPr lang="bn-IN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b="0" i="1" smtClean="0">
                            <a:latin typeface="Cambria Math"/>
                            <a:cs typeface="NikoshBAN" pitchFamily="2" charset="0"/>
                          </a:rPr>
                          <m:t>ক্ষেত্রফল</m:t>
                        </m:r>
                        <m:r>
                          <a:rPr lang="bn-IN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প্র</m:t>
                        </m:r>
                        <m:r>
                          <a:rPr lang="bn-IN" b="0" i="1" smtClean="0">
                            <a:latin typeface="Cambria Math"/>
                            <a:cs typeface="NikoshBAN" pitchFamily="2" charset="0"/>
                          </a:rPr>
                          <m:t>যুক্ত</m:t>
                        </m:r>
                        <m:r>
                          <a:rPr lang="bn-IN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বল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ক্ষেত্রফল</m:t>
                        </m:r>
                        <m:r>
                          <a:rPr lang="bn-IN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b="0" i="1" smtClean="0">
                        <a:latin typeface="Cambria Math"/>
                        <a:cs typeface="NikoshBAN" pitchFamily="2" charset="0"/>
                      </a:rPr>
                      <m:t>= </m:t>
                    </m:r>
                    <m:f>
                      <m:fPr>
                        <m:ctrlPr>
                          <a:rPr lang="bn-IN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5105399"/>
                <a:ext cx="4800600" cy="1122551"/>
              </a:xfrm>
              <a:prstGeom prst="rect">
                <a:avLst/>
              </a:prstGeom>
              <a:blipFill rotWithShape="1">
                <a:blip r:embed="rId5"/>
                <a:stretch>
                  <a:fillRect l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3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6564559"/>
              </p:ext>
            </p:extLst>
          </p:nvPr>
        </p:nvGraphicFramePr>
        <p:xfrm>
          <a:off x="1066800" y="762000"/>
          <a:ext cx="8077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18913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dirty="0">
                <a:latin typeface="NikoshBAN" pitchFamily="2" charset="0"/>
                <a:cs typeface="NikoshBAN" pitchFamily="2" charset="0"/>
              </a:rPr>
              <a:t>তিন প্রকারের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1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2130" y="89190"/>
            <a:ext cx="2542270" cy="74901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kern="1200" dirty="0" smtClean="0">
                  <a:latin typeface="NikoshBAN" pitchFamily="2" charset="0"/>
                  <a:cs typeface="NikoshBAN" pitchFamily="2" charset="0"/>
                </a:rPr>
                <a:t>দৈর্ঘ্য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পীড়ন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71600" y="1331892"/>
            <a:ext cx="4267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দৈর্ঘ্য বিকৃতি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প্রতিরোধের জন্য বস্তুর একক ক্ষেত্রফলে যে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বিকৃতি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প্রতিরোধকারী বল ক্রিয়া করে তাকে দৈর্ঘ্য পীড়ন বলে।</a:t>
            </a:r>
            <a:endParaRPr lang="en-US" sz="2000" dirty="0"/>
          </a:p>
        </p:txBody>
      </p:sp>
      <p:sp>
        <p:nvSpPr>
          <p:cNvPr id="7" name="Can 6"/>
          <p:cNvSpPr/>
          <p:nvPr/>
        </p:nvSpPr>
        <p:spPr>
          <a:xfrm rot="10800000">
            <a:off x="7086599" y="457200"/>
            <a:ext cx="381000" cy="5181600"/>
          </a:xfrm>
          <a:prstGeom prst="can">
            <a:avLst>
              <a:gd name="adj" fmla="val 2528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124700" y="4114800"/>
            <a:ext cx="419100" cy="1040292"/>
            <a:chOff x="5372100" y="5029199"/>
            <a:chExt cx="419100" cy="1040292"/>
          </a:xfrm>
        </p:grpSpPr>
        <p:sp>
          <p:nvSpPr>
            <p:cNvPr id="9" name="Down Arrow 8"/>
            <p:cNvSpPr/>
            <p:nvPr/>
          </p:nvSpPr>
          <p:spPr>
            <a:xfrm>
              <a:off x="5486400" y="5029199"/>
              <a:ext cx="114300" cy="5932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2100" y="5546271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96200" y="4114800"/>
            <a:ext cx="457200" cy="1524000"/>
            <a:chOff x="7696200" y="4114800"/>
            <a:chExt cx="457200" cy="15240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7772400" y="4114800"/>
              <a:ext cx="0" cy="1524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𝑙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500" r="-38667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6934200" y="457200"/>
            <a:ext cx="1066800" cy="3657600"/>
            <a:chOff x="6934200" y="457200"/>
            <a:chExt cx="1066800" cy="3657600"/>
          </a:xfrm>
        </p:grpSpPr>
        <p:sp>
          <p:nvSpPr>
            <p:cNvPr id="6" name="Can 5"/>
            <p:cNvSpPr/>
            <p:nvPr/>
          </p:nvSpPr>
          <p:spPr>
            <a:xfrm rot="10800000">
              <a:off x="6934200" y="457200"/>
              <a:ext cx="685800" cy="3657600"/>
            </a:xfrm>
            <a:prstGeom prst="can">
              <a:avLst>
                <a:gd name="adj" fmla="val 2528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500" r="-48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/>
          <p:cNvSpPr txBox="1"/>
          <p:nvPr/>
        </p:nvSpPr>
        <p:spPr>
          <a:xfrm>
            <a:off x="1371600" y="2869771"/>
            <a:ext cx="448003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চিত্রানুসারে,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দন্ডটির প্রস্থচ্ছেদের ক্ষেত্রফল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এবং প্রযুক্ত বল/প্রতিরোধকারী 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F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হলে,  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371600" y="4324448"/>
                <a:ext cx="3657600" cy="61484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দৈর্ঘ্য পীড়ন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𝑚𝑔</m:t>
                        </m:r>
                      </m:num>
                      <m:den>
                        <m:r>
                          <a:rPr lang="el-GR" sz="2400" i="1">
                            <a:latin typeface="Cambria Math"/>
                            <a:cs typeface="NikoshBAN" pitchFamily="2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24448"/>
                <a:ext cx="3657600" cy="614848"/>
              </a:xfrm>
              <a:prstGeom prst="rect">
                <a:avLst/>
              </a:prstGeom>
              <a:blipFill rotWithShape="1">
                <a:blip r:embed="rId4"/>
                <a:stretch>
                  <a:fillRect l="-2500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91200" y="291810"/>
            <a:ext cx="2895600" cy="2415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43750" y="3882001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0" grpId="0" animBg="1"/>
      <p:bldP spid="21" grpId="0" animBg="1"/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16729" y="1295400"/>
            <a:ext cx="5317671" cy="3124200"/>
            <a:chOff x="7962900" y="2286000"/>
            <a:chExt cx="5317671" cy="3124200"/>
          </a:xfrm>
        </p:grpSpPr>
        <p:sp>
          <p:nvSpPr>
            <p:cNvPr id="23" name="Cube 22"/>
            <p:cNvSpPr/>
            <p:nvPr/>
          </p:nvSpPr>
          <p:spPr>
            <a:xfrm>
              <a:off x="8229600" y="2286000"/>
              <a:ext cx="5050971" cy="2743200"/>
            </a:xfrm>
            <a:prstGeom prst="cube">
              <a:avLst>
                <a:gd name="adj" fmla="val 15476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962900" y="2624669"/>
              <a:ext cx="5295900" cy="2785531"/>
              <a:chOff x="3162300" y="1546201"/>
              <a:chExt cx="5295900" cy="278553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2004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62300" y="1546201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810500" y="1620027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486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752599" y="3505200"/>
            <a:ext cx="6858001" cy="580215"/>
            <a:chOff x="1142999" y="4343400"/>
            <a:chExt cx="6858001" cy="580215"/>
          </a:xfrm>
        </p:grpSpPr>
        <p:sp>
          <p:nvSpPr>
            <p:cNvPr id="44" name="Half Frame 43"/>
            <p:cNvSpPr/>
            <p:nvPr/>
          </p:nvSpPr>
          <p:spPr>
            <a:xfrm rot="10800000">
              <a:off x="1562099" y="4343400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1142999" y="4743449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76400" y="76200"/>
            <a:ext cx="6096000" cy="685800"/>
            <a:chOff x="-494398" y="2081715"/>
            <a:chExt cx="685800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-494398" y="2081715"/>
              <a:ext cx="685800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-408672" y="2181872"/>
              <a:ext cx="6531427" cy="685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আকার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কৃন্তন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মোচর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পীড়ন </a:t>
              </a: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0" y="4409182"/>
            <a:ext cx="7086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আকার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বিকৃতি প্রতিরোধের জন্য বস্তুর একক ক্ষেত্রফলে যে বিকৃতি প্রতিরোধকারী বল ক্রিয়া করে তাকে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আকার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পীড়ন বলে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378529" y="5867400"/>
                <a:ext cx="5660571" cy="6122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আকার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পীড়ন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1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1600" b="0" i="1" smtClean="0">
                            <a:latin typeface="Cambria Math"/>
                            <a:cs typeface="NikoshBAN" pitchFamily="2" charset="0"/>
                          </a:rPr>
                          <m:t>প্রযুক্ত</m:t>
                        </m:r>
                        <m:r>
                          <a:rPr lang="bn-IN" sz="1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1600" b="0" i="1" smtClean="0">
                            <a:latin typeface="Cambria Math"/>
                            <a:cs typeface="NikoshBAN" pitchFamily="2" charset="0"/>
                          </a:rPr>
                          <m:t>বল</m:t>
                        </m:r>
                        <m:r>
                          <a:rPr lang="bn-IN" sz="1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1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1600" i="1">
                            <a:latin typeface="Cambria Math"/>
                            <a:cs typeface="NikoshBAN" pitchFamily="2" charset="0"/>
                          </a:rPr>
                          <m:t>প্রযুক্ত</m:t>
                        </m:r>
                        <m:r>
                          <a:rPr lang="bn-IN" sz="1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1600" i="1">
                            <a:latin typeface="Cambria Math"/>
                            <a:cs typeface="NikoshBAN" pitchFamily="2" charset="0"/>
                          </a:rPr>
                          <m:t>বলের</m:t>
                        </m:r>
                        <m:r>
                          <a:rPr lang="bn-IN" sz="1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1600" b="0" i="1" smtClean="0">
                            <a:latin typeface="Cambria Math"/>
                            <a:cs typeface="NikoshBAN" pitchFamily="2" charset="0"/>
                          </a:rPr>
                          <m:t>পৃষ্ঠের</m:t>
                        </m:r>
                        <m:r>
                          <a:rPr lang="bn-IN" sz="1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1600" b="0" i="1" smtClean="0">
                            <a:latin typeface="Cambria Math"/>
                            <a:cs typeface="NikoshBAN" pitchFamily="2" charset="0"/>
                          </a:rPr>
                          <m:t>ক্ষেত্রফল</m:t>
                        </m:r>
                        <m:r>
                          <a:rPr lang="bn-IN" sz="1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1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16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i="0" smtClean="0">
                            <a:latin typeface="Cambria Math"/>
                            <a:cs typeface="NikoshBAN" pitchFamily="2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600" b="1" dirty="0"/>
                          <m:t> 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9" y="5867400"/>
                <a:ext cx="5660571" cy="612284"/>
              </a:xfrm>
              <a:prstGeom prst="rect">
                <a:avLst/>
              </a:prstGeom>
              <a:blipFill rotWithShape="1">
                <a:blip r:embed="rId3"/>
                <a:stretch>
                  <a:fillRect l="-1615" t="-7000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429000" y="1295400"/>
            <a:ext cx="5638800" cy="2790015"/>
            <a:chOff x="2857500" y="2133600"/>
            <a:chExt cx="5638800" cy="2790015"/>
          </a:xfrm>
        </p:grpSpPr>
        <p:sp>
          <p:nvSpPr>
            <p:cNvPr id="13" name="Parallelogram 12"/>
            <p:cNvSpPr/>
            <p:nvPr/>
          </p:nvSpPr>
          <p:spPr>
            <a:xfrm>
              <a:off x="2857500" y="2590800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3276600" y="2162985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8077200" y="2162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467100" y="21336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467600" y="44958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873829" y="4448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259268" y="2819400"/>
            <a:ext cx="550732" cy="381000"/>
            <a:chOff x="2649668" y="3886200"/>
            <a:chExt cx="550732" cy="381000"/>
          </a:xfrm>
        </p:grpSpPr>
        <p:sp>
          <p:nvSpPr>
            <p:cNvPr id="6" name="Arc 5"/>
            <p:cNvSpPr/>
            <p:nvPr/>
          </p:nvSpPr>
          <p:spPr>
            <a:xfrm rot="21167076">
              <a:off x="2649668" y="3886200"/>
              <a:ext cx="457200" cy="304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3695700" y="1378786"/>
            <a:ext cx="5295900" cy="450014"/>
            <a:chOff x="3695700" y="1378786"/>
            <a:chExt cx="5295900" cy="450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3125" b="-23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3175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2706424" y="1143000"/>
            <a:ext cx="911752" cy="523220"/>
            <a:chOff x="2679827" y="5725157"/>
            <a:chExt cx="911752" cy="523220"/>
          </a:xfrm>
        </p:grpSpPr>
        <p:sp>
          <p:nvSpPr>
            <p:cNvPr id="36" name="Down Arrow 35"/>
            <p:cNvSpPr/>
            <p:nvPr/>
          </p:nvSpPr>
          <p:spPr>
            <a:xfrm rot="16200000">
              <a:off x="3237794" y="5704115"/>
              <a:ext cx="114300" cy="5932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79827" y="5725157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22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75 -0.00486 L 0.0625 0.006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67730" y="152400"/>
            <a:ext cx="2618470" cy="76200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আয়তন </a:t>
              </a: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পীড়ন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43000" y="1803975"/>
            <a:ext cx="3048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আয়তনে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যে পরিবর্তন হয় তাই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বিকৃতি।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143000" y="3424297"/>
                <a:ext cx="2743200" cy="23083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চিত্রানুসারে,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আয়তনের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পৃষ্ঠের 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A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এবং বস্তুর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বল প্রয়োগ করা হলে, </a:t>
                </a:r>
                <a:endParaRPr lang="en-US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424297"/>
                <a:ext cx="27432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3556" t="-1852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143000" y="5903316"/>
                <a:ext cx="4599670" cy="701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আয়তন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প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ীড়ন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l-GR" sz="2400" i="1">
                            <a:latin typeface="Cambria Math"/>
                            <a:cs typeface="NikoshBAN" pitchFamily="2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903316"/>
                <a:ext cx="4599670" cy="701859"/>
              </a:xfrm>
              <a:prstGeom prst="rect">
                <a:avLst/>
              </a:prstGeom>
              <a:blipFill rotWithShape="1">
                <a:blip r:embed="rId3"/>
                <a:stretch>
                  <a:fillRect l="-2122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647395" y="1802635"/>
            <a:ext cx="2209800" cy="213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999695" y="863025"/>
            <a:ext cx="3505200" cy="3816815"/>
            <a:chOff x="8443480" y="2586359"/>
            <a:chExt cx="3505200" cy="3816815"/>
          </a:xfrm>
        </p:grpSpPr>
        <p:sp>
          <p:nvSpPr>
            <p:cNvPr id="13" name="Oval 12"/>
            <p:cNvSpPr/>
            <p:nvPr/>
          </p:nvSpPr>
          <p:spPr>
            <a:xfrm>
              <a:off x="8443480" y="2811310"/>
              <a:ext cx="3505200" cy="35918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2500" r="-27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1361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447495" y="4703522"/>
            <a:ext cx="419100" cy="1199794"/>
            <a:chOff x="6248400" y="5048606"/>
            <a:chExt cx="419100" cy="1199794"/>
          </a:xfrm>
        </p:grpSpPr>
        <p:sp>
          <p:nvSpPr>
            <p:cNvPr id="57" name="Left Arrow 5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8121631">
            <a:off x="8543330" y="3492951"/>
            <a:ext cx="419100" cy="1199794"/>
            <a:chOff x="6248400" y="5048606"/>
            <a:chExt cx="419100" cy="1199794"/>
          </a:xfrm>
        </p:grpSpPr>
        <p:sp>
          <p:nvSpPr>
            <p:cNvPr id="34" name="Left Arrow 33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6589008" y="-76199"/>
            <a:ext cx="419100" cy="1199794"/>
            <a:chOff x="6248400" y="5048606"/>
            <a:chExt cx="419100" cy="1199794"/>
          </a:xfrm>
        </p:grpSpPr>
        <p:sp>
          <p:nvSpPr>
            <p:cNvPr id="37" name="Left Arrow 3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14582279">
            <a:off x="8467848" y="1034652"/>
            <a:ext cx="419100" cy="1199794"/>
            <a:chOff x="6248400" y="5048606"/>
            <a:chExt cx="419100" cy="1199794"/>
          </a:xfrm>
        </p:grpSpPr>
        <p:sp>
          <p:nvSpPr>
            <p:cNvPr id="40" name="Left Arrow 39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7137278">
            <a:off x="4468141" y="1095841"/>
            <a:ext cx="419100" cy="1199794"/>
            <a:chOff x="6248400" y="5048606"/>
            <a:chExt cx="419100" cy="1199794"/>
          </a:xfrm>
        </p:grpSpPr>
        <p:sp>
          <p:nvSpPr>
            <p:cNvPr id="43" name="Left Arrow 42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3268201">
            <a:off x="4408767" y="3412666"/>
            <a:ext cx="419100" cy="1199794"/>
            <a:chOff x="6248400" y="5048606"/>
            <a:chExt cx="419100" cy="1199794"/>
          </a:xfrm>
        </p:grpSpPr>
        <p:sp>
          <p:nvSpPr>
            <p:cNvPr id="46" name="Left Arrow 45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26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-0.01111 L 0.00417 -0.1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7.40741E-7 L -0.06042 -0.046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236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3.7037E-7 L -0.00711 0.084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2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07 2.59259E-6 L -0.05452 0.0446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2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-3.7037E-6 L 0.06024 0.0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78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34 3.33333E-6 L 0.06667 -0.0576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8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14" grpId="0" animBg="1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1251856" y="1600200"/>
            <a:ext cx="947058" cy="1434873"/>
          </a:xfrm>
          <a:prstGeom prst="rect">
            <a:avLst/>
          </a:prstGeom>
          <a:ln w="19050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14597" y="227209"/>
            <a:ext cx="5007431" cy="646331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হুকের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সূত্রের বিবৃতি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1856" y="5587425"/>
            <a:ext cx="7358744" cy="46166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স্থিতিস্থাপক সীমার মধ্যে পীড়ন বিকৃতির সমানুপাতিক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5" r="30137" b="29194"/>
          <a:stretch/>
        </p:blipFill>
        <p:spPr>
          <a:xfrm>
            <a:off x="2721427" y="1641020"/>
            <a:ext cx="979715" cy="2188029"/>
          </a:xfrm>
          <a:prstGeom prst="rect">
            <a:avLst/>
          </a:prstGeom>
          <a:ln w="19050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3" b="3655"/>
          <a:stretch/>
        </p:blipFill>
        <p:spPr>
          <a:xfrm>
            <a:off x="4354284" y="1621969"/>
            <a:ext cx="1034143" cy="2977243"/>
          </a:xfrm>
          <a:prstGeom prst="rect">
            <a:avLst/>
          </a:prstGeom>
          <a:ln w="19050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5" r="2603" b="88057"/>
          <a:stretch/>
        </p:blipFill>
        <p:spPr>
          <a:xfrm>
            <a:off x="6199416" y="1654626"/>
            <a:ext cx="827314" cy="369094"/>
          </a:xfrm>
          <a:prstGeom prst="rect">
            <a:avLst/>
          </a:prstGeom>
          <a:ln w="19050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2710541" y="1611086"/>
            <a:ext cx="947058" cy="1434873"/>
          </a:xfrm>
          <a:prstGeom prst="rect">
            <a:avLst/>
          </a:prstGeom>
          <a:ln w="19050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4354284" y="1611085"/>
            <a:ext cx="947058" cy="1434873"/>
          </a:xfrm>
          <a:prstGeom prst="rect">
            <a:avLst/>
          </a:prstGeom>
          <a:ln w="19050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2764970" y="2944586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4408713" y="2944585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4408501" y="3309258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9423" r="59724" b="53567"/>
          <a:stretch/>
        </p:blipFill>
        <p:spPr>
          <a:xfrm>
            <a:off x="6096000" y="1932215"/>
            <a:ext cx="947058" cy="1143678"/>
          </a:xfrm>
          <a:prstGeom prst="rect">
            <a:avLst/>
          </a:prstGeom>
          <a:ln w="19050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6134101" y="2911932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6134101" y="3309254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6134101" y="3654882"/>
            <a:ext cx="892629" cy="397331"/>
          </a:xfrm>
          <a:prstGeom prst="rect">
            <a:avLst/>
          </a:prstGeom>
          <a:ln w="19050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6096000" y="1924055"/>
            <a:ext cx="947058" cy="2119998"/>
            <a:chOff x="6591299" y="2947304"/>
            <a:chExt cx="947058" cy="211999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9" t="9423" r="59724" b="53567"/>
            <a:stretch/>
          </p:blipFill>
          <p:spPr>
            <a:xfrm>
              <a:off x="6591299" y="2947304"/>
              <a:ext cx="947058" cy="1143678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3927021"/>
              <a:ext cx="892629" cy="39733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4324343"/>
              <a:ext cx="892629" cy="39733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4669971"/>
              <a:ext cx="892629" cy="397331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977791" y="4112411"/>
            <a:ext cx="2289409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স্থিতিস্থাপক সীমা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8" y="1295401"/>
            <a:ext cx="1643743" cy="16491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86600" y="3008706"/>
            <a:ext cx="1600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রবার্ট হুক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00" y="1371603"/>
            <a:ext cx="5900058" cy="302409"/>
            <a:chOff x="1143000" y="1371603"/>
            <a:chExt cx="5900058" cy="302409"/>
          </a:xfrm>
        </p:grpSpPr>
        <p:sp>
          <p:nvSpPr>
            <p:cNvPr id="2" name="Can 1"/>
            <p:cNvSpPr/>
            <p:nvPr/>
          </p:nvSpPr>
          <p:spPr>
            <a:xfrm rot="5400000">
              <a:off x="3941824" y="-1427221"/>
              <a:ext cx="302409" cy="5900058"/>
            </a:xfrm>
            <a:prstGeom prst="can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691740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048000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545768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406242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76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00191 0.2206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8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532930"/>
            <a:ext cx="61817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3049" y="215036"/>
            <a:ext cx="6181725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হল স্থিতিস্থাপক গুণাঙ্ক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999530"/>
            <a:ext cx="29241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14475" y="2547878"/>
            <a:ext cx="618172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রাবার দন্ডের আদি দৈর্ঘ্য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b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দন্ডের দৈর্ঘ্য বৃদ্ধি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দন্ডের একক দৈর্ঘ্যের পরিবর্তন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বিকৃতি = </a:t>
            </a:r>
            <a:r>
              <a:rPr lang="en-US" dirty="0" smtClean="0">
                <a:latin typeface="Times New Roman"/>
                <a:cs typeface="Times New Roman"/>
              </a:rPr>
              <a:t>l/L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দন্ডের ভিতরে প্রতিরোধকারী বল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দন্ডের প্রস্থচ্ছেদের ক্ষেত্রফল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দন্ডের একক ক্ষেত্রফলে প্রতিরোধকারী বল = পীড়ন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F/A</a:t>
            </a:r>
            <a:endParaRPr lang="bn-BD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b="1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স্থিতিস্থাপক সীমার মধ্যে পীড়ন বিকৃতির সমানুপাতিক</a:t>
            </a:r>
          </a:p>
          <a:p>
            <a:pPr algn="ctr"/>
            <a:r>
              <a:rPr lang="bn-BD" dirty="0" smtClean="0">
                <a:latin typeface="Times New Roman" pitchFamily="18" charset="0"/>
                <a:cs typeface="NikoshBAN" pitchFamily="2" charset="0"/>
              </a:rPr>
              <a:t>গাণিতিকভাবে, পীড়ন </a:t>
            </a:r>
            <a:r>
              <a:rPr lang="en-US" dirty="0" smtClean="0">
                <a:latin typeface="Times New Roman"/>
                <a:cs typeface="Times New Roman"/>
              </a:rPr>
              <a:t>α</a:t>
            </a:r>
            <a:r>
              <a:rPr lang="bn-BD" dirty="0" smtClean="0">
                <a:latin typeface="Times New Roman"/>
                <a:cs typeface="Times New Roman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বিকৃতি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বা, পীড়ন = ধ্রুবক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বিকৃতি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বা, ধ্রুবক = পীড়ন/বিকৃতি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 = F/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A÷l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495800" y="5636567"/>
                <a:ext cx="18642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∴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 Y = FL/AI</a:t>
                </a:r>
                <a:endParaRPr lang="en-US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636567"/>
                <a:ext cx="1864228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2000" r="-557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5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410289"/>
            <a:ext cx="3429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514600"/>
            <a:ext cx="5638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বিকৃতি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8202" y="3352800"/>
            <a:ext cx="657139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970" y="4191000"/>
            <a:ext cx="5638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হুকের সূত্র বিবৃতি </a:t>
            </a:r>
            <a:r>
              <a:rPr lang="bn-IN" sz="280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600" y="228600"/>
            <a:ext cx="258756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031060" y="1163254"/>
            <a:ext cx="7123042" cy="5087542"/>
            <a:chOff x="1429088" y="1530319"/>
            <a:chExt cx="9094067" cy="4798735"/>
          </a:xfrm>
        </p:grpSpPr>
        <p:sp>
          <p:nvSpPr>
            <p:cNvPr id="31" name="Rectangle 30"/>
            <p:cNvSpPr/>
            <p:nvPr/>
          </p:nvSpPr>
          <p:spPr>
            <a:xfrm>
              <a:off x="1924335" y="1561573"/>
              <a:ext cx="4053182" cy="46891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69974" y="1561572"/>
              <a:ext cx="4053181" cy="468910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40000" y="1569489"/>
              <a:ext cx="3103841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19449" y="1768293"/>
              <a:ext cx="2620805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29088" y="4188626"/>
              <a:ext cx="4794654" cy="1712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bn-IN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ট্রেড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ইন্সট্রাক্টর</a:t>
              </a:r>
              <a:endParaRPr lang="bn-IN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হোমনা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উ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চ্চ বিদ্যালয় </a:t>
              </a: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হোমনা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E-mail: nazrulislam98.ni98@gmail.com</a:t>
              </a:r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59686" y="4848928"/>
              <a:ext cx="3473756" cy="78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en-US" sz="2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endParaRPr lang="bn-IN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223743" y="1530319"/>
              <a:ext cx="0" cy="4798735"/>
            </a:xfrm>
            <a:prstGeom prst="straightConnector1">
              <a:avLst/>
            </a:prstGeom>
            <a:ln w="635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34" y="1975205"/>
            <a:ext cx="1375374" cy="1706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14" y="2000605"/>
            <a:ext cx="1643286" cy="24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209800" y="457200"/>
            <a:ext cx="4114800" cy="106680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3013668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বিকৃতি 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40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5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0"/>
            <a:ext cx="7696200" cy="186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/>
            <a:r>
              <a:rPr lang="bn-BD" sz="1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15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3126"/>
            <a:ext cx="4876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ছবিতে কি দেখছ?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963"/>
            <a:ext cx="9144000" cy="5010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7500" y="381000"/>
            <a:ext cx="85979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00" y="4748772"/>
            <a:ext cx="2598420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রাবারটি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4564107"/>
            <a:ext cx="2628112" cy="83099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সেলফটি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………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6096000"/>
            <a:ext cx="883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বস্তু তিনটি বল প্রয়োগে কী একই ধরনের পরিবর্তন হয়েছে?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5080" y="4602143"/>
            <a:ext cx="2819400" cy="83099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ঘনকটির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………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71"/>
          <a:stretch/>
        </p:blipFill>
        <p:spPr>
          <a:xfrm>
            <a:off x="6248400" y="1371600"/>
            <a:ext cx="2926080" cy="321945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-76200" y="1752600"/>
            <a:ext cx="2827020" cy="1981200"/>
            <a:chOff x="68580" y="1752600"/>
            <a:chExt cx="2827020" cy="1981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r="-4003" b="30287"/>
            <a:stretch/>
          </p:blipFill>
          <p:spPr>
            <a:xfrm>
              <a:off x="68580" y="1752600"/>
              <a:ext cx="2827020" cy="19812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86000" y="2971800"/>
              <a:ext cx="304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" y="2971800"/>
              <a:ext cx="228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98420" y="1600200"/>
            <a:ext cx="3649980" cy="2590800"/>
            <a:chOff x="2598420" y="1600200"/>
            <a:chExt cx="3649980" cy="25908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3" t="11765" r="8333" b="-2941"/>
            <a:stretch/>
          </p:blipFill>
          <p:spPr>
            <a:xfrm>
              <a:off x="2827020" y="1600200"/>
              <a:ext cx="3261360" cy="25908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598420" y="1732369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3600" y="36576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2400" y="6096000"/>
            <a:ext cx="883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একক মাত্রায় এরূপ পরিবর্তনকে কী বলে?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5900" y="6093480"/>
            <a:ext cx="883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একক ক্ষেত্রফলে প্রযুক্ত এরূপ বলকে কী বলে?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29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438400"/>
            <a:ext cx="5245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705100" y="38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352272"/>
            <a:ext cx="81153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772400" cy="182880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বিকৃতি ও পীড়ন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তিন প্রকারের বিকৃতি সম্পর্কে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তিন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প্রকারের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পীড়ন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হুকের সূত্র হতে পীড়ন ও বিকৃতির মধ্যে সম্পর্ক স্থাপন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;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413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0285232"/>
              </p:ext>
            </p:extLst>
          </p:nvPr>
        </p:nvGraphicFramePr>
        <p:xfrm>
          <a:off x="131379" y="38100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209800" y="108971"/>
            <a:ext cx="4648200" cy="901410"/>
            <a:chOff x="3426835" y="1003593"/>
            <a:chExt cx="1802820" cy="901410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3426835" y="1003593"/>
              <a:ext cx="180282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426835" y="1003593"/>
              <a:ext cx="180282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bn-IN" sz="3600" kern="1200" dirty="0" smtClean="0">
                  <a:latin typeface="NikoshBAN" pitchFamily="2" charset="0"/>
                  <a:cs typeface="NikoshBAN" pitchFamily="2" charset="0"/>
                </a:rPr>
                <a:t> প্রকারের বিকৃতি </a:t>
              </a:r>
              <a:r>
                <a:rPr lang="bn-IN" sz="2400" kern="1200" dirty="0" smtClean="0"/>
                <a:t> </a:t>
              </a:r>
              <a:endParaRPr lang="en-US" sz="2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52400"/>
            <a:ext cx="2618470" cy="90141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দৈর্ঘ্য বিকৃতি 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55699" y="1270962"/>
            <a:ext cx="4749801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দৈর্ঘ্যে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দৈর্ঘ্যে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র যে পরিবর্তন হয় তাই দৈর্ঘ্য বিকৃতি।  </a:t>
            </a:r>
            <a:endParaRPr lang="en-US" sz="2000" dirty="0"/>
          </a:p>
        </p:txBody>
      </p:sp>
      <p:sp>
        <p:nvSpPr>
          <p:cNvPr id="7" name="Can 6"/>
          <p:cNvSpPr/>
          <p:nvPr/>
        </p:nvSpPr>
        <p:spPr>
          <a:xfrm rot="10800000">
            <a:off x="7086599" y="457200"/>
            <a:ext cx="381000" cy="5181600"/>
          </a:xfrm>
          <a:prstGeom prst="can">
            <a:avLst>
              <a:gd name="adj" fmla="val 2528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124700" y="4114800"/>
            <a:ext cx="419100" cy="1040292"/>
            <a:chOff x="5372100" y="5029199"/>
            <a:chExt cx="419100" cy="1040292"/>
          </a:xfrm>
        </p:grpSpPr>
        <p:sp>
          <p:nvSpPr>
            <p:cNvPr id="9" name="Down Arrow 8"/>
            <p:cNvSpPr/>
            <p:nvPr/>
          </p:nvSpPr>
          <p:spPr>
            <a:xfrm>
              <a:off x="5486400" y="5029199"/>
              <a:ext cx="114300" cy="5932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2100" y="5546271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96200" y="4114800"/>
            <a:ext cx="457200" cy="1524000"/>
            <a:chOff x="7696200" y="4114800"/>
            <a:chExt cx="457200" cy="15240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7772400" y="4114800"/>
              <a:ext cx="0" cy="1524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𝑙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500" r="-38667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6934200" y="457200"/>
            <a:ext cx="1066800" cy="3657600"/>
            <a:chOff x="6934200" y="457200"/>
            <a:chExt cx="1066800" cy="3657600"/>
          </a:xfrm>
        </p:grpSpPr>
        <p:sp>
          <p:nvSpPr>
            <p:cNvPr id="6" name="Can 5"/>
            <p:cNvSpPr/>
            <p:nvPr/>
          </p:nvSpPr>
          <p:spPr>
            <a:xfrm rot="10800000">
              <a:off x="6934200" y="457200"/>
              <a:ext cx="685800" cy="3657600"/>
            </a:xfrm>
            <a:prstGeom prst="can">
              <a:avLst>
                <a:gd name="adj" fmla="val 2528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500" r="-48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295400" y="2509391"/>
                <a:ext cx="4556234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চিত্রানুসারে,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দন্ডটির আদি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𝐿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এবং বল প্রয়োগের ফলে এর দৈর্ঘ্যের পরিবর্তন</a:t>
                </a:r>
                <a:r>
                  <a:rPr lang="en-US" sz="24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𝑙</m:t>
                    </m:r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হলে,   </a:t>
                </a:r>
                <a:endParaRPr lang="en-US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09391"/>
                <a:ext cx="4556234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2" t="-355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757855" y="3909070"/>
                <a:ext cx="3124200" cy="7990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দৈর্ঘ্য বিকৃতি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𝑙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55" y="3909070"/>
                <a:ext cx="3124200" cy="799001"/>
              </a:xfrm>
              <a:prstGeom prst="rect">
                <a:avLst/>
              </a:prstGeom>
              <a:blipFill rotWithShape="1">
                <a:blip r:embed="rId5"/>
                <a:stretch>
                  <a:fillRect l="-4873" r="-5848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91200" y="291810"/>
            <a:ext cx="2895600" cy="2415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0" grpId="0" animBg="1"/>
      <p:bldP spid="2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16729" y="1295400"/>
            <a:ext cx="5317671" cy="3124200"/>
            <a:chOff x="7962900" y="2286000"/>
            <a:chExt cx="5317671" cy="3124200"/>
          </a:xfrm>
        </p:grpSpPr>
        <p:sp>
          <p:nvSpPr>
            <p:cNvPr id="23" name="Cube 22"/>
            <p:cNvSpPr/>
            <p:nvPr/>
          </p:nvSpPr>
          <p:spPr>
            <a:xfrm>
              <a:off x="8229600" y="2286000"/>
              <a:ext cx="5050971" cy="2743200"/>
            </a:xfrm>
            <a:prstGeom prst="cube">
              <a:avLst>
                <a:gd name="adj" fmla="val 15476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962900" y="2624669"/>
              <a:ext cx="5295900" cy="2785531"/>
              <a:chOff x="3162300" y="1546201"/>
              <a:chExt cx="5295900" cy="278553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2004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62300" y="1546201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810500" y="1620027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486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752599" y="3505200"/>
            <a:ext cx="6858001" cy="580215"/>
            <a:chOff x="1142999" y="4343400"/>
            <a:chExt cx="6858001" cy="580215"/>
          </a:xfrm>
        </p:grpSpPr>
        <p:sp>
          <p:nvSpPr>
            <p:cNvPr id="44" name="Half Frame 43"/>
            <p:cNvSpPr/>
            <p:nvPr/>
          </p:nvSpPr>
          <p:spPr>
            <a:xfrm rot="10800000">
              <a:off x="1562099" y="4343400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1142999" y="4743449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76200"/>
            <a:ext cx="6096000" cy="685800"/>
            <a:chOff x="-494398" y="2081715"/>
            <a:chExt cx="685800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-494398" y="2081715"/>
              <a:ext cx="685800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-408672" y="2181872"/>
              <a:ext cx="6531427" cy="685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আকার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কৃন্তন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মোচর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বিকৃতি 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865" y="1707895"/>
                <a:ext cx="3184071" cy="132343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শক্ত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কাঠামোর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ব্লক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রেখে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বল প্রয়োগ করা হল, ব্লকটি </a:t>
                </a:r>
                <a14:m>
                  <m:oMath xmlns:m="http://schemas.openxmlformats.org/officeDocument/2006/math">
                    <m:r>
                      <a:rPr lang="bn-IN" sz="20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কোণে হেলে যায়।</a:t>
                </a:r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5" y="1707895"/>
                <a:ext cx="3184071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1912" t="-1843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219200" y="4419600"/>
                <a:ext cx="7924800" cy="8745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চিত্রানুসারে,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ব্লকটি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NikoshBAN" pitchFamily="2" charset="0"/>
                      </a:rPr>
                      <m:t>𝑩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𝑪</m:t>
                    </m:r>
                    <m:r>
                      <a:rPr lang="en-US" sz="2400" b="1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՛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՛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/>
                      <m:t> </m:t>
                    </m:r>
                  </m:oMath>
                </a14:m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অবস্থানে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যাবে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ব্লকটির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আপেক্ষিক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সরণ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𝑩𝑩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՛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/>
                      <m:t> </m:t>
                    </m:r>
                  </m:oMath>
                </a14:m>
                <a:r>
                  <a:rPr lang="en-US" sz="2400" dirty="0" smtClean="0"/>
                  <a:t>। </a:t>
                </a:r>
                <a:endParaRPr lang="en-US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19600"/>
                <a:ext cx="7924800" cy="874598"/>
              </a:xfrm>
              <a:prstGeom prst="rect">
                <a:avLst/>
              </a:prstGeom>
              <a:blipFill rotWithShape="1">
                <a:blip r:embed="rId4"/>
                <a:stretch>
                  <a:fillRect l="-1154" t="-2797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485900" y="5410200"/>
                <a:ext cx="5524500" cy="776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আকার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বিকৃতি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আপেক্ষিক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সরণ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দূরত্ব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𝑩𝑩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b="1" dirty="0"/>
                          <m:t> 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2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5410200"/>
                <a:ext cx="5524500" cy="776110"/>
              </a:xfrm>
              <a:prstGeom prst="rect">
                <a:avLst/>
              </a:prstGeom>
              <a:blipFill rotWithShape="1">
                <a:blip r:embed="rId5"/>
                <a:stretch>
                  <a:fillRect l="-2870" b="-10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429000" y="1295400"/>
            <a:ext cx="5638800" cy="2790015"/>
            <a:chOff x="2857500" y="2133600"/>
            <a:chExt cx="5638800" cy="2790015"/>
          </a:xfrm>
        </p:grpSpPr>
        <p:sp>
          <p:nvSpPr>
            <p:cNvPr id="13" name="Parallelogram 12"/>
            <p:cNvSpPr/>
            <p:nvPr/>
          </p:nvSpPr>
          <p:spPr>
            <a:xfrm>
              <a:off x="2857500" y="2590800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3276600" y="2162985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8077200" y="2162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467100" y="21336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467600" y="44958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873829" y="4448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259268" y="2819400"/>
            <a:ext cx="550732" cy="381000"/>
            <a:chOff x="2649668" y="3886200"/>
            <a:chExt cx="550732" cy="381000"/>
          </a:xfrm>
        </p:grpSpPr>
        <p:sp>
          <p:nvSpPr>
            <p:cNvPr id="6" name="Arc 5"/>
            <p:cNvSpPr/>
            <p:nvPr/>
          </p:nvSpPr>
          <p:spPr>
            <a:xfrm rot="21167076">
              <a:off x="2649668" y="3886200"/>
              <a:ext cx="457200" cy="304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3695700" y="1378786"/>
            <a:ext cx="5295900" cy="450014"/>
            <a:chOff x="3695700" y="1378786"/>
            <a:chExt cx="5295900" cy="450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3125" b="-23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3175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2706424" y="1143000"/>
            <a:ext cx="911752" cy="523220"/>
            <a:chOff x="2679827" y="5725157"/>
            <a:chExt cx="911752" cy="523220"/>
          </a:xfrm>
        </p:grpSpPr>
        <p:sp>
          <p:nvSpPr>
            <p:cNvPr id="36" name="Down Arrow 35"/>
            <p:cNvSpPr/>
            <p:nvPr/>
          </p:nvSpPr>
          <p:spPr>
            <a:xfrm rot="16200000">
              <a:off x="3237794" y="5704115"/>
              <a:ext cx="114300" cy="5932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79827" y="5725157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80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75 -0.00486 L 0.0625 0.006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1280</TotalTime>
  <Words>827</Words>
  <Application>Microsoft Office PowerPoint</Application>
  <PresentationFormat>On-screen Show (4:3)</PresentationFormat>
  <Paragraphs>149</Paragraphs>
  <Slides>21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Asus</cp:lastModifiedBy>
  <cp:revision>158</cp:revision>
  <dcterms:created xsi:type="dcterms:W3CDTF">2015-04-16T15:53:25Z</dcterms:created>
  <dcterms:modified xsi:type="dcterms:W3CDTF">2020-12-27T17:46:40Z</dcterms:modified>
</cp:coreProperties>
</file>