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4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9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0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6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9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0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9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4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4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B054F-F116-43A9-88DA-0ED4B03C2CB7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07EA9-8853-4377-AAA2-15AF59B5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3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533399"/>
            <a:ext cx="9601200" cy="4394616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979539" y="152400"/>
            <a:ext cx="7173861" cy="1828800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Wave4">
              <a:avLst>
                <a:gd name="adj1" fmla="val 12500"/>
                <a:gd name="adj2" fmla="val -1310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b="1" u="sng" dirty="0" smtClean="0">
                <a:ln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7200" b="1" u="sng" dirty="0" smtClean="0">
                <a:ln>
                  <a:solidFill>
                    <a:srgbClr val="FF0000"/>
                  </a:solidFill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7200" b="1" u="sng" dirty="0" smtClean="0">
                <a:ln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7200" b="1" u="sng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b="1" u="sng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-228600" y="3810000"/>
            <a:ext cx="9601200" cy="2831439"/>
            <a:chOff x="-228600" y="3810000"/>
            <a:chExt cx="9601200" cy="2831439"/>
          </a:xfrm>
        </p:grpSpPr>
        <p:grpSp>
          <p:nvGrpSpPr>
            <p:cNvPr id="19" name="Group 18"/>
            <p:cNvGrpSpPr/>
            <p:nvPr/>
          </p:nvGrpSpPr>
          <p:grpSpPr>
            <a:xfrm>
              <a:off x="-228600" y="3810000"/>
              <a:ext cx="9601200" cy="2831439"/>
              <a:chOff x="-76200" y="3810000"/>
              <a:chExt cx="9220200" cy="2831439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6200" y="3810000"/>
                <a:ext cx="9220200" cy="2831439"/>
              </a:xfrm>
              <a:prstGeom prst="rect">
                <a:avLst/>
              </a:prstGeom>
            </p:spPr>
          </p:pic>
          <p:grpSp>
            <p:nvGrpSpPr>
              <p:cNvPr id="13" name="Group 12"/>
              <p:cNvGrpSpPr/>
              <p:nvPr/>
            </p:nvGrpSpPr>
            <p:grpSpPr>
              <a:xfrm>
                <a:off x="979539" y="4267201"/>
                <a:ext cx="2373261" cy="1828802"/>
                <a:chOff x="3200400" y="4521627"/>
                <a:chExt cx="2057400" cy="1650573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flipH="1">
                  <a:off x="3200401" y="4521627"/>
                  <a:ext cx="1264698" cy="1650573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3200400" y="6172200"/>
                  <a:ext cx="2057400" cy="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Arc 17"/>
              <p:cNvSpPr/>
              <p:nvPr/>
            </p:nvSpPr>
            <p:spPr>
              <a:xfrm rot="2742985">
                <a:off x="866915" y="5343245"/>
                <a:ext cx="1219200" cy="1017884"/>
              </a:xfrm>
              <a:prstGeom prst="arc">
                <a:avLst>
                  <a:gd name="adj1" fmla="val 14229340"/>
                  <a:gd name="adj2" fmla="val 20272375"/>
                </a:avLst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401" y="4038600"/>
              <a:ext cx="3429000" cy="2403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844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অংকনঃ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ধাপ-৩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4958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B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বৃত্তচাপ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DE1A44A2-150C-4BA3-911A-9451160F4670}"/>
              </a:ext>
            </a:extLst>
          </p:cNvPr>
          <p:cNvGrpSpPr/>
          <p:nvPr/>
        </p:nvGrpSpPr>
        <p:grpSpPr>
          <a:xfrm rot="6897650">
            <a:off x="2568167" y="1943759"/>
            <a:ext cx="3571160" cy="3357923"/>
            <a:chOff x="3672559" y="935323"/>
            <a:chExt cx="4987353" cy="4987353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43D36C34-3C43-4EB7-9FD0-A60F9F781B57}"/>
                </a:ext>
              </a:extLst>
            </p:cNvPr>
            <p:cNvGrpSpPr/>
            <p:nvPr/>
          </p:nvGrpSpPr>
          <p:grpSpPr>
            <a:xfrm>
              <a:off x="4894643" y="1151081"/>
              <a:ext cx="1134978" cy="2277919"/>
              <a:chOff x="7954645" y="829357"/>
              <a:chExt cx="1048446" cy="2926403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xmlns="" id="{6EEFE784-454F-4BBF-95FE-A78ED50C0A5D}"/>
                  </a:ext>
                </a:extLst>
              </p:cNvPr>
              <p:cNvGrpSpPr/>
              <p:nvPr/>
            </p:nvGrpSpPr>
            <p:grpSpPr>
              <a:xfrm rot="645315">
                <a:off x="7954645" y="2022971"/>
                <a:ext cx="234418" cy="1732789"/>
                <a:chOff x="7929797" y="1877922"/>
                <a:chExt cx="234418" cy="1732789"/>
              </a:xfrm>
            </p:grpSpPr>
            <p:sp>
              <p:nvSpPr>
                <p:cNvPr id="101" name="Arrow: Pentagon 2">
                  <a:extLst>
                    <a:ext uri="{FF2B5EF4-FFF2-40B4-BE49-F238E27FC236}">
                      <a16:creationId xmlns:a16="http://schemas.microsoft.com/office/drawing/2014/main" xmlns="" id="{9CFA197A-581E-4FBD-8CE4-5EFDDDB5E50F}"/>
                    </a:ext>
                  </a:extLst>
                </p:cNvPr>
                <p:cNvSpPr/>
                <p:nvPr/>
              </p:nvSpPr>
              <p:spPr>
                <a:xfrm rot="5400000">
                  <a:off x="7463979" y="2423390"/>
                  <a:ext cx="1245704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row: Pentagon 1">
                  <a:extLst>
                    <a:ext uri="{FF2B5EF4-FFF2-40B4-BE49-F238E27FC236}">
                      <a16:creationId xmlns:a16="http://schemas.microsoft.com/office/drawing/2014/main" xmlns="" id="{1AB5AAAA-12B4-4802-ADD1-0F482E7FB343}"/>
                    </a:ext>
                  </a:extLst>
                </p:cNvPr>
                <p:cNvSpPr/>
                <p:nvPr/>
              </p:nvSpPr>
              <p:spPr>
                <a:xfrm rot="5400000">
                  <a:off x="7453503" y="2979652"/>
                  <a:ext cx="1107353" cy="154766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Arrow: Pentagon 3">
                <a:extLst>
                  <a:ext uri="{FF2B5EF4-FFF2-40B4-BE49-F238E27FC236}">
                    <a16:creationId xmlns:a16="http://schemas.microsoft.com/office/drawing/2014/main" xmlns="" id="{BADB735D-D4C7-4B37-AA58-4E91B16983C4}"/>
                  </a:ext>
                </a:extLst>
              </p:cNvPr>
              <p:cNvSpPr/>
              <p:nvPr/>
            </p:nvSpPr>
            <p:spPr>
              <a:xfrm rot="4357843">
                <a:off x="7929881" y="2682534"/>
                <a:ext cx="1897818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xmlns="" id="{1BA4E020-8F37-4259-92EB-3C4098B129CF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xmlns="" id="{A053D7D7-36EB-49D0-B68C-31CE39C10D3C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99" name="Oval 98">
                    <a:extLst>
                      <a:ext uri="{FF2B5EF4-FFF2-40B4-BE49-F238E27FC236}">
                        <a16:creationId xmlns:a16="http://schemas.microsoft.com/office/drawing/2014/main" xmlns="" id="{DAAD5E0C-7EE2-4F70-9977-D5F6F0D8B195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Oval 99">
                    <a:extLst>
                      <a:ext uri="{FF2B5EF4-FFF2-40B4-BE49-F238E27FC236}">
                        <a16:creationId xmlns:a16="http://schemas.microsoft.com/office/drawing/2014/main" xmlns="" id="{A8B3F5E5-9413-4C6D-9677-2287197ED1D4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xmlns="" id="{709D64CA-74BE-445A-AEAD-C0E76A65BC91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3" name="Oval 92">
              <a:extLst>
                <a:ext uri="{FF2B5EF4-FFF2-40B4-BE49-F238E27FC236}">
                  <a16:creationId xmlns:a16="http://schemas.microsoft.com/office/drawing/2014/main" xmlns="" id="{5B6C12E0-A91C-4DCB-AE84-7567E0597146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Arc 102"/>
          <p:cNvSpPr/>
          <p:nvPr/>
        </p:nvSpPr>
        <p:spPr>
          <a:xfrm rot="1692926">
            <a:off x="4159066" y="2839732"/>
            <a:ext cx="1003143" cy="1084057"/>
          </a:xfrm>
          <a:prstGeom prst="arc">
            <a:avLst>
              <a:gd name="adj1" fmla="val 15188710"/>
              <a:gd name="adj2" fmla="val 1777102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2743200" y="1021556"/>
            <a:ext cx="3657600" cy="3227365"/>
            <a:chOff x="2743200" y="1021556"/>
            <a:chExt cx="3657600" cy="3227365"/>
          </a:xfrm>
        </p:grpSpPr>
        <p:grpSp>
          <p:nvGrpSpPr>
            <p:cNvPr id="67" name="Group 66"/>
            <p:cNvGrpSpPr/>
            <p:nvPr/>
          </p:nvGrpSpPr>
          <p:grpSpPr>
            <a:xfrm>
              <a:off x="2743200" y="1021556"/>
              <a:ext cx="3657600" cy="3170291"/>
              <a:chOff x="2743200" y="1021556"/>
              <a:chExt cx="3657600" cy="3170291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2743200" y="1021556"/>
                <a:ext cx="3657600" cy="3170291"/>
                <a:chOff x="2743200" y="1066800"/>
                <a:chExt cx="3657600" cy="3170291"/>
              </a:xfrm>
            </p:grpSpPr>
            <p:sp>
              <p:nvSpPr>
                <p:cNvPr id="70" name="Arc 69"/>
                <p:cNvSpPr/>
                <p:nvPr/>
              </p:nvSpPr>
              <p:spPr>
                <a:xfrm rot="4014874">
                  <a:off x="2840659" y="2688068"/>
                  <a:ext cx="1638049" cy="1459997"/>
                </a:xfrm>
                <a:prstGeom prst="arc">
                  <a:avLst>
                    <a:gd name="adj1" fmla="val 14203560"/>
                    <a:gd name="adj2" fmla="val 18853707"/>
                  </a:avLst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2743200" y="1066800"/>
                  <a:ext cx="3657600" cy="3074965"/>
                  <a:chOff x="2743200" y="1066800"/>
                  <a:chExt cx="3657600" cy="3074965"/>
                </a:xfrm>
              </p:grpSpPr>
              <p:cxnSp>
                <p:nvCxnSpPr>
                  <p:cNvPr id="72" name="Straight Arrow Connector 71"/>
                  <p:cNvCxnSpPr/>
                  <p:nvPr/>
                </p:nvCxnSpPr>
                <p:spPr>
                  <a:xfrm flipV="1">
                    <a:off x="3278459" y="1066800"/>
                    <a:ext cx="2319454" cy="2571750"/>
                  </a:xfrm>
                  <a:prstGeom prst="straightConnector1">
                    <a:avLst/>
                  </a:prstGeom>
                  <a:ln w="38100"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Arrow Connector 72"/>
                  <p:cNvCxnSpPr/>
                  <p:nvPr/>
                </p:nvCxnSpPr>
                <p:spPr>
                  <a:xfrm>
                    <a:off x="3278459" y="3638550"/>
                    <a:ext cx="3122341" cy="0"/>
                  </a:xfrm>
                  <a:prstGeom prst="straightConnector1">
                    <a:avLst/>
                  </a:prstGeom>
                  <a:ln w="38100"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Oval 73"/>
                  <p:cNvSpPr/>
                  <p:nvPr/>
                </p:nvSpPr>
                <p:spPr>
                  <a:xfrm>
                    <a:off x="3514945" y="2226469"/>
                    <a:ext cx="713678" cy="669131"/>
                  </a:xfrm>
                  <a:prstGeom prst="ellipse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>
                  <a:xfrm>
                    <a:off x="2743200" y="3531394"/>
                    <a:ext cx="713678" cy="610371"/>
                  </a:xfrm>
                  <a:prstGeom prst="ellipse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76" name="Oval 75"/>
                  <p:cNvSpPr/>
                  <p:nvPr/>
                </p:nvSpPr>
                <p:spPr>
                  <a:xfrm>
                    <a:off x="3278457" y="3531394"/>
                    <a:ext cx="138131" cy="190117"/>
                  </a:xfrm>
                  <a:prstGeom prst="ellips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3976669" y="2705483"/>
                    <a:ext cx="138131" cy="190117"/>
                  </a:xfrm>
                  <a:prstGeom prst="ellips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Oval 77"/>
                  <p:cNvSpPr/>
                  <p:nvPr/>
                </p:nvSpPr>
                <p:spPr>
                  <a:xfrm>
                    <a:off x="4343400" y="3581400"/>
                    <a:ext cx="138131" cy="190117"/>
                  </a:xfrm>
                  <a:prstGeom prst="ellips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9" name="Arc 68"/>
              <p:cNvSpPr/>
              <p:nvPr/>
            </p:nvSpPr>
            <p:spPr>
              <a:xfrm rot="4917967">
                <a:off x="3861675" y="2400970"/>
                <a:ext cx="1003143" cy="1084057"/>
              </a:xfrm>
              <a:prstGeom prst="arc">
                <a:avLst>
                  <a:gd name="adj1" fmla="val 15188710"/>
                  <a:gd name="adj2" fmla="val 17771027"/>
                </a:avLst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4" name="Oval 103"/>
            <p:cNvSpPr/>
            <p:nvPr/>
          </p:nvSpPr>
          <p:spPr>
            <a:xfrm>
              <a:off x="4010722" y="3638550"/>
              <a:ext cx="713678" cy="61037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32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4" dur="3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অংকনঃ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ধাপ-4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4958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A, D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AD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∠BAC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এর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সমদ্বিখন্ডক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32011">
            <a:off x="2743200" y="2610310"/>
            <a:ext cx="5715000" cy="466725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2743200" y="990600"/>
            <a:ext cx="3657600" cy="3227365"/>
            <a:chOff x="2743200" y="1021556"/>
            <a:chExt cx="3657600" cy="3227365"/>
          </a:xfrm>
        </p:grpSpPr>
        <p:grpSp>
          <p:nvGrpSpPr>
            <p:cNvPr id="16" name="Group 15"/>
            <p:cNvGrpSpPr/>
            <p:nvPr/>
          </p:nvGrpSpPr>
          <p:grpSpPr>
            <a:xfrm>
              <a:off x="2743200" y="1021556"/>
              <a:ext cx="3657600" cy="3227365"/>
              <a:chOff x="2743200" y="1021556"/>
              <a:chExt cx="3657600" cy="3227365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743200" y="1021556"/>
                <a:ext cx="3657600" cy="3170291"/>
                <a:chOff x="2743200" y="1021556"/>
                <a:chExt cx="3657600" cy="3170291"/>
              </a:xfrm>
            </p:grpSpPr>
            <p:grpSp>
              <p:nvGrpSpPr>
                <p:cNvPr id="19" name="Group 18"/>
                <p:cNvGrpSpPr/>
                <p:nvPr/>
              </p:nvGrpSpPr>
              <p:grpSpPr>
                <a:xfrm>
                  <a:off x="2743200" y="1021556"/>
                  <a:ext cx="3657600" cy="3170291"/>
                  <a:chOff x="2743200" y="1066800"/>
                  <a:chExt cx="3657600" cy="3170291"/>
                </a:xfrm>
              </p:grpSpPr>
              <p:sp>
                <p:nvSpPr>
                  <p:cNvPr id="21" name="Arc 20"/>
                  <p:cNvSpPr/>
                  <p:nvPr/>
                </p:nvSpPr>
                <p:spPr>
                  <a:xfrm rot="4014874">
                    <a:off x="2840659" y="2688068"/>
                    <a:ext cx="1638049" cy="1459997"/>
                  </a:xfrm>
                  <a:prstGeom prst="arc">
                    <a:avLst>
                      <a:gd name="adj1" fmla="val 14203560"/>
                      <a:gd name="adj2" fmla="val 18853707"/>
                    </a:avLst>
                  </a:pr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22" name="Group 21"/>
                  <p:cNvGrpSpPr/>
                  <p:nvPr/>
                </p:nvGrpSpPr>
                <p:grpSpPr>
                  <a:xfrm>
                    <a:off x="2743200" y="1066800"/>
                    <a:ext cx="3657600" cy="3074965"/>
                    <a:chOff x="2743200" y="1066800"/>
                    <a:chExt cx="3657600" cy="3074965"/>
                  </a:xfrm>
                </p:grpSpPr>
                <p:cxnSp>
                  <p:nvCxnSpPr>
                    <p:cNvPr id="23" name="Straight Arrow Connector 22"/>
                    <p:cNvCxnSpPr/>
                    <p:nvPr/>
                  </p:nvCxnSpPr>
                  <p:spPr>
                    <a:xfrm flipV="1">
                      <a:off x="3278459" y="1066800"/>
                      <a:ext cx="2319454" cy="2571750"/>
                    </a:xfrm>
                    <a:prstGeom prst="straightConnector1">
                      <a:avLst/>
                    </a:prstGeom>
                    <a:ln w="38100">
                      <a:solidFill>
                        <a:srgbClr val="00B0F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Arrow Connector 23"/>
                    <p:cNvCxnSpPr/>
                    <p:nvPr/>
                  </p:nvCxnSpPr>
                  <p:spPr>
                    <a:xfrm>
                      <a:off x="3278459" y="3638550"/>
                      <a:ext cx="3122341" cy="0"/>
                    </a:xfrm>
                    <a:prstGeom prst="straightConnector1">
                      <a:avLst/>
                    </a:prstGeom>
                    <a:ln w="38100">
                      <a:solidFill>
                        <a:srgbClr val="00B0F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" name="Oval 24"/>
                    <p:cNvSpPr/>
                    <p:nvPr/>
                  </p:nvSpPr>
                  <p:spPr>
                    <a:xfrm>
                      <a:off x="3514945" y="2226469"/>
                      <a:ext cx="713678" cy="669131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26" name="Oval 25"/>
                    <p:cNvSpPr/>
                    <p:nvPr/>
                  </p:nvSpPr>
                  <p:spPr>
                    <a:xfrm>
                      <a:off x="2743200" y="3531394"/>
                      <a:ext cx="713678" cy="610371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27" name="Oval 26"/>
                    <p:cNvSpPr/>
                    <p:nvPr/>
                  </p:nvSpPr>
                  <p:spPr>
                    <a:xfrm>
                      <a:off x="3278457" y="3531394"/>
                      <a:ext cx="138131" cy="190117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" name="Oval 27"/>
                    <p:cNvSpPr/>
                    <p:nvPr/>
                  </p:nvSpPr>
                  <p:spPr>
                    <a:xfrm>
                      <a:off x="3976669" y="2705483"/>
                      <a:ext cx="138131" cy="190117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" name="Oval 28"/>
                    <p:cNvSpPr/>
                    <p:nvPr/>
                  </p:nvSpPr>
                  <p:spPr>
                    <a:xfrm>
                      <a:off x="4343400" y="3581400"/>
                      <a:ext cx="138131" cy="190117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20" name="Arc 19"/>
                <p:cNvSpPr/>
                <p:nvPr/>
              </p:nvSpPr>
              <p:spPr>
                <a:xfrm rot="4917967">
                  <a:off x="3861675" y="2400970"/>
                  <a:ext cx="1003143" cy="1084057"/>
                </a:xfrm>
                <a:prstGeom prst="arc">
                  <a:avLst>
                    <a:gd name="adj1" fmla="val 15188710"/>
                    <a:gd name="adj2" fmla="val 17771027"/>
                  </a:avLst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8" name="Oval 17"/>
              <p:cNvSpPr/>
              <p:nvPr/>
            </p:nvSpPr>
            <p:spPr>
              <a:xfrm>
                <a:off x="4010722" y="3638550"/>
                <a:ext cx="713678" cy="610371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</p:grpSp>
        <p:sp>
          <p:nvSpPr>
            <p:cNvPr id="42" name="Arc 41"/>
            <p:cNvSpPr/>
            <p:nvPr/>
          </p:nvSpPr>
          <p:spPr>
            <a:xfrm rot="739081">
              <a:off x="4226768" y="2860017"/>
              <a:ext cx="1003143" cy="1084057"/>
            </a:xfrm>
            <a:prstGeom prst="arc">
              <a:avLst>
                <a:gd name="adj1" fmla="val 15188710"/>
                <a:gd name="adj2" fmla="val 17771027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3347522" y="2245519"/>
              <a:ext cx="3053278" cy="1412081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Arrow: Pentagon 3">
            <a:extLst>
              <a:ext uri="{FF2B5EF4-FFF2-40B4-BE49-F238E27FC236}">
                <a16:creationId xmlns:a16="http://schemas.microsoft.com/office/drawing/2014/main" xmlns="" id="{77E495FF-E6A1-4692-8E98-07DAF0C46D7D}"/>
              </a:ext>
            </a:extLst>
          </p:cNvPr>
          <p:cNvSpPr/>
          <p:nvPr/>
        </p:nvSpPr>
        <p:spPr>
          <a:xfrm rot="3800911">
            <a:off x="1144562" y="2129189"/>
            <a:ext cx="3036193" cy="342146"/>
          </a:xfrm>
          <a:custGeom>
            <a:avLst/>
            <a:gdLst>
              <a:gd name="connsiteX0" fmla="*/ 0 w 4062336"/>
              <a:gd name="connsiteY0" fmla="*/ 0 h 502170"/>
              <a:gd name="connsiteX1" fmla="*/ 3811251 w 4062336"/>
              <a:gd name="connsiteY1" fmla="*/ 0 h 502170"/>
              <a:gd name="connsiteX2" fmla="*/ 4062336 w 4062336"/>
              <a:gd name="connsiteY2" fmla="*/ 251085 h 502170"/>
              <a:gd name="connsiteX3" fmla="*/ 3811251 w 4062336"/>
              <a:gd name="connsiteY3" fmla="*/ 502170 h 502170"/>
              <a:gd name="connsiteX4" fmla="*/ 0 w 4062336"/>
              <a:gd name="connsiteY4" fmla="*/ 502170 h 502170"/>
              <a:gd name="connsiteX5" fmla="*/ 0 w 4062336"/>
              <a:gd name="connsiteY5" fmla="*/ 0 h 502170"/>
              <a:gd name="connsiteX0" fmla="*/ 0 w 4257208"/>
              <a:gd name="connsiteY0" fmla="*/ 0 h 502170"/>
              <a:gd name="connsiteX1" fmla="*/ 3811251 w 4257208"/>
              <a:gd name="connsiteY1" fmla="*/ 0 h 502170"/>
              <a:gd name="connsiteX2" fmla="*/ 4257208 w 4257208"/>
              <a:gd name="connsiteY2" fmla="*/ 266075 h 502170"/>
              <a:gd name="connsiteX3" fmla="*/ 3811251 w 4257208"/>
              <a:gd name="connsiteY3" fmla="*/ 502170 h 502170"/>
              <a:gd name="connsiteX4" fmla="*/ 0 w 4257208"/>
              <a:gd name="connsiteY4" fmla="*/ 502170 h 502170"/>
              <a:gd name="connsiteX5" fmla="*/ 0 w 4257208"/>
              <a:gd name="connsiteY5" fmla="*/ 0 h 50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08" h="502170">
                <a:moveTo>
                  <a:pt x="0" y="0"/>
                </a:moveTo>
                <a:lnTo>
                  <a:pt x="3811251" y="0"/>
                </a:lnTo>
                <a:lnTo>
                  <a:pt x="4257208" y="266075"/>
                </a:lnTo>
                <a:lnTo>
                  <a:pt x="3811251" y="502170"/>
                </a:lnTo>
                <a:lnTo>
                  <a:pt x="0" y="50217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943600" y="1676400"/>
            <a:ext cx="713678" cy="61037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5612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0.33385 -0.1909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84" y="-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8" grpId="0" animBg="1"/>
      <p:bldP spid="48" grpId="1" animBg="1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304800"/>
            <a:ext cx="4191000" cy="762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C00CC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5" t="27419" r="55160"/>
          <a:stretch/>
        </p:blipFill>
        <p:spPr>
          <a:xfrm>
            <a:off x="457200" y="1905000"/>
            <a:ext cx="2227006" cy="31840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00400" y="1905000"/>
                <a:ext cx="5562600" cy="318401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চাঁদার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সাহায্যে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৯০</m:t>
                        </m:r>
                      </m:e>
                      <m:sup>
                        <m:r>
                          <a:rPr lang="en-US" sz="40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কোণ</m:t>
                    </m:r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একে</m:t>
                    </m:r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সমদ্বিখন্ডিত</m:t>
                    </m:r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কর।</m:t>
                    </m:r>
                  </m:oMath>
                </a14:m>
                <a:endParaRPr lang="en-US" sz="4000" b="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5562600" cy="3184013"/>
              </a:xfrm>
              <a:prstGeom prst="rect">
                <a:avLst/>
              </a:prstGeom>
              <a:blipFill rotWithShape="1">
                <a:blip r:embed="rId3"/>
                <a:stretch>
                  <a:fillRect t="-304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96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304800"/>
            <a:ext cx="4191000" cy="762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76300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	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অঙ্কনের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৪টি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tabLst>
                <a:tab pos="457200" algn="l"/>
              </a:tabLst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রুলার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পেন্সিল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কম্পাস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চাঁদা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ত্রিকোণী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124200"/>
            <a:ext cx="876300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	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ত্রিকোণীতে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tabLst>
                <a:tab pos="457200" algn="l"/>
              </a:tabLst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১টি         ২টি         ৩টি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62000" y="3876369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62200" y="3886200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</a:p>
        </p:txBody>
      </p:sp>
      <p:sp>
        <p:nvSpPr>
          <p:cNvPr id="7" name="Oval 6"/>
          <p:cNvSpPr/>
          <p:nvPr/>
        </p:nvSpPr>
        <p:spPr>
          <a:xfrm>
            <a:off x="4038600" y="3886200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sp>
        <p:nvSpPr>
          <p:cNvPr id="8" name="Oval 7"/>
          <p:cNvSpPr/>
          <p:nvPr/>
        </p:nvSpPr>
        <p:spPr>
          <a:xfrm>
            <a:off x="6019800" y="3886200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</a:p>
        </p:txBody>
      </p:sp>
      <p:sp>
        <p:nvSpPr>
          <p:cNvPr id="9" name="Oval 8"/>
          <p:cNvSpPr/>
          <p:nvPr/>
        </p:nvSpPr>
        <p:spPr>
          <a:xfrm>
            <a:off x="7924800" y="599768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8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70834 0.4340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17" y="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33600" y="304800"/>
            <a:ext cx="4191000" cy="762000"/>
          </a:xfrm>
          <a:prstGeom prst="ellipse">
            <a:avLst/>
          </a:prstGeom>
          <a:solidFill>
            <a:schemeClr val="bg2"/>
          </a:solidFill>
          <a:ln w="57150">
            <a:solidFill>
              <a:srgbClr val="CC00CC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81200"/>
            <a:ext cx="3581400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8600" y="1981200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সূক্ষ্ম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কোণকে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রুলার-কম্পাসের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18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497"/>
            <a:ext cx="9129252" cy="308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1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34502" y="609600"/>
            <a:ext cx="6304698" cy="852985"/>
          </a:xfrm>
          <a:prstGeom prst="round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prstTxWarp prst="textPlain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r>
              <a:rPr kumimoji="0" lang="bn-BD" sz="44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44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6297" y="3073516"/>
            <a:ext cx="413641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ছাইদুল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en-US" sz="2800" dirty="0" smtClean="0">
              <a:ln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সোহাগপুর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এস.কে.পাইলট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n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বেলকুচি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সিরাজগঞ্জ</a:t>
            </a:r>
            <a:endParaRPr lang="en-US" sz="2800" dirty="0" smtClean="0">
              <a:ln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০১৭১১৪৫০০৬৯</a:t>
            </a:r>
          </a:p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E mail: saidulict.islam@gmail.com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3192997"/>
            <a:ext cx="373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বিষয়: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শ্রেণি: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অধ্যায়: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endParaRPr lang="bn-IN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সম্পাদ্য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৮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সময়: ৫০ মিনিট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800600" y="1905000"/>
            <a:ext cx="0" cy="4419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953000" y="28194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8200" y="28194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2" descr="E:\Picture\Sa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97" y="219691"/>
            <a:ext cx="1651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762000" y="2438400"/>
            <a:ext cx="35814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C00CC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105400" y="2362200"/>
            <a:ext cx="35814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C00CC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70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304800"/>
            <a:ext cx="7010400" cy="838200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2533650" cy="2590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1371600"/>
            <a:ext cx="2638425" cy="2505075"/>
          </a:xfrm>
          <a:prstGeom prst="rect">
            <a:avLst/>
          </a:prstGeom>
        </p:spPr>
      </p:pic>
      <p:sp>
        <p:nvSpPr>
          <p:cNvPr id="9" name="Arc 8"/>
          <p:cNvSpPr/>
          <p:nvPr/>
        </p:nvSpPr>
        <p:spPr>
          <a:xfrm>
            <a:off x="6420465" y="1905000"/>
            <a:ext cx="2037735" cy="2007931"/>
          </a:xfrm>
          <a:prstGeom prst="arc">
            <a:avLst>
              <a:gd name="adj1" fmla="val 13141050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5105400"/>
            <a:ext cx="2590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09600" y="38862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পেন্সিল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কম্পাস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2800" y="38862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48400" y="38862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বৃত্তচাপ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19200" y="56388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রেখাংশ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62600" y="57912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রুলার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68" y="4876801"/>
            <a:ext cx="3961632" cy="68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8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4600" y="457200"/>
            <a:ext cx="4038600" cy="838200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752600"/>
            <a:ext cx="876300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সম্পাদ্য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: ৮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কোণকে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553361"/>
            <a:ext cx="8763000" cy="255454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tabLst>
                <a:tab pos="457200" algn="l"/>
              </a:tabLst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	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tabLst>
                <a:tab pos="457200" algn="l"/>
              </a:tabLst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	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কোণকে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8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4600" y="228600"/>
            <a:ext cx="4038600" cy="838200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048000"/>
            <a:ext cx="8610600" cy="132343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কোণঃ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সমতলে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স্থানকে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572000"/>
            <a:ext cx="8610600" cy="132343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BA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BC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রশ্মিদ্বয়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তাদের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সাধারন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প্রান্তবিন্দু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B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Yu Gothic"/>
                <a:ea typeface="Yu Gothic"/>
                <a:cs typeface="NikoshBAN" pitchFamily="2" charset="0"/>
                <a:sym typeface="Wingdings"/>
              </a:rPr>
              <a:t>∠ABC </a:t>
            </a:r>
            <a:r>
              <a:rPr lang="en-US" sz="4000" dirty="0" err="1" smtClean="0">
                <a:solidFill>
                  <a:schemeClr val="tx1"/>
                </a:solidFill>
                <a:latin typeface="Yu Gothic"/>
                <a:ea typeface="Yu Gothic"/>
                <a:cs typeface="NikoshBAN" pitchFamily="2" charset="0"/>
                <a:sym typeface="Wingdings"/>
              </a:rPr>
              <a:t>উৎপন্ন</a:t>
            </a:r>
            <a:r>
              <a:rPr lang="en-US" sz="4000" dirty="0" smtClean="0">
                <a:solidFill>
                  <a:schemeClr val="tx1"/>
                </a:solidFill>
                <a:latin typeface="Yu Gothic"/>
                <a:ea typeface="Yu Gothic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Yu Gothic"/>
                <a:ea typeface="Yu Gothic"/>
                <a:cs typeface="NikoshBAN" pitchFamily="2" charset="0"/>
                <a:sym typeface="Wingdings"/>
              </a:rPr>
              <a:t>করেছে</a:t>
            </a:r>
            <a:r>
              <a:rPr lang="en-US" sz="4000" dirty="0" smtClean="0">
                <a:solidFill>
                  <a:schemeClr val="tx1"/>
                </a:solidFill>
                <a:latin typeface="Yu Gothic"/>
                <a:ea typeface="Yu Gothic"/>
                <a:cs typeface="NikoshBAN" pitchFamily="2" charset="0"/>
                <a:sym typeface="Wingdings"/>
              </a:rPr>
              <a:t>।</a:t>
            </a:r>
            <a:endParaRPr lang="en-US" sz="4000" b="0" i="1" dirty="0" smtClean="0">
              <a:solidFill>
                <a:schemeClr val="tx1"/>
              </a:solidFill>
              <a:latin typeface="Cambria Math"/>
              <a:cs typeface="NikoshBAN" pitchFamily="2" charset="0"/>
              <a:sym typeface="Wingdings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533400" y="1122300"/>
            <a:ext cx="2133600" cy="1011300"/>
          </a:xfrm>
          <a:prstGeom prst="wedgeEllipseCallout">
            <a:avLst>
              <a:gd name="adj1" fmla="val 177426"/>
              <a:gd name="adj2" fmla="val 8852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প্রান্তবিন্দু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876800" y="304800"/>
            <a:ext cx="3886200" cy="2768299"/>
            <a:chOff x="4876800" y="304800"/>
            <a:chExt cx="3886200" cy="2768299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5334000" y="710899"/>
              <a:ext cx="1981200" cy="1828800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5334000" y="2539699"/>
              <a:ext cx="2667000" cy="0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391400" y="304800"/>
              <a:ext cx="609600" cy="60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876800" y="2463499"/>
              <a:ext cx="609600" cy="60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8153400" y="2229983"/>
              <a:ext cx="609600" cy="60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3" name="Arc 12"/>
            <p:cNvSpPr/>
            <p:nvPr/>
          </p:nvSpPr>
          <p:spPr>
            <a:xfrm rot="2639439">
              <a:off x="5120092" y="1872861"/>
              <a:ext cx="1190036" cy="1181274"/>
            </a:xfrm>
            <a:prstGeom prst="arc">
              <a:avLst>
                <a:gd name="adj1" fmla="val 15209002"/>
                <a:gd name="adj2" fmla="val 19379205"/>
              </a:avLst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334000" y="2444708"/>
              <a:ext cx="152400" cy="180149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75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09800" y="228600"/>
            <a:ext cx="4038600" cy="685800"/>
          </a:xfrm>
          <a:prstGeom prst="ellipse">
            <a:avLst/>
          </a:prstGeom>
          <a:ln w="38100">
            <a:solidFill>
              <a:srgbClr val="0070C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21" y="1981200"/>
            <a:ext cx="2705100" cy="281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57600" y="2638961"/>
            <a:ext cx="5334000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08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86800" cy="1676400"/>
          </a:xfrm>
          <a:prstGeom prst="roundRect">
            <a:avLst/>
          </a:prstGeom>
          <a:ln w="5715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কোণকে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সম্পাদ্য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: ৮)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614208"/>
            <a:ext cx="8915400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নির্বচনঃ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∠BAC 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একটি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নির্দিষ্ট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কোণ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। 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রুলার-কম্পাসের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সাহায্যে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কোণটিকে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সমদ্বিখন্ডিত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করতে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হবে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86000" y="2286000"/>
            <a:ext cx="3124200" cy="2438400"/>
            <a:chOff x="2286000" y="2286000"/>
            <a:chExt cx="3124200" cy="2438400"/>
          </a:xfrm>
        </p:grpSpPr>
        <p:grpSp>
          <p:nvGrpSpPr>
            <p:cNvPr id="4" name="Group 3"/>
            <p:cNvGrpSpPr/>
            <p:nvPr/>
          </p:nvGrpSpPr>
          <p:grpSpPr>
            <a:xfrm>
              <a:off x="2286000" y="2286000"/>
              <a:ext cx="3124200" cy="2438400"/>
              <a:chOff x="4876800" y="710899"/>
              <a:chExt cx="3124200" cy="243840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5334000" y="710899"/>
                <a:ext cx="1981200" cy="182880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5334000" y="2539699"/>
                <a:ext cx="2667000" cy="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Oval 6"/>
              <p:cNvSpPr/>
              <p:nvPr/>
            </p:nvSpPr>
            <p:spPr>
              <a:xfrm>
                <a:off x="6019800" y="939499"/>
                <a:ext cx="609600" cy="6096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876800" y="2463499"/>
                <a:ext cx="609600" cy="6096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934200" y="2539699"/>
                <a:ext cx="609600" cy="6096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333999" y="2463499"/>
                <a:ext cx="117987" cy="13519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Oval 12"/>
            <p:cNvSpPr/>
            <p:nvPr/>
          </p:nvSpPr>
          <p:spPr>
            <a:xfrm>
              <a:off x="4055805" y="2799735"/>
              <a:ext cx="117987" cy="13519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551106" y="4042287"/>
              <a:ext cx="117987" cy="13519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502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2743200" y="1066800"/>
            <a:ext cx="3657600" cy="3321844"/>
            <a:chOff x="2743200" y="1066800"/>
            <a:chExt cx="3657600" cy="3321844"/>
          </a:xfrm>
        </p:grpSpPr>
        <p:sp>
          <p:nvSpPr>
            <p:cNvPr id="11" name="Arc 10"/>
            <p:cNvSpPr/>
            <p:nvPr/>
          </p:nvSpPr>
          <p:spPr>
            <a:xfrm rot="4014874">
              <a:off x="2840659" y="2688068"/>
              <a:ext cx="1638049" cy="1459997"/>
            </a:xfrm>
            <a:prstGeom prst="arc">
              <a:avLst>
                <a:gd name="adj1" fmla="val 14203560"/>
                <a:gd name="adj2" fmla="val 18853707"/>
              </a:avLst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2743200" y="1066800"/>
              <a:ext cx="3657600" cy="3321844"/>
              <a:chOff x="2743200" y="1066800"/>
              <a:chExt cx="3657600" cy="3321844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3278459" y="1066800"/>
                <a:ext cx="2319454" cy="257175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3278459" y="3638550"/>
                <a:ext cx="3122341" cy="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7"/>
              <p:cNvSpPr/>
              <p:nvPr/>
            </p:nvSpPr>
            <p:spPr>
              <a:xfrm>
                <a:off x="3514945" y="2226469"/>
                <a:ext cx="713678" cy="669131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743200" y="3531394"/>
                <a:ext cx="713678" cy="85725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419600" y="3575507"/>
                <a:ext cx="713678" cy="6553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278457" y="3531394"/>
                <a:ext cx="138131" cy="190117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3976669" y="2705483"/>
                <a:ext cx="138131" cy="190117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4343400" y="3581400"/>
                <a:ext cx="138131" cy="190117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152400" y="1524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অংকনঃ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ধাপ-১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4549914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বৃত্তচাপ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আকিঁ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বৃত্তচাপটি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রশ্মিগুলোকে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B ও C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66046A56-38D6-45E1-AEE4-243A97B9A018}"/>
              </a:ext>
            </a:extLst>
          </p:cNvPr>
          <p:cNvGrpSpPr/>
          <p:nvPr/>
        </p:nvGrpSpPr>
        <p:grpSpPr>
          <a:xfrm rot="7536312">
            <a:off x="1063201" y="1390270"/>
            <a:ext cx="4427435" cy="4514032"/>
            <a:chOff x="3672559" y="935323"/>
            <a:chExt cx="4987353" cy="4987353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xmlns="" id="{2D379247-145F-4527-80B2-6A79039C87B1}"/>
                </a:ext>
              </a:extLst>
            </p:cNvPr>
            <p:cNvGrpSpPr/>
            <p:nvPr/>
          </p:nvGrpSpPr>
          <p:grpSpPr>
            <a:xfrm>
              <a:off x="4894643" y="1151081"/>
              <a:ext cx="1134978" cy="2277919"/>
              <a:chOff x="7954645" y="829357"/>
              <a:chExt cx="1048446" cy="2926403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xmlns="" id="{FF6BF5CB-4E4B-47AE-8883-29C720835430}"/>
                  </a:ext>
                </a:extLst>
              </p:cNvPr>
              <p:cNvGrpSpPr/>
              <p:nvPr/>
            </p:nvGrpSpPr>
            <p:grpSpPr>
              <a:xfrm rot="645315">
                <a:off x="7954645" y="2022971"/>
                <a:ext cx="234418" cy="1732789"/>
                <a:chOff x="7929797" y="1877922"/>
                <a:chExt cx="234418" cy="1732789"/>
              </a:xfrm>
            </p:grpSpPr>
            <p:sp>
              <p:nvSpPr>
                <p:cNvPr id="67" name="Arrow: Pentagon 2">
                  <a:extLst>
                    <a:ext uri="{FF2B5EF4-FFF2-40B4-BE49-F238E27FC236}">
                      <a16:creationId xmlns:a16="http://schemas.microsoft.com/office/drawing/2014/main" xmlns="" id="{BF201ED3-2562-4C97-85D2-3CC8A597F42A}"/>
                    </a:ext>
                  </a:extLst>
                </p:cNvPr>
                <p:cNvSpPr/>
                <p:nvPr/>
              </p:nvSpPr>
              <p:spPr>
                <a:xfrm rot="5400000">
                  <a:off x="7463979" y="2423390"/>
                  <a:ext cx="1245704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row: Pentagon 1">
                  <a:extLst>
                    <a:ext uri="{FF2B5EF4-FFF2-40B4-BE49-F238E27FC236}">
                      <a16:creationId xmlns:a16="http://schemas.microsoft.com/office/drawing/2014/main" xmlns="" id="{81E1DA1E-21D7-44EE-AACB-4CEDCECD36EC}"/>
                    </a:ext>
                  </a:extLst>
                </p:cNvPr>
                <p:cNvSpPr/>
                <p:nvPr/>
              </p:nvSpPr>
              <p:spPr>
                <a:xfrm rot="5400000">
                  <a:off x="7453503" y="2979652"/>
                  <a:ext cx="1107353" cy="154766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1" name="Arrow: Pentagon 3">
                <a:extLst>
                  <a:ext uri="{FF2B5EF4-FFF2-40B4-BE49-F238E27FC236}">
                    <a16:creationId xmlns:a16="http://schemas.microsoft.com/office/drawing/2014/main" xmlns="" id="{F0E9E4B1-70DA-4623-B8DA-059ADA5DF791}"/>
                  </a:ext>
                </a:extLst>
              </p:cNvPr>
              <p:cNvSpPr/>
              <p:nvPr/>
            </p:nvSpPr>
            <p:spPr>
              <a:xfrm rot="4357843">
                <a:off x="7929881" y="2682534"/>
                <a:ext cx="1897818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xmlns="" id="{8AEA18B9-FA52-448B-A056-FF71BE7898C4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xmlns="" id="{C047C34F-8EE6-46DB-BA5E-0EEAFED2FFD4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65" name="Oval 64">
                    <a:extLst>
                      <a:ext uri="{FF2B5EF4-FFF2-40B4-BE49-F238E27FC236}">
                        <a16:creationId xmlns:a16="http://schemas.microsoft.com/office/drawing/2014/main" xmlns="" id="{B103114A-F629-47B8-8FB9-DAE8B25931C8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Oval 65">
                    <a:extLst>
                      <a:ext uri="{FF2B5EF4-FFF2-40B4-BE49-F238E27FC236}">
                        <a16:creationId xmlns:a16="http://schemas.microsoft.com/office/drawing/2014/main" xmlns="" id="{FFDFEAFD-776C-4C08-91C8-8263C7C99006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xmlns="" id="{472FA3EC-C6E0-400D-98E6-2A784FE49BD5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56801AF8-25C7-4271-81C4-7CA1F3F04CE6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240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42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52400" y="2286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অংকনঃ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ধাপ-২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44958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BC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অর্ধেকের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বৃত্তচাপ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5B6C12E0-A91C-4DCB-AE84-7567E0597146}"/>
              </a:ext>
            </a:extLst>
          </p:cNvPr>
          <p:cNvSpPr/>
          <p:nvPr/>
        </p:nvSpPr>
        <p:spPr>
          <a:xfrm rot="10537887">
            <a:off x="2173538" y="1045533"/>
            <a:ext cx="3571160" cy="335792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2743200" y="1021556"/>
            <a:ext cx="3657600" cy="3321844"/>
            <a:chOff x="2743200" y="1021556"/>
            <a:chExt cx="3657600" cy="3321844"/>
          </a:xfrm>
        </p:grpSpPr>
        <p:grpSp>
          <p:nvGrpSpPr>
            <p:cNvPr id="37" name="Group 36"/>
            <p:cNvGrpSpPr/>
            <p:nvPr/>
          </p:nvGrpSpPr>
          <p:grpSpPr>
            <a:xfrm>
              <a:off x="2743200" y="1021556"/>
              <a:ext cx="3657600" cy="3321844"/>
              <a:chOff x="2743200" y="1066800"/>
              <a:chExt cx="3657600" cy="3321844"/>
            </a:xfrm>
          </p:grpSpPr>
          <p:sp>
            <p:nvSpPr>
              <p:cNvPr id="38" name="Arc 37"/>
              <p:cNvSpPr/>
              <p:nvPr/>
            </p:nvSpPr>
            <p:spPr>
              <a:xfrm rot="4014874">
                <a:off x="2840659" y="2688068"/>
                <a:ext cx="1638049" cy="1459997"/>
              </a:xfrm>
              <a:prstGeom prst="arc">
                <a:avLst>
                  <a:gd name="adj1" fmla="val 14203560"/>
                  <a:gd name="adj2" fmla="val 18853707"/>
                </a:avLst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2743200" y="1066800"/>
                <a:ext cx="3657600" cy="3321844"/>
                <a:chOff x="2743200" y="1066800"/>
                <a:chExt cx="3657600" cy="3321844"/>
              </a:xfrm>
            </p:grpSpPr>
            <p:cxnSp>
              <p:nvCxnSpPr>
                <p:cNvPr id="40" name="Straight Arrow Connector 39"/>
                <p:cNvCxnSpPr/>
                <p:nvPr/>
              </p:nvCxnSpPr>
              <p:spPr>
                <a:xfrm flipV="1">
                  <a:off x="3278459" y="1066800"/>
                  <a:ext cx="2319454" cy="257175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/>
                <p:nvPr/>
              </p:nvCxnSpPr>
              <p:spPr>
                <a:xfrm>
                  <a:off x="3278459" y="3638550"/>
                  <a:ext cx="3122341" cy="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Oval 41"/>
                <p:cNvSpPr/>
                <p:nvPr/>
              </p:nvSpPr>
              <p:spPr>
                <a:xfrm>
                  <a:off x="3514945" y="2226469"/>
                  <a:ext cx="713678" cy="669131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dirty="0">
                      <a:solidFill>
                        <a:srgbClr val="0033CC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2743200" y="3531394"/>
                  <a:ext cx="713678" cy="857250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dirty="0">
                      <a:solidFill>
                        <a:srgbClr val="0033CC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3278457" y="3531394"/>
                  <a:ext cx="138131" cy="190117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3976669" y="2705483"/>
                  <a:ext cx="138131" cy="190117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4343400" y="3581400"/>
                  <a:ext cx="138131" cy="190117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8" name="Arc 47"/>
            <p:cNvSpPr/>
            <p:nvPr/>
          </p:nvSpPr>
          <p:spPr>
            <a:xfrm rot="4917967">
              <a:off x="3861675" y="2400970"/>
              <a:ext cx="1003143" cy="1084057"/>
            </a:xfrm>
            <a:prstGeom prst="arc">
              <a:avLst>
                <a:gd name="adj1" fmla="val 15188710"/>
                <a:gd name="adj2" fmla="val 17771027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DE1A44A2-150C-4BA3-911A-9451160F4670}"/>
              </a:ext>
            </a:extLst>
          </p:cNvPr>
          <p:cNvGrpSpPr/>
          <p:nvPr/>
        </p:nvGrpSpPr>
        <p:grpSpPr>
          <a:xfrm rot="10537887">
            <a:off x="2173538" y="1045533"/>
            <a:ext cx="3571160" cy="3357923"/>
            <a:chOff x="3672559" y="935323"/>
            <a:chExt cx="4987353" cy="4987353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xmlns="" id="{43D36C34-3C43-4EB7-9FD0-A60F9F781B57}"/>
                </a:ext>
              </a:extLst>
            </p:cNvPr>
            <p:cNvGrpSpPr/>
            <p:nvPr/>
          </p:nvGrpSpPr>
          <p:grpSpPr>
            <a:xfrm>
              <a:off x="4894643" y="1151081"/>
              <a:ext cx="1134978" cy="2277919"/>
              <a:chOff x="7954645" y="829357"/>
              <a:chExt cx="1048446" cy="2926403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xmlns="" id="{6EEFE784-454F-4BBF-95FE-A78ED50C0A5D}"/>
                  </a:ext>
                </a:extLst>
              </p:cNvPr>
              <p:cNvGrpSpPr/>
              <p:nvPr/>
            </p:nvGrpSpPr>
            <p:grpSpPr>
              <a:xfrm rot="645315">
                <a:off x="7954645" y="2022971"/>
                <a:ext cx="234418" cy="1732789"/>
                <a:chOff x="7929797" y="1877922"/>
                <a:chExt cx="234418" cy="1732789"/>
              </a:xfrm>
            </p:grpSpPr>
            <p:sp>
              <p:nvSpPr>
                <p:cNvPr id="60" name="Arrow: Pentagon 2">
                  <a:extLst>
                    <a:ext uri="{FF2B5EF4-FFF2-40B4-BE49-F238E27FC236}">
                      <a16:creationId xmlns:a16="http://schemas.microsoft.com/office/drawing/2014/main" xmlns="" id="{9CFA197A-581E-4FBD-8CE4-5EFDDDB5E50F}"/>
                    </a:ext>
                  </a:extLst>
                </p:cNvPr>
                <p:cNvSpPr/>
                <p:nvPr/>
              </p:nvSpPr>
              <p:spPr>
                <a:xfrm rot="5400000">
                  <a:off x="7463979" y="2423390"/>
                  <a:ext cx="1245704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row: Pentagon 1">
                  <a:extLst>
                    <a:ext uri="{FF2B5EF4-FFF2-40B4-BE49-F238E27FC236}">
                      <a16:creationId xmlns:a16="http://schemas.microsoft.com/office/drawing/2014/main" xmlns="" id="{1AB5AAAA-12B4-4802-ADD1-0F482E7FB343}"/>
                    </a:ext>
                  </a:extLst>
                </p:cNvPr>
                <p:cNvSpPr/>
                <p:nvPr/>
              </p:nvSpPr>
              <p:spPr>
                <a:xfrm rot="5400000">
                  <a:off x="7453503" y="2979652"/>
                  <a:ext cx="1107353" cy="154766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" name="Arrow: Pentagon 3">
                <a:extLst>
                  <a:ext uri="{FF2B5EF4-FFF2-40B4-BE49-F238E27FC236}">
                    <a16:creationId xmlns:a16="http://schemas.microsoft.com/office/drawing/2014/main" xmlns="" id="{BADB735D-D4C7-4B37-AA58-4E91B16983C4}"/>
                  </a:ext>
                </a:extLst>
              </p:cNvPr>
              <p:cNvSpPr/>
              <p:nvPr/>
            </p:nvSpPr>
            <p:spPr>
              <a:xfrm rot="4357843">
                <a:off x="7929881" y="2682534"/>
                <a:ext cx="1897818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xmlns="" id="{1BA4E020-8F37-4259-92EB-3C4098B129CF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xmlns="" id="{A053D7D7-36EB-49D0-B68C-31CE39C10D3C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58" name="Oval 57">
                    <a:extLst>
                      <a:ext uri="{FF2B5EF4-FFF2-40B4-BE49-F238E27FC236}">
                        <a16:creationId xmlns:a16="http://schemas.microsoft.com/office/drawing/2014/main" xmlns="" id="{DAAD5E0C-7EE2-4F70-9977-D5F6F0D8B195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Oval 58">
                    <a:extLst>
                      <a:ext uri="{FF2B5EF4-FFF2-40B4-BE49-F238E27FC236}">
                        <a16:creationId xmlns:a16="http://schemas.microsoft.com/office/drawing/2014/main" xmlns="" id="{A8B3F5E5-9413-4C6D-9677-2287197ED1D4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xmlns="" id="{709D64CA-74BE-445A-AEAD-C0E76A65BC91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5B6C12E0-A91C-4DCB-AE84-7567E0597146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681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3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268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43</cp:revision>
  <dcterms:created xsi:type="dcterms:W3CDTF">2020-10-23T03:58:59Z</dcterms:created>
  <dcterms:modified xsi:type="dcterms:W3CDTF">2020-12-27T16:58:29Z</dcterms:modified>
</cp:coreProperties>
</file>