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7" r:id="rId2"/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BA3F9-E604-40ED-859B-5941BD9162C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8E5E8-AC98-48A0-8EE8-CAB477CCB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6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8E5E8-AC98-48A0-8EE8-CAB477CCBC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7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39BD25-AB46-4B68-9349-3292342A595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1251-7471-4854-AE1F-A59165993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4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39BD25-AB46-4B68-9349-3292342A595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1251-7471-4854-AE1F-A59165993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3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39BD25-AB46-4B68-9349-3292342A595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1251-7471-4854-AE1F-A59165993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6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39BD25-AB46-4B68-9349-3292342A595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1251-7471-4854-AE1F-A59165993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5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39BD25-AB46-4B68-9349-3292342A595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1251-7471-4854-AE1F-A59165993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2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39BD25-AB46-4B68-9349-3292342A595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1251-7471-4854-AE1F-A59165993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1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39BD25-AB46-4B68-9349-3292342A595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1251-7471-4854-AE1F-A59165993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0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39BD25-AB46-4B68-9349-3292342A595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1251-7471-4854-AE1F-A59165993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39BD25-AB46-4B68-9349-3292342A595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1251-7471-4854-AE1F-A59165993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0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39BD25-AB46-4B68-9349-3292342A595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1251-7471-4854-AE1F-A59165993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27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539BD25-AB46-4B68-9349-3292342A5958}" type="datetimeFigureOut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431251-7471-4854-AE1F-A59165993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7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371061" y="463826"/>
            <a:ext cx="8401878" cy="6042991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62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1" y="785813"/>
            <a:ext cx="7715250" cy="5472112"/>
          </a:xfrm>
          <a:prstGeom prst="rect">
            <a:avLst/>
          </a:prstGeom>
        </p:spPr>
      </p:pic>
      <p:pic>
        <p:nvPicPr>
          <p:cNvPr id="7" name="Picture 6" descr="FLOWERGIF 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416" y="4405525"/>
            <a:ext cx="20574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0399"/>
          <a:stretch/>
        </p:blipFill>
        <p:spPr>
          <a:xfrm>
            <a:off x="4604658" y="0"/>
            <a:ext cx="4539342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50368"/>
          <a:stretch/>
        </p:blipFill>
        <p:spPr>
          <a:xfrm>
            <a:off x="-66297" y="0"/>
            <a:ext cx="4664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55138 -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69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62518 -0.0018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r="66667" b="53333"/>
          <a:stretch>
            <a:fillRect/>
          </a:stretch>
        </p:blipFill>
        <p:spPr bwMode="auto">
          <a:xfrm>
            <a:off x="561011" y="1147647"/>
            <a:ext cx="8140077" cy="509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09544" y="501316"/>
            <a:ext cx="506112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 ওয়ার্কশিট খোলার পদ্ধতিঃ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1350" y="3811778"/>
            <a:ext cx="3429000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 অফিস বাটন ক্লিক করতে হবে।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নিঊ বাটন ক্লিক করতে হবে।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71350" y="4972051"/>
            <a:ext cx="3529550" cy="5078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বোর্ড কমান্ড</a:t>
            </a:r>
            <a:r>
              <a:rPr lang="en-US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2700" b="1" dirty="0" err="1">
                <a:solidFill>
                  <a:srgbClr val="002060"/>
                </a:solidFill>
                <a:latin typeface="NikoshBAN" pitchFamily="2" charset="0"/>
                <a:ea typeface="Batang" pitchFamily="18" charset="-127"/>
                <a:cs typeface="NikoshBAN" pitchFamily="2" charset="0"/>
              </a:rPr>
              <a:t>Ctrl+n</a:t>
            </a:r>
            <a:endParaRPr lang="en-US" sz="27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4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5437"/>
          <a:stretch/>
        </p:blipFill>
        <p:spPr bwMode="auto">
          <a:xfrm>
            <a:off x="628649" y="2181755"/>
            <a:ext cx="7623607" cy="37814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4395" y="2181755"/>
            <a:ext cx="2489878" cy="3000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       </a:t>
            </a:r>
            <a:r>
              <a:rPr lang="en-US" sz="1350" b="1" dirty="0"/>
              <a:t>Book1 - Microsoft Excel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2916" y="645479"/>
            <a:ext cx="258025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350" y="1505950"/>
            <a:ext cx="791756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উইনডোর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ওয়ার্কবুকের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809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24" y="723324"/>
            <a:ext cx="2941097" cy="7155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05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atin typeface="NikoshBAN" pitchFamily="2" charset="0"/>
                <a:cs typeface="NikoshBAN" pitchFamily="2" charset="0"/>
              </a:rPr>
              <a:t>বাটন</a:t>
            </a:r>
            <a:endParaRPr lang="en-US" sz="405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57" y="1713594"/>
            <a:ext cx="7886700" cy="461665"/>
          </a:xfrm>
          <a:prstGeom prst="rect">
            <a:avLst/>
          </a:prstGeom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উইন্ডোর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একবারে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কোনার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বাটনটি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বাটন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2" descr="E:\MOTIAR\Flower\collection-excel-2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4" y="2175259"/>
            <a:ext cx="8172451" cy="425411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MOTIAR\Motiar D. Content\Class Viii\Picture\পাঠ ২৩\Captur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5" y="2175259"/>
            <a:ext cx="801121" cy="52584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8194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461" y="1143000"/>
            <a:ext cx="5604641" cy="71558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b="1" dirty="0" err="1">
                <a:latin typeface="NikoshBAN" pitchFamily="2" charset="0"/>
                <a:cs typeface="NikoshBAN" pitchFamily="2" charset="0"/>
              </a:rPr>
              <a:t>অফিস</a:t>
            </a:r>
            <a:r>
              <a:rPr lang="en-US" sz="405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atin typeface="NikoshBAN" pitchFamily="2" charset="0"/>
                <a:cs typeface="NikoshBAN" pitchFamily="2" charset="0"/>
              </a:rPr>
              <a:t>বাটনের</a:t>
            </a:r>
            <a:r>
              <a:rPr lang="en-US" sz="405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latin typeface="NikoshBAN" pitchFamily="2" charset="0"/>
                <a:cs typeface="NikoshBAN" pitchFamily="2" charset="0"/>
              </a:rPr>
              <a:t>মেনুসমূহ</a:t>
            </a:r>
            <a:endParaRPr lang="en-US" sz="405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0148" y="2139462"/>
            <a:ext cx="2335268" cy="3861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21441835">
            <a:off x="222954" y="2264020"/>
            <a:ext cx="2537984" cy="577673"/>
          </a:xfrm>
          <a:prstGeom prst="wedgeRectCallout">
            <a:avLst>
              <a:gd name="adj1" fmla="val 84731"/>
              <a:gd name="adj2" fmla="val 37412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pPr marL="257175" indent="-257175" algn="ctr"/>
            <a:r>
              <a:rPr lang="en-US" sz="21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1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বুকশীট</a:t>
            </a:r>
            <a:r>
              <a:rPr lang="en-US" sz="21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21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1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21306727">
            <a:off x="296878" y="3184702"/>
            <a:ext cx="2530017" cy="629767"/>
          </a:xfrm>
          <a:prstGeom prst="wedgeRectCallout">
            <a:avLst>
              <a:gd name="adj1" fmla="val 77352"/>
              <a:gd name="adj2" fmla="val -3635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57175" indent="-257175" algn="just"/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সেভ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1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57150" y="5321522"/>
            <a:ext cx="2490952" cy="498231"/>
          </a:xfrm>
          <a:prstGeom prst="wedgeRectCallout">
            <a:avLst>
              <a:gd name="adj1" fmla="val 88769"/>
              <a:gd name="adj2" fmla="val 2603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257175" indent="-257175" algn="ctr"/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ফইল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গুটিয়ে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1500" b="1" dirty="0">
                <a:latin typeface="NikoshBAN" pitchFamily="2" charset="0"/>
                <a:cs typeface="NikoshBAN" pitchFamily="2" charset="0"/>
              </a:rPr>
              <a:t> </a:t>
            </a:r>
            <a:r>
              <a:rPr lang="en-US" sz="1500" b="1" dirty="0"/>
              <a:t> </a:t>
            </a:r>
            <a:endParaRPr lang="en-US" sz="1500" b="1" dirty="0">
              <a:latin typeface="TonnyBanglaMJ" pitchFamily="2" charset="0"/>
              <a:cs typeface="TonnyBanglaMJ" pitchFamily="2" charset="0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855094" y="2244202"/>
            <a:ext cx="3269375" cy="498231"/>
          </a:xfrm>
          <a:prstGeom prst="wedgeRectCallout">
            <a:avLst>
              <a:gd name="adj1" fmla="val -79074"/>
              <a:gd name="adj2" fmla="val 140235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marL="257175" indent="-257175" algn="ctr"/>
            <a:r>
              <a:rPr lang="en-US" sz="15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15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5926724" y="3078060"/>
            <a:ext cx="2802321" cy="564403"/>
          </a:xfrm>
          <a:prstGeom prst="wedgeRectCallout">
            <a:avLst>
              <a:gd name="adj1" fmla="val -86719"/>
              <a:gd name="adj2" fmla="val 5267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57175" indent="-257175" algn="ctr"/>
            <a:r>
              <a:rPr lang="en-US" b="1" dirty="0">
                <a:latin typeface="TonnyBanglaMJ" pitchFamily="2" charset="0"/>
                <a:cs typeface="TonnyBangla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ডকুমেন্টটি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420338">
            <a:off x="5951505" y="4048591"/>
            <a:ext cx="3191531" cy="601698"/>
          </a:xfrm>
          <a:prstGeom prst="wedgeRectCallout">
            <a:avLst>
              <a:gd name="adj1" fmla="val -87620"/>
              <a:gd name="adj2" fmla="val 106256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/>
          <a:lstStyle/>
          <a:p>
            <a:pPr marL="257175" indent="-257175" algn="ctr"/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অন্যস্থানের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354177" y="4300162"/>
            <a:ext cx="1896895" cy="682972"/>
          </a:xfrm>
          <a:prstGeom prst="wedgeRectCallout">
            <a:avLst>
              <a:gd name="adj1" fmla="val 118586"/>
              <a:gd name="adj2" fmla="val -5970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57175" indent="-257175" algn="ctr"/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1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b="1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1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5855094" y="5140524"/>
            <a:ext cx="3269375" cy="361996"/>
          </a:xfrm>
          <a:prstGeom prst="wedgeRectCallout">
            <a:avLst>
              <a:gd name="adj1" fmla="val -82601"/>
              <a:gd name="adj2" fmla="val -4582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57175" indent="-257175" algn="ctr"/>
            <a:r>
              <a:rPr lang="en-US" b="1" dirty="0" err="1">
                <a:latin typeface="Nikosh" pitchFamily="2" charset="0"/>
                <a:cs typeface="Nikosh" pitchFamily="2" charset="0"/>
              </a:rPr>
              <a:t>ডাটা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বিভ্ন্নি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করার</a:t>
            </a:r>
            <a:r>
              <a:rPr lang="en-US" b="1" dirty="0"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latin typeface="Nikosh" pitchFamily="2" charset="0"/>
                <a:cs typeface="Nikosh" pitchFamily="2" charset="0"/>
              </a:rPr>
              <a:t>জন্য</a:t>
            </a:r>
            <a:endParaRPr lang="en-US" b="1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212" y="604006"/>
            <a:ext cx="4705914" cy="7848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dirty="0" err="1">
                <a:latin typeface="NikoshBAN" pitchFamily="2" charset="0"/>
                <a:cs typeface="NikoshBAN" pitchFamily="2" charset="0"/>
              </a:rPr>
              <a:t>কুইক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অ্যাকসেস</a:t>
            </a:r>
            <a:r>
              <a:rPr lang="en-US" sz="4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4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37" y="1405477"/>
            <a:ext cx="7972426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অফিস</a:t>
            </a:r>
            <a:r>
              <a:rPr lang="en-US" sz="3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বাটনের</a:t>
            </a:r>
            <a:r>
              <a:rPr lang="en-US" sz="3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পাশে</a:t>
            </a:r>
            <a:r>
              <a:rPr lang="en-US" sz="3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কুইক</a:t>
            </a:r>
            <a:r>
              <a:rPr lang="en-US" sz="3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অ্যাকসেস</a:t>
            </a:r>
            <a:r>
              <a:rPr lang="en-US" sz="3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টুলবারের</a:t>
            </a:r>
            <a:r>
              <a:rPr lang="en-US" sz="3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অবস্থান</a:t>
            </a:r>
            <a:r>
              <a:rPr lang="en-US" sz="3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3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সচরাচর</a:t>
            </a:r>
            <a:r>
              <a:rPr lang="en-US" sz="3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যে</a:t>
            </a:r>
            <a:r>
              <a:rPr lang="en-US" sz="3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বাটনগুলো</a:t>
            </a:r>
            <a:r>
              <a:rPr lang="en-US" sz="3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বেশি</a:t>
            </a:r>
            <a:r>
              <a:rPr lang="en-US" sz="3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ব্যবহৃত</a:t>
            </a:r>
            <a:r>
              <a:rPr lang="en-US" sz="3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3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সেগুলো</a:t>
            </a:r>
            <a:r>
              <a:rPr lang="en-US" sz="3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এখানে</a:t>
            </a:r>
            <a:r>
              <a:rPr lang="en-US" sz="3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থাকে</a:t>
            </a:r>
            <a:r>
              <a:rPr lang="en-US" sz="30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pic>
        <p:nvPicPr>
          <p:cNvPr id="4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657475"/>
            <a:ext cx="7600950" cy="3647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4375" y="2854177"/>
            <a:ext cx="1493044" cy="1692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10923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8975" y="701982"/>
            <a:ext cx="2333084" cy="7848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latin typeface="NikoshBAN" pitchFamily="2" charset="0"/>
                <a:cs typeface="NikoshBAN" pitchFamily="2" charset="0"/>
              </a:rPr>
              <a:t>রিবন</a:t>
            </a:r>
            <a:endParaRPr lang="en-US" sz="4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২৩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070" y="1965236"/>
            <a:ext cx="7543151" cy="125308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57213" y="4833741"/>
            <a:ext cx="7972425" cy="9233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মাইক্রোসফট</a:t>
            </a:r>
            <a:r>
              <a:rPr lang="en-US" sz="27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এক্সেলে</a:t>
            </a:r>
            <a:r>
              <a:rPr lang="en-US" sz="27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7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কমান্ডকে</a:t>
            </a:r>
            <a:r>
              <a:rPr lang="en-US" sz="27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গুচ্ছাকারে</a:t>
            </a:r>
            <a:r>
              <a:rPr lang="en-US" sz="27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সাজানো</a:t>
            </a:r>
            <a:r>
              <a:rPr lang="en-US" sz="27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হয়েছে</a:t>
            </a:r>
            <a:r>
              <a:rPr lang="en-US" sz="27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 </a:t>
            </a:r>
            <a:r>
              <a:rPr lang="en-US" sz="27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এগুলোকে</a:t>
            </a:r>
            <a:r>
              <a:rPr lang="en-US" sz="27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রিবন</a:t>
            </a:r>
            <a:r>
              <a:rPr lang="en-US" sz="27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700" dirty="0" err="1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বলে</a:t>
            </a:r>
            <a:r>
              <a:rPr lang="en-US" sz="27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776070" y="2409828"/>
            <a:ext cx="7543151" cy="550462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94180" y="3252723"/>
            <a:ext cx="8706933" cy="172019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13101" y="2564646"/>
            <a:ext cx="479281" cy="11697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4061" y="3734376"/>
            <a:ext cx="1357962" cy="30008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dirty="0" err="1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13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350" dirty="0" err="1">
                <a:latin typeface="NikoshBAN" pitchFamily="2" charset="0"/>
                <a:cs typeface="NikoshBAN" pitchFamily="2" charset="0"/>
              </a:rPr>
              <a:t>ট্যাব</a:t>
            </a:r>
            <a:endParaRPr lang="en-US" sz="13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0704" y="3596761"/>
            <a:ext cx="1757363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চিত্রভিত্তিক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আইকন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469265" y="3115107"/>
            <a:ext cx="0" cy="447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664470" y="3734376"/>
            <a:ext cx="2076883" cy="553998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dirty="0" err="1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1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dirty="0" err="1">
                <a:latin typeface="NikoshBAN" pitchFamily="2" charset="0"/>
                <a:cs typeface="NikoshBAN" pitchFamily="2" charset="0"/>
              </a:rPr>
              <a:t>ট্যাবের</a:t>
            </a:r>
            <a:r>
              <a:rPr lang="en-US" sz="1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dirty="0" err="1"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sz="1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dirty="0" err="1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1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500" dirty="0" err="1">
                <a:latin typeface="NikoshBAN" pitchFamily="2" charset="0"/>
                <a:cs typeface="NikoshBAN" pitchFamily="2" charset="0"/>
              </a:rPr>
              <a:t>ট্যাব</a:t>
            </a:r>
            <a:endParaRPr lang="en-US" sz="15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543151" y="3252723"/>
            <a:ext cx="0" cy="447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4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6222" y="611521"/>
            <a:ext cx="8108805" cy="600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সেলের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ফর্মুলা</a:t>
            </a:r>
            <a:r>
              <a:rPr lang="en-US" sz="3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endParaRPr lang="en-US" sz="3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6558" y="5916412"/>
            <a:ext cx="8288135" cy="4847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ফর্মেটিং</a:t>
            </a:r>
            <a:r>
              <a:rPr 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টুলবারের</a:t>
            </a:r>
            <a:r>
              <a:rPr 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লম্বা</a:t>
            </a:r>
            <a:r>
              <a:rPr 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দু’টি</a:t>
            </a:r>
            <a:r>
              <a:rPr 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অংশে</a:t>
            </a:r>
            <a:r>
              <a:rPr 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বিভক্ত</a:t>
            </a:r>
            <a:r>
              <a:rPr 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বারটিকে</a:t>
            </a:r>
            <a:r>
              <a:rPr 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ফর্মুলা</a:t>
            </a:r>
            <a:r>
              <a:rPr 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</a:t>
            </a:r>
            <a:endParaRPr lang="en-US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8" y="1726952"/>
            <a:ext cx="8198469" cy="4059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MOTIAR\Motiar D. Content\Class Viii\Picture\পাঠ ২৩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558" y="2757487"/>
            <a:ext cx="8198469" cy="371475"/>
          </a:xfrm>
          <a:prstGeom prst="rect">
            <a:avLst/>
          </a:prstGeom>
          <a:ln w="57150" cap="sq">
            <a:solidFill>
              <a:srgbClr val="66FF3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9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9" y="540823"/>
            <a:ext cx="248263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1" y="5423632"/>
            <a:ext cx="8258175" cy="90024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উইন্ডোর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সর্বনিম্নে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টাস্ক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বারের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উপরের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বারকে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স্ট্যাটাস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বলা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এতে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ডকুমেন্টের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স্ট্যাটাস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অবস্থা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অন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অথবা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অফ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প্রদর্শিত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2700" b="1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27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Motiar\Desktop\Capture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390803"/>
            <a:ext cx="8143875" cy="3738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MOTIAR\Motiar D. Content\Class Viii\Picture\পাঠ ২৩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4797073"/>
            <a:ext cx="8258175" cy="47934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655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8975" y="556442"/>
            <a:ext cx="2478232" cy="784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শিট</a:t>
            </a:r>
            <a:r>
              <a:rPr 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পাঠ ২৩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496" y="5255420"/>
            <a:ext cx="8069190" cy="625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60460" y="1465376"/>
            <a:ext cx="7815262" cy="931024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উইন্ডোর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নীচে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বামদিকে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শীট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ট্যাব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একটি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ওয়ার্কবুকে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সাধারণত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তিনটি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ওয়ার্কশীট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যেমন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: Sheet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tiar\Desktop\Capture 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6" y="2681616"/>
            <a:ext cx="8069190" cy="2573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3496" y="5255421"/>
            <a:ext cx="2009500" cy="611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6049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0311" y="980835"/>
            <a:ext cx="5893231" cy="62324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New File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তৈরী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করার নিয়ম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00351" y="2286000"/>
            <a:ext cx="600074" cy="4000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4" r="8185" b="16129"/>
          <a:stretch/>
        </p:blipFill>
        <p:spPr bwMode="auto">
          <a:xfrm>
            <a:off x="2642511" y="1714500"/>
            <a:ext cx="4519459" cy="3943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 descr="E:\MOTIAR\Board\w 4.png"/>
          <p:cNvPicPr>
            <a:picLocks noChangeAspect="1" noChangeArrowheads="1"/>
          </p:cNvPicPr>
          <p:nvPr/>
        </p:nvPicPr>
        <p:blipFill rotWithShape="1">
          <a:blip r:embed="rId3"/>
          <a:srcRect r="50000"/>
          <a:stretch/>
        </p:blipFill>
        <p:spPr bwMode="auto">
          <a:xfrm>
            <a:off x="1906786" y="1714500"/>
            <a:ext cx="657224" cy="3943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1823897" y="1633209"/>
            <a:ext cx="414337" cy="416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035631" y="2049824"/>
            <a:ext cx="457200" cy="412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42511" y="2521297"/>
            <a:ext cx="542926" cy="756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0553" y="5151135"/>
            <a:ext cx="1428750" cy="4154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solidFill>
                  <a:srgbClr val="8064A2">
                    <a:lumMod val="50000"/>
                  </a:srgb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4. Create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554" y="2255840"/>
            <a:ext cx="1325244" cy="55399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1. Office Button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172" y="3104435"/>
            <a:ext cx="1085850" cy="41549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2. New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852" y="3814531"/>
            <a:ext cx="1143000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3. Blank Workbook</a:t>
            </a:r>
          </a:p>
        </p:txBody>
      </p:sp>
      <p:sp>
        <p:nvSpPr>
          <p:cNvPr id="13" name="Oval 12"/>
          <p:cNvSpPr/>
          <p:nvPr/>
        </p:nvSpPr>
        <p:spPr>
          <a:xfrm>
            <a:off x="5874928" y="4280719"/>
            <a:ext cx="542926" cy="7561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7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9" y="576312"/>
            <a:ext cx="8015286" cy="5756683"/>
          </a:xfrm>
          <a:prstGeom prst="rect">
            <a:avLst/>
          </a:prstGeom>
        </p:spPr>
      </p:pic>
      <p:pic>
        <p:nvPicPr>
          <p:cNvPr id="3" name="Picture 2" descr="FLOWERGIF 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828" y="4275595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9" b="5437"/>
          <a:stretch/>
        </p:blipFill>
        <p:spPr bwMode="auto">
          <a:xfrm>
            <a:off x="628649" y="600074"/>
            <a:ext cx="7988578" cy="5743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A2D55E5-767C-4E31-89B9-C305F2EC5DB1}"/>
              </a:ext>
            </a:extLst>
          </p:cNvPr>
          <p:cNvSpPr/>
          <p:nvPr/>
        </p:nvSpPr>
        <p:spPr>
          <a:xfrm>
            <a:off x="467140" y="1900859"/>
            <a:ext cx="1073426" cy="3180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9C7DB95-137F-4CF5-90F8-698F846663B6}"/>
              </a:ext>
            </a:extLst>
          </p:cNvPr>
          <p:cNvSpPr/>
          <p:nvPr/>
        </p:nvSpPr>
        <p:spPr>
          <a:xfrm>
            <a:off x="596348" y="3540815"/>
            <a:ext cx="1073426" cy="3180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5021E75-9B1C-4AAE-BA19-3E33243CEED8}"/>
              </a:ext>
            </a:extLst>
          </p:cNvPr>
          <p:cNvSpPr/>
          <p:nvPr/>
        </p:nvSpPr>
        <p:spPr>
          <a:xfrm>
            <a:off x="3299792" y="3938380"/>
            <a:ext cx="1073426" cy="3180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B098A78-5222-4AF2-B5AD-6C01940F872A}"/>
              </a:ext>
            </a:extLst>
          </p:cNvPr>
          <p:cNvSpPr/>
          <p:nvPr/>
        </p:nvSpPr>
        <p:spPr>
          <a:xfrm>
            <a:off x="695740" y="4286250"/>
            <a:ext cx="1073426" cy="3180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A7D5998-7597-43BD-9593-A22F8781C7DC}"/>
              </a:ext>
            </a:extLst>
          </p:cNvPr>
          <p:cNvSpPr/>
          <p:nvPr/>
        </p:nvSpPr>
        <p:spPr>
          <a:xfrm>
            <a:off x="1242392" y="4942233"/>
            <a:ext cx="1073426" cy="3180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B88FD7-590C-4C4F-BC28-6E9362D78534}"/>
              </a:ext>
            </a:extLst>
          </p:cNvPr>
          <p:cNvSpPr/>
          <p:nvPr/>
        </p:nvSpPr>
        <p:spPr>
          <a:xfrm>
            <a:off x="2693506" y="5578337"/>
            <a:ext cx="1073426" cy="3180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224FD57-2427-403C-BCE4-5702E6EF1DEC}"/>
              </a:ext>
            </a:extLst>
          </p:cNvPr>
          <p:cNvSpPr/>
          <p:nvPr/>
        </p:nvSpPr>
        <p:spPr>
          <a:xfrm>
            <a:off x="7543801" y="1453598"/>
            <a:ext cx="1073426" cy="3180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3C0D59A-F735-46A4-BC89-DC9BBECC5F01}"/>
              </a:ext>
            </a:extLst>
          </p:cNvPr>
          <p:cNvSpPr/>
          <p:nvPr/>
        </p:nvSpPr>
        <p:spPr>
          <a:xfrm>
            <a:off x="6778488" y="1880980"/>
            <a:ext cx="1500808" cy="3180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5526D09-2E48-4DF7-8045-C88C7065256B}"/>
              </a:ext>
            </a:extLst>
          </p:cNvPr>
          <p:cNvSpPr/>
          <p:nvPr/>
        </p:nvSpPr>
        <p:spPr>
          <a:xfrm>
            <a:off x="4701210" y="2735745"/>
            <a:ext cx="1500808" cy="3180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E7F004F-EE2B-4E17-B82B-B0818FC3DD84}"/>
              </a:ext>
            </a:extLst>
          </p:cNvPr>
          <p:cNvSpPr/>
          <p:nvPr/>
        </p:nvSpPr>
        <p:spPr>
          <a:xfrm>
            <a:off x="4909932" y="3620328"/>
            <a:ext cx="1729408" cy="3180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91922A7-B751-4644-9D44-FB6608A7BF42}"/>
              </a:ext>
            </a:extLst>
          </p:cNvPr>
          <p:cNvSpPr/>
          <p:nvPr/>
        </p:nvSpPr>
        <p:spPr>
          <a:xfrm>
            <a:off x="4840358" y="4564545"/>
            <a:ext cx="1729408" cy="3180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1EE3E7D-B2A3-4D9E-B125-F47489931480}"/>
              </a:ext>
            </a:extLst>
          </p:cNvPr>
          <p:cNvSpPr/>
          <p:nvPr/>
        </p:nvSpPr>
        <p:spPr>
          <a:xfrm>
            <a:off x="4711149" y="5483916"/>
            <a:ext cx="1729408" cy="31805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981" y="3947078"/>
            <a:ext cx="7143914" cy="201274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Picture 2" descr="E:\New Accounting -9\indexBari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2066" y="2140833"/>
            <a:ext cx="2544418" cy="133910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Rectangle 14"/>
          <p:cNvSpPr/>
          <p:nvPr/>
        </p:nvSpPr>
        <p:spPr>
          <a:xfrm>
            <a:off x="1540565" y="2234986"/>
            <a:ext cx="35507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b="1" u="sng" spc="38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7200" b="1" u="sng" spc="38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6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AF492FD3-3FC9-A246-A65C-359E13AAA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8651"/>
            <a:ext cx="8186736" cy="575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3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02796" y="944041"/>
            <a:ext cx="6772300" cy="5270298"/>
            <a:chOff x="1302796" y="944041"/>
            <a:chExt cx="6772300" cy="5270298"/>
          </a:xfrm>
        </p:grpSpPr>
        <p:sp>
          <p:nvSpPr>
            <p:cNvPr id="7" name="TextBox 6"/>
            <p:cNvSpPr txBox="1"/>
            <p:nvPr/>
          </p:nvSpPr>
          <p:spPr>
            <a:xfrm>
              <a:off x="1302796" y="2236700"/>
              <a:ext cx="54551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bn-IN" sz="5400" b="1" dirty="0">
                  <a:ln w="0"/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তথ্য ও যোগাযোগ প্রযুক্তি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88522" y="4545023"/>
              <a:ext cx="43121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n w="13462">
                    <a:solidFill>
                      <a:schemeClr val="tx1"/>
                    </a:solidFill>
                    <a:prstDash val="solid"/>
                  </a:ln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চতূর্থ</a:t>
              </a:r>
              <a:r>
                <a:rPr lang="en-US" sz="6000" dirty="0" smtClean="0">
                  <a:ln w="13462">
                    <a:solidFill>
                      <a:schemeClr val="tx1"/>
                    </a:solidFill>
                    <a:prstDash val="solid"/>
                  </a:ln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 smtClean="0">
                  <a:ln w="13462">
                    <a:solidFill>
                      <a:schemeClr val="tx1"/>
                    </a:solidFill>
                    <a:prstDash val="solid"/>
                  </a:ln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endParaRPr lang="en-US" sz="2000" dirty="0">
                <a:ln w="13462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8" name="Picture 7" descr="FLOWERGIF 1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17696" y="4156939"/>
              <a:ext cx="2057400" cy="20574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600201" y="944041"/>
              <a:ext cx="410051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400" b="1" dirty="0" err="1">
                  <a:ln w="12700">
                    <a:solidFill>
                      <a:srgbClr val="83992A"/>
                    </a:solidFill>
                    <a:prstDash val="solid"/>
                  </a:ln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5400" b="1" dirty="0">
                  <a:ln w="12700">
                    <a:solidFill>
                      <a:srgbClr val="83992A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rgbClr val="83992A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 w="12700">
                    <a:solidFill>
                      <a:srgbClr val="83992A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rgbClr val="83992A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5400" b="1" dirty="0">
                  <a:ln w="12700">
                    <a:solidFill>
                      <a:srgbClr val="83992A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rgbClr val="83992A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02796" y="3390861"/>
              <a:ext cx="3786187" cy="92333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bn-IN" sz="5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অষ্টম</a:t>
              </a:r>
              <a:endPara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4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7943851" y="6116344"/>
            <a:ext cx="400050" cy="28575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1143000" y="857250"/>
            <a:ext cx="342900" cy="40005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714375" y="6061033"/>
            <a:ext cx="342900" cy="28575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838" y="1043533"/>
            <a:ext cx="5029636" cy="5989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9" y="1767295"/>
            <a:ext cx="7986712" cy="397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7600950" y="5715000"/>
            <a:ext cx="400050" cy="28575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143000" y="5715000"/>
            <a:ext cx="342900" cy="28575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882" y="727442"/>
            <a:ext cx="5029636" cy="59898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" y="1466919"/>
            <a:ext cx="8038961" cy="401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5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8" y="642937"/>
            <a:ext cx="8058150" cy="55578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368" y="4263161"/>
            <a:ext cx="4480560" cy="13518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21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06" y="414338"/>
            <a:ext cx="8340237" cy="6115050"/>
          </a:xfrm>
          <a:prstGeom prst="rect">
            <a:avLst/>
          </a:prstGeom>
        </p:spPr>
      </p:pic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7929564" y="5999349"/>
            <a:ext cx="400050" cy="285750"/>
          </a:xfrm>
          <a:prstGeom prst="actionButtonForwardNex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514350" y="624172"/>
            <a:ext cx="342900" cy="40005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800100" y="6000750"/>
            <a:ext cx="342900" cy="285750"/>
          </a:xfrm>
          <a:prstGeom prst="actionButtonBackPreviou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Action Button: Information 5">
            <a:hlinkClick r:id="rId3" action="ppaction://hlinksldjump" highlightClick="1"/>
          </p:cNvPr>
          <p:cNvSpPr/>
          <p:nvPr/>
        </p:nvSpPr>
        <p:spPr>
          <a:xfrm>
            <a:off x="8333665" y="624172"/>
            <a:ext cx="379578" cy="374461"/>
          </a:xfrm>
          <a:prstGeom prst="actionButtonInform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3621301" y="1415053"/>
            <a:ext cx="31983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1718" y="2622282"/>
            <a:ext cx="4520564" cy="461665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     </a:t>
            </a:r>
            <a:r>
              <a:rPr lang="en-US" sz="2400" b="1" dirty="0" err="1">
                <a:solidFill>
                  <a:schemeClr val="tx1"/>
                </a:solidFill>
              </a:rPr>
              <a:t>এই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পাঠ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শেষে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শিক্ষার্থীরাঃ</a:t>
            </a:r>
            <a:r>
              <a:rPr lang="en-US" sz="2400" b="1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90" y="3465374"/>
            <a:ext cx="6726555" cy="6001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628650" y="3584832"/>
            <a:ext cx="628650" cy="438581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708582" y="4177599"/>
            <a:ext cx="7792481" cy="6001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514350" y="4300393"/>
            <a:ext cx="628650" cy="438581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1061326" y="4861768"/>
            <a:ext cx="7623848" cy="600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05802" y="4998664"/>
            <a:ext cx="628650" cy="438581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0025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042" y="624409"/>
            <a:ext cx="6031788" cy="71558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এক্সেল</a:t>
            </a:r>
            <a:r>
              <a:rPr lang="en-US" sz="40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0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0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937188" y="4922804"/>
            <a:ext cx="1643007" cy="97155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</a:rPr>
              <a:t>All Programs/Apps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964252" y="4947731"/>
            <a:ext cx="1388462" cy="85725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 Office</a:t>
            </a:r>
            <a:r>
              <a:rPr lang="en-US" sz="1350" dirty="0"/>
              <a:t>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509384" y="4886933"/>
            <a:ext cx="2118726" cy="971550"/>
          </a:xfrm>
          <a:prstGeom prst="rightArrow">
            <a:avLst/>
          </a:prstGeom>
          <a:solidFill>
            <a:srgbClr val="7030A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MS Excel-2007/2010/2016</a:t>
            </a:r>
            <a:r>
              <a:rPr lang="en-US" sz="1350" dirty="0"/>
              <a:t> </a:t>
            </a:r>
          </a:p>
        </p:txBody>
      </p:sp>
      <p:sp>
        <p:nvSpPr>
          <p:cNvPr id="6" name="Right Arrow 5"/>
          <p:cNvSpPr/>
          <p:nvPr/>
        </p:nvSpPr>
        <p:spPr>
          <a:xfrm>
            <a:off x="164669" y="4886933"/>
            <a:ext cx="1801703" cy="97155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/>
              <a:t>Start Button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8" y="1743074"/>
            <a:ext cx="8137219" cy="2953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7054130" y="4982386"/>
            <a:ext cx="1575399" cy="97155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 PEPSI" panose="020B7200000000000000" pitchFamily="34" charset="0"/>
              </a:rPr>
              <a:t>Clic</a:t>
            </a:r>
            <a:r>
              <a:rPr lang="en-US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F PEPSI" panose="020B7200000000000000" pitchFamily="34" charset="0"/>
              </a:rPr>
              <a:t>k</a:t>
            </a:r>
            <a:endParaRPr lang="en-US" sz="135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F PEPSI" panose="020B7200000000000000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1488" y="4439229"/>
            <a:ext cx="626679" cy="4000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ounded Rectangle 9"/>
          <p:cNvSpPr/>
          <p:nvPr/>
        </p:nvSpPr>
        <p:spPr>
          <a:xfrm>
            <a:off x="324753" y="4083936"/>
            <a:ext cx="1723368" cy="1714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ounded Rectangle 10"/>
          <p:cNvSpPr/>
          <p:nvPr/>
        </p:nvSpPr>
        <p:spPr>
          <a:xfrm>
            <a:off x="3074702" y="3501724"/>
            <a:ext cx="1723368" cy="1714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ounded Rectangle 11"/>
          <p:cNvSpPr/>
          <p:nvPr/>
        </p:nvSpPr>
        <p:spPr>
          <a:xfrm>
            <a:off x="6101989" y="3219622"/>
            <a:ext cx="2506718" cy="1714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ight Arrow 12"/>
          <p:cNvSpPr/>
          <p:nvPr/>
        </p:nvSpPr>
        <p:spPr>
          <a:xfrm>
            <a:off x="762164" y="5468161"/>
            <a:ext cx="244649" cy="43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279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MOTIAR\Motiar D. Content\Class Viii\Picture\পাঠ ২৩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657350"/>
            <a:ext cx="2743200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114674" y="971551"/>
            <a:ext cx="2000252" cy="60016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অথবা</a:t>
            </a:r>
            <a:endParaRPr lang="en-US" sz="3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50" y="4586154"/>
            <a:ext cx="6115050" cy="92333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7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কম্পিউটারের</a:t>
            </a:r>
            <a:r>
              <a:rPr lang="en-US" sz="27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ডেস্কটপে</a:t>
            </a:r>
            <a:r>
              <a:rPr lang="en-US" sz="27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স্প্রেডসিট</a:t>
            </a:r>
            <a:r>
              <a:rPr lang="en-US" sz="27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প্রোগ্রামের</a:t>
            </a:r>
            <a:r>
              <a:rPr lang="en-US" sz="27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আইকনে</a:t>
            </a:r>
            <a:r>
              <a:rPr lang="en-US" sz="27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ডাবল</a:t>
            </a:r>
            <a:r>
              <a:rPr lang="en-US" sz="27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ক্লিক</a:t>
            </a:r>
            <a:r>
              <a:rPr lang="en-US" sz="27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700" b="1" dirty="0">
                <a:solidFill>
                  <a:prstClr val="black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2943225" y="3228975"/>
            <a:ext cx="1943100" cy="6286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086100" y="2057400"/>
            <a:ext cx="1028700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303</Words>
  <Application>Microsoft Office PowerPoint</Application>
  <PresentationFormat>On-screen Show (4:3)</PresentationFormat>
  <Paragraphs>55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AF PEPSI</vt:lpstr>
      <vt:lpstr>Arial</vt:lpstr>
      <vt:lpstr>Batang</vt:lpstr>
      <vt:lpstr>Calibri</vt:lpstr>
      <vt:lpstr>Calibri Light</vt:lpstr>
      <vt:lpstr>Kalpurush</vt:lpstr>
      <vt:lpstr>Nikosh</vt:lpstr>
      <vt:lpstr>NikoshBAN</vt:lpstr>
      <vt:lpstr>Times New Roman</vt:lpstr>
      <vt:lpstr>TonnyBanglaMJ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Samsul</dc:creator>
  <cp:lastModifiedBy>Samsul</cp:lastModifiedBy>
  <cp:revision>12</cp:revision>
  <dcterms:created xsi:type="dcterms:W3CDTF">2020-12-17T08:16:11Z</dcterms:created>
  <dcterms:modified xsi:type="dcterms:W3CDTF">2020-12-27T05:56:38Z</dcterms:modified>
</cp:coreProperties>
</file>