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9" r:id="rId2"/>
    <p:sldId id="307" r:id="rId3"/>
    <p:sldId id="288" r:id="rId4"/>
    <p:sldId id="312" r:id="rId5"/>
    <p:sldId id="330" r:id="rId6"/>
    <p:sldId id="291" r:id="rId7"/>
    <p:sldId id="329" r:id="rId8"/>
    <p:sldId id="328" r:id="rId9"/>
    <p:sldId id="327" r:id="rId10"/>
    <p:sldId id="326" r:id="rId11"/>
    <p:sldId id="294" r:id="rId12"/>
    <p:sldId id="325" r:id="rId13"/>
    <p:sldId id="324" r:id="rId14"/>
    <p:sldId id="318" r:id="rId15"/>
    <p:sldId id="331" r:id="rId16"/>
    <p:sldId id="338" r:id="rId17"/>
    <p:sldId id="337" r:id="rId18"/>
    <p:sldId id="336" r:id="rId19"/>
    <p:sldId id="300" r:id="rId20"/>
    <p:sldId id="334" r:id="rId21"/>
    <p:sldId id="333" r:id="rId22"/>
    <p:sldId id="316" r:id="rId23"/>
    <p:sldId id="317" r:id="rId24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8D6EEE-6582-46BD-BB1E-3ACF3E7F61AF}">
          <p14:sldIdLst>
            <p14:sldId id="289"/>
            <p14:sldId id="307"/>
            <p14:sldId id="288"/>
            <p14:sldId id="312"/>
            <p14:sldId id="330"/>
            <p14:sldId id="291"/>
            <p14:sldId id="329"/>
            <p14:sldId id="328"/>
            <p14:sldId id="327"/>
            <p14:sldId id="326"/>
            <p14:sldId id="294"/>
            <p14:sldId id="325"/>
            <p14:sldId id="324"/>
            <p14:sldId id="318"/>
            <p14:sldId id="331"/>
            <p14:sldId id="338"/>
            <p14:sldId id="337"/>
            <p14:sldId id="336"/>
            <p14:sldId id="300"/>
            <p14:sldId id="334"/>
            <p14:sldId id="333"/>
            <p14:sldId id="316"/>
            <p14:sldId id="317"/>
          </p14:sldIdLst>
        </p14:section>
        <p14:section name="Untitled Section" id="{9BBD8493-3923-4276-97E6-7B58D25626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F8043"/>
    <a:srgbClr val="E907EE"/>
    <a:srgbClr val="4E4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941" autoAdjust="0"/>
  </p:normalViewPr>
  <p:slideViewPr>
    <p:cSldViewPr>
      <p:cViewPr varScale="1">
        <p:scale>
          <a:sx n="68" d="100"/>
          <a:sy n="68" d="100"/>
        </p:scale>
        <p:origin x="1248" y="6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98D6-75F4-4712-8815-EB8A401317C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452-D580-4E87-A0BB-E31C0D0C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কাছ থেকে আগে উত্তর জানতে পারেন।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 পূর্বের আলোচনা অব্যাহত রয়েছে। প্রশ্নের মাধ্যমে শিক্ষার্থীদের কাজ থেকে উত্তর বের করে নিতে হবে।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0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3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ঘোষনা করবেন।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6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7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অর্জিত শিখনফলকে সামনে রেখে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ধারাবাহিকভাবে পরিচালনার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 হয়েছে।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6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 পূর্বের আলোচনা অব্যাহত রয়েছে। প্রশ্নের মাধ্যমে শিক্ষার্থীদের কাজ থেকে উত্তর বের করে নিতে হবে।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4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8469" y="26670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প্রয়োজনীয় পরামর্শ প্রতিটি স্লাইডের নিচে অর্থাৎ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সংযোজন করা হয়েছে।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বোতাম চেপে স্লাইড সো তে যাবেন।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আয়ত্ত করে নেওয়া যেতে পারে।  </a:t>
            </a:r>
            <a:endParaRPr lang="en-US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676400" y="533400"/>
            <a:ext cx="6705600" cy="17526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0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533" y="387246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2703199"/>
            <a:ext cx="7008166" cy="3213040"/>
            <a:chOff x="289912" y="1638300"/>
            <a:chExt cx="7008166" cy="3213040"/>
          </a:xfrm>
        </p:grpSpPr>
        <p:sp>
          <p:nvSpPr>
            <p:cNvPr id="4" name="Rectangle 3"/>
            <p:cNvSpPr/>
            <p:nvPr/>
          </p:nvSpPr>
          <p:spPr>
            <a:xfrm>
              <a:off x="5290684" y="4328120"/>
              <a:ext cx="19050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9912" y="1638300"/>
              <a:ext cx="7008166" cy="2286000"/>
              <a:chOff x="289912" y="1638300"/>
              <a:chExt cx="7008166" cy="2286000"/>
            </a:xfrm>
          </p:grpSpPr>
          <p:pic>
            <p:nvPicPr>
              <p:cNvPr id="6" name="Picture 5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9912" y="2518114"/>
                <a:ext cx="3748688" cy="584775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এ্যাপেল</a:t>
                </a:r>
                <a:r>
                  <a:rPr lang="en-US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কোম্পানি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74977" y="2860556"/>
            <a:ext cx="7072771" cy="3160106"/>
            <a:chOff x="462009" y="1772524"/>
            <a:chExt cx="7072771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40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2009" y="1772524"/>
              <a:ext cx="7041534" cy="2151776"/>
              <a:chOff x="234059" y="3349492"/>
              <a:chExt cx="7041534" cy="2151776"/>
            </a:xfrm>
          </p:grpSpPr>
          <p:pic>
            <p:nvPicPr>
              <p:cNvPr id="12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4059" y="4067712"/>
                <a:ext cx="3575941" cy="584775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মাইক্রোসফট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কোম্পানি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8359" y="1772816"/>
            <a:ext cx="7449629" cy="4305656"/>
            <a:chOff x="1120994" y="1535764"/>
            <a:chExt cx="6718006" cy="3475806"/>
          </a:xfrm>
        </p:grpSpPr>
        <p:sp>
          <p:nvSpPr>
            <p:cNvPr id="16" name="Rectangle 15"/>
            <p:cNvSpPr/>
            <p:nvPr/>
          </p:nvSpPr>
          <p:spPr>
            <a:xfrm>
              <a:off x="1120994" y="2914028"/>
              <a:ext cx="3048000" cy="523220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Office </a:t>
              </a:r>
              <a:r>
                <a:rPr lang="en-US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00" y="1535764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rPr>
                <a:t>Kspread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223837" y="2901062"/>
              <a:ext cx="446615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73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753751" y="179949"/>
            <a:ext cx="4191000" cy="106680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828800" y="1958926"/>
            <a:ext cx="54102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248400" y="5715000"/>
            <a:ext cx="29718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সময়ঃ ৩ মিনিট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301103"/>
            <a:ext cx="5105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1" y="1544024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398" y="5456926"/>
            <a:ext cx="8153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5935" y="1237286"/>
            <a:ext cx="57912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361016"/>
            <a:ext cx="653415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5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37286"/>
            <a:ext cx="6381750" cy="3458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7235" y="5298391"/>
            <a:ext cx="7848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635" y="5298391"/>
            <a:ext cx="8001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6098" y="1213176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0" y="202275"/>
            <a:ext cx="492113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tiar\Documents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02" y="1304330"/>
            <a:ext cx="213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212" y="3220548"/>
            <a:ext cx="2151090" cy="1569660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38400" y="3677750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1905000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531860"/>
            <a:ext cx="1981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609600"/>
            <a:ext cx="5181600" cy="1143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কী কী কাজ করা যায় তার একটি তালিকা কর।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4724400"/>
            <a:ext cx="2514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সময়ঃ </a:t>
            </a:r>
            <a:r>
              <a:rPr lang="bn-IN" dirty="0" smtClean="0"/>
              <a:t>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86983" y="5230207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828800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1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68069"/>
            <a:ext cx="624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209800"/>
            <a:ext cx="3276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index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14600"/>
            <a:ext cx="3810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2667000"/>
            <a:ext cx="3810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438400"/>
            <a:ext cx="3911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81600" y="2819400"/>
            <a:ext cx="3429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590800"/>
            <a:ext cx="3733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88191" y="1155067"/>
            <a:ext cx="215980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439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328" y="313039"/>
            <a:ext cx="63585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5008" y="2362200"/>
            <a:ext cx="3276600" cy="193899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4514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2209800"/>
            <a:ext cx="3276600" cy="255454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77444" y="2199896"/>
            <a:ext cx="3429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981200"/>
            <a:ext cx="4114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1143000"/>
            <a:ext cx="187102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38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831" y="304800"/>
            <a:ext cx="6019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457" y="2678404"/>
            <a:ext cx="3276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mobile\IMG_20150422_195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81200"/>
            <a:ext cx="3200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3373" y="2720876"/>
            <a:ext cx="369276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19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981200"/>
            <a:ext cx="32004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66800" y="1066800"/>
            <a:ext cx="190789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61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67193" y="416077"/>
            <a:ext cx="8229600" cy="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দলগত</a:t>
            </a:r>
            <a:r>
              <a:rPr kumimoji="0" lang="en-US" sz="4800" b="1" i="0" u="sng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800" b="1" i="0" u="sng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কাজ</a:t>
            </a:r>
            <a:r>
              <a:rPr kumimoji="0" lang="en-US" sz="4800" b="1" i="0" u="sng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endParaRPr kumimoji="0" lang="en-US" sz="4800" b="1" i="0" u="sng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194" y="2057400"/>
            <a:ext cx="9438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79320" y="457200"/>
            <a:ext cx="5951220" cy="32004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915400" cy="3429000"/>
          </a:xfrm>
          <a:prstGeom prst="rect">
            <a:avLst/>
          </a:prstGeom>
          <a:noFill/>
        </p:spPr>
      </p:pic>
      <p:pic>
        <p:nvPicPr>
          <p:cNvPr id="5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577" y="3276600"/>
            <a:ext cx="269535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3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934200" cy="707886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16536" y="1524000"/>
            <a:ext cx="8229600" cy="45720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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বিপুল</a:t>
            </a:r>
            <a:r>
              <a:rPr kumimoji="0" lang="en-US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পরিমাণ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উপাত্ত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8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733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58400" cy="29718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53340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phantomtracking.com/images/phantom-tracking-how-does-it-work-satell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304893"/>
            <a:ext cx="439234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6" y="-297"/>
            <a:ext cx="1005927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82200" cy="6858000"/>
          </a:xfrm>
          <a:prstGeom prst="rect">
            <a:avLst/>
          </a:prstGeom>
          <a:noFill/>
          <a:ln w="2286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2608" y="1524000"/>
            <a:ext cx="996406" cy="50018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1022" y="4039251"/>
            <a:ext cx="377917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1" y="3953022"/>
            <a:ext cx="382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কাউছার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ডাঃফিরোজা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০১৮২৭-৪৭০৮২৭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cs typeface="NikoshBAN" pitchFamily="2" charset="0"/>
              </a:rPr>
              <a:t>kawsarjaman111@gmail.com</a:t>
            </a:r>
            <a:endParaRPr lang="en-US" sz="1600" b="1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33400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524000"/>
            <a:ext cx="1997611" cy="227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3999"/>
            <a:ext cx="2030988" cy="22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71" y="1485900"/>
            <a:ext cx="17526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763994" y="1371600"/>
            <a:ext cx="2315978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3908367" y="2895600"/>
            <a:ext cx="1953993" cy="193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0829" y="52030"/>
            <a:ext cx="640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990600"/>
            <a:ext cx="2841567" cy="2667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1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914" y="685800"/>
            <a:ext cx="44958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9906000" cy="4343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676400" y="0"/>
            <a:ext cx="6019800" cy="1066800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52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7432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644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Spread 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Sheet</a:t>
            </a:r>
            <a:endParaRPr lang="en-US" sz="4400" dirty="0"/>
          </a:p>
        </p:txBody>
      </p:sp>
      <p:sp>
        <p:nvSpPr>
          <p:cNvPr id="6" name="Equal 5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3435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8104" y="1600200"/>
            <a:ext cx="3317241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113" y="3276600"/>
            <a:ext cx="3217524" cy="12192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1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2865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8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848600" cy="584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600" y="5251792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4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1592759"/>
            <a:ext cx="3505200" cy="2819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5185614"/>
            <a:ext cx="8001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1066800" y="5274172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23986"/>
            <a:ext cx="4191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645056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4"/>
          <a:srcRect b="12653"/>
          <a:stretch/>
        </p:blipFill>
        <p:spPr bwMode="auto">
          <a:xfrm>
            <a:off x="1524000" y="1643187"/>
            <a:ext cx="6553199" cy="326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4312" y="5115649"/>
            <a:ext cx="8153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344" y="1560048"/>
            <a:ext cx="7304856" cy="3512139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13854"/>
            <a:ext cx="9036496" cy="369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7747" y="5101012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066800"/>
            <a:ext cx="9036496" cy="3984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0239" y="5086824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5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702</Words>
  <Application>Microsoft Office PowerPoint</Application>
  <PresentationFormat>Custom</PresentationFormat>
  <Paragraphs>122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NikoshLight</vt:lpstr>
      <vt:lpstr>Times New Roman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Kawsar Ahmed</cp:lastModifiedBy>
  <cp:revision>216</cp:revision>
  <dcterms:created xsi:type="dcterms:W3CDTF">2014-12-16T14:58:42Z</dcterms:created>
  <dcterms:modified xsi:type="dcterms:W3CDTF">2020-12-27T00:33:09Z</dcterms:modified>
</cp:coreProperties>
</file>