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9" r:id="rId2"/>
    <p:sldId id="307" r:id="rId3"/>
    <p:sldId id="288" r:id="rId4"/>
    <p:sldId id="312" r:id="rId5"/>
    <p:sldId id="330" r:id="rId6"/>
    <p:sldId id="291" r:id="rId7"/>
    <p:sldId id="329" r:id="rId8"/>
    <p:sldId id="328" r:id="rId9"/>
    <p:sldId id="327" r:id="rId10"/>
    <p:sldId id="294" r:id="rId11"/>
    <p:sldId id="326" r:id="rId12"/>
    <p:sldId id="325" r:id="rId13"/>
    <p:sldId id="324" r:id="rId14"/>
    <p:sldId id="331" r:id="rId15"/>
    <p:sldId id="318" r:id="rId16"/>
    <p:sldId id="338" r:id="rId17"/>
    <p:sldId id="337" r:id="rId18"/>
    <p:sldId id="336" r:id="rId19"/>
    <p:sldId id="300" r:id="rId20"/>
    <p:sldId id="334" r:id="rId21"/>
    <p:sldId id="339" r:id="rId22"/>
    <p:sldId id="340" r:id="rId23"/>
    <p:sldId id="341" r:id="rId24"/>
    <p:sldId id="333" r:id="rId25"/>
    <p:sldId id="316" r:id="rId26"/>
    <p:sldId id="317" r:id="rId27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8D6EEE-6582-46BD-BB1E-3ACF3E7F61AF}">
          <p14:sldIdLst>
            <p14:sldId id="289"/>
            <p14:sldId id="307"/>
            <p14:sldId id="288"/>
            <p14:sldId id="312"/>
            <p14:sldId id="330"/>
            <p14:sldId id="291"/>
            <p14:sldId id="329"/>
            <p14:sldId id="328"/>
            <p14:sldId id="327"/>
            <p14:sldId id="294"/>
            <p14:sldId id="326"/>
            <p14:sldId id="325"/>
            <p14:sldId id="324"/>
            <p14:sldId id="331"/>
            <p14:sldId id="318"/>
            <p14:sldId id="338"/>
            <p14:sldId id="337"/>
            <p14:sldId id="336"/>
            <p14:sldId id="300"/>
            <p14:sldId id="334"/>
            <p14:sldId id="339"/>
            <p14:sldId id="340"/>
            <p14:sldId id="341"/>
            <p14:sldId id="333"/>
            <p14:sldId id="316"/>
            <p14:sldId id="317"/>
          </p14:sldIdLst>
        </p14:section>
        <p14:section name="Untitled Section" id="{9BBD8493-3923-4276-97E6-7B58D25626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F8043"/>
    <a:srgbClr val="E907EE"/>
    <a:srgbClr val="4E4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941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98D6-75F4-4712-8815-EB8A401317C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452-D580-4E87-A0BB-E31C0D0C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কাছ থেকে আগে উত্তর জানতে পারেন।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 পূর্বের আলোচনা অব্যাহত রয়েছে। প্রশ্নের মাধ্যমে শিক্ষার্থীদের কাজ থেকে উত্তর বের করে নিতে হবে।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0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4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ঘোষনা করবেন।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6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3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3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7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অর্জিত শিখনফলকে সামনে রেখে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ধারাবাহিকভাবে পরিচালনার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 হয়েছে।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6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 পূর্বের আলোচনা অব্যাহত রয়েছে। প্রশ্নের মাধ্যমে শিক্ষার্থীদের কাজ থেকে উত্তর বের করে নিতে হবে।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0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4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9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73C7-31CA-457E-B112-72AF5726D4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4373-3687-49C4-B875-A49C160A30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8469" y="266700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প্রয়োজনীয় পরামর্শ প্রতিটি স্লাইডের নিচে অর্থাৎ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 সংযোজন করা হয়েছে।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বোতাম চেপে স্লাইড সো তে যাবেন।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শ্রেণিকক্ষে উপস্থাপনের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আয়ত্ত করে নেওয়া যেতে পারে।  </a:t>
            </a:r>
            <a:endParaRPr lang="en-US" sz="2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676400" y="533400"/>
            <a:ext cx="6705600" cy="17526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40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lvl="0">
              <a:defRPr/>
            </a:pPr>
            <a:r>
              <a:rPr lang="bn-BD" sz="40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40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753751" y="179949"/>
            <a:ext cx="4191000" cy="106680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828800" y="1958926"/>
            <a:ext cx="54102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6248400" y="5715000"/>
            <a:ext cx="29718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সময়ঃ ৩ মিনিট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301103"/>
            <a:ext cx="5105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bn-IN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1" y="1544024"/>
            <a:ext cx="3200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412"/>
            <a:ext cx="8686800" cy="685800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6324600" y="3750212"/>
            <a:ext cx="2388870" cy="609600"/>
          </a:xfrm>
          <a:prstGeom prst="wedgeEllipse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22" name="Picture 21" descr="colour_FGFenvelop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2756842"/>
            <a:ext cx="579120" cy="376844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2514600" y="2759612"/>
            <a:ext cx="1737360" cy="6858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62200" y="1997612"/>
            <a:ext cx="1882140" cy="762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10.05 AM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0" y="2759612"/>
            <a:ext cx="1592580" cy="762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10.06 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5045612"/>
            <a:ext cx="7311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3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tiar\Desktop\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09600"/>
            <a:ext cx="5410200" cy="4038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5334000"/>
            <a:ext cx="71628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Motiar\Desktop\l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714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0520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3505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8200" y="228600"/>
            <a:ext cx="693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236260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5" y="1219384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47361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3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609600"/>
            <a:ext cx="5181600" cy="1143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91533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IN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4724400"/>
            <a:ext cx="2514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সময়ঃ </a:t>
            </a:r>
            <a:r>
              <a:rPr lang="bn-IN" dirty="0" smtClean="0"/>
              <a:t>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599"/>
            <a:ext cx="57150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905000"/>
            <a:ext cx="678179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39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133600"/>
            <a:ext cx="4953000" cy="26431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8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5181600"/>
            <a:ext cx="73152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057400"/>
            <a:ext cx="63246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1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67193" y="416077"/>
            <a:ext cx="8229600" cy="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দলগত</a:t>
            </a:r>
            <a:r>
              <a:rPr kumimoji="0" lang="en-US" sz="4800" b="1" i="0" u="sng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4800" b="1" i="0" u="sng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কাজ</a:t>
            </a:r>
            <a:r>
              <a:rPr kumimoji="0" lang="en-US" sz="4800" b="1" i="0" u="sng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endParaRPr kumimoji="0" lang="en-US" sz="4800" b="1" i="0" u="sng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194" y="2057400"/>
            <a:ext cx="9438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79320" y="457200"/>
            <a:ext cx="5951220" cy="32004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915400" cy="3429000"/>
          </a:xfrm>
          <a:prstGeom prst="rect">
            <a:avLst/>
          </a:prstGeom>
          <a:noFill/>
        </p:spPr>
      </p:pic>
      <p:pic>
        <p:nvPicPr>
          <p:cNvPr id="5" name="Picture 5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577" y="3276600"/>
            <a:ext cx="269535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3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D,contennt Picture 2\em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MOTIAR\D,contennt Picture 2\gmail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E:\MOTIAR\D,contennt Picture 2\w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MOTIAR\D,contennt Picture 2\a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428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25263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828800" y="381000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825663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gradFill rotWithShape="1">
            <a:gsLst>
              <a:gs pos="0">
                <a:srgbClr val="ADE2E2">
                  <a:tint val="50000"/>
                  <a:satMod val="300000"/>
                </a:srgbClr>
              </a:gs>
              <a:gs pos="35000">
                <a:srgbClr val="ADE2E2">
                  <a:tint val="37000"/>
                  <a:satMod val="300000"/>
                </a:srgbClr>
              </a:gs>
              <a:gs pos="100000">
                <a:srgbClr val="ADE2E2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DADADA">
                <a:lumMod val="1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Mail এ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ক্লিক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করি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 descr="C:\Users\Motiar\Desktop\y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76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00100" y="649069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6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4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752599"/>
            <a:ext cx="2285999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038600"/>
            <a:ext cx="6325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58400" cy="29718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7700" y="3886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6" y="-297"/>
            <a:ext cx="1005927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82200" cy="6858000"/>
          </a:xfrm>
          <a:prstGeom prst="rect">
            <a:avLst/>
          </a:prstGeom>
          <a:noFill/>
          <a:ln w="2286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2608" y="1524000"/>
            <a:ext cx="996406" cy="50018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1022" y="4039251"/>
            <a:ext cx="377917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1" y="3953022"/>
            <a:ext cx="382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কাউছার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ডাঃফিরোজা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০১৮২৭-৪৭০৮২৭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cs typeface="NikoshBAN" pitchFamily="2" charset="0"/>
              </a:rPr>
              <a:t>kawsarjaman111@gmail.com</a:t>
            </a:r>
            <a:endParaRPr lang="en-US" sz="1600" b="1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33400"/>
            <a:ext cx="464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524000"/>
            <a:ext cx="1997611" cy="2274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23999"/>
            <a:ext cx="2030988" cy="22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 descr="data:image/jpeg;base64,/9j/4AAQSkZJRgABAQAAAQABAAD/2wCEAAkGBhQSEBQUDxQVEBQUDw8PDxQUDw8UDw8UFBAVFBQUFBQXHCYeFxkkGRQUHy8gJCcpLCwsFR4xNTAqNSYrLCkBCQoKDgwOFw8PFSwcHBwsKSkpKSkpNSkpNSopNSksKSksKSoqKSksKSwsLDUpKSkpKSwsLCkpKikpKSwsKSksKf/AABEIALsBDQMBIgACEQEDEQH/xAAcAAACAgMBAQAAAAAAAAAAAAAAAQIHAwQFBgj/xABQEAACAQIBBAkNDAkDBQAAAAAAAQIDEQQFEiExBgcTQVFSU9HSFCIjMlRhcXSRkpOjsxUkM0Jic4GUoaKxshclNENygsHh8BY1w0RjhMLx/8QAGwEBAQADAQEBAAAAAAAAAAAAAAECAwUEBwb/xAAxEQABAwEDCQcFAQAAAAAAAAAAAQIRAwQTUQUSFSExUnGh0RQiMzRBgZEyYXKxwfD/2gAMAwEAAhEDEQA/APdUsh4dpN4eg9Cd+p6PRJrY/hu56H1ej0TcodqvBH8DMfM3V6kr3l+Tr5rcDmvIGH7nofVqHRGshYfueh9Wo9E6Nh5pjfVN5fkma3A5vuDh+56H1ej0RrIWH7nofV6HROjmizRfVN5fkZrcDQ9xcP3PQ+r0eiP3Gw/c9D6vR6JvZoJC+fvL8jNbgaayRQ5Cj9Xo9EPcmhyFH6vR6JuWCwvn7y/IzUwNP3JochR+r0eiNZLo8jR9BR6JtgL5+8vyM1MDTWSaHIUfq9Hokvc2jyNL0FLmNkBfP3l+RmpgaqyXR5Gj6Cl0QeTKL10aXoKXMbQWF6/eX5GamBq+5lHkaXoKXRG8nUt+lS9DT5jZsFiXr8V+S5qYGDqGlyVP0VPmCOCpLVSprwUqfMbFhWF6/FSZrcDA8DS5Kn6KnzC6ip8lT9FT5jYsDRb12IzUwMPUlPk6fB8HDmF1FT5On6KnzGfNCwvHYqWEwNfqOnycPRw5hdSQ3oQ9HDmNixFi8diVETAwdTQ36cPRw5g6nhxIejhzHPyjl5Rk6dGLr1EryjFpQpLhqT1R8Gs4OPy1WVNzliaNNuEp04UYxk5dZnRznPrlfTvb3C0ehlGq/wBYk89S0U2T6xgev6mhxIejhzC6nhxIejhzHjcn5RxbqzhKulmU4VHn0oNPOjGVraGlaWl946GE2Wyg4LGU9yzqaqKUbtKLdrzhrh9utGbrPVTYs8DBlrpO2pHE9HuEeLHzIcwnQjxY+jhzGSjVUkpRakmrpppprhTJ2PHeOT1PYiIYHh478YejhzHh9sqlTW4XhD9/8RLk+Bd899Yr7bUlbqb/AMj/AIjoZNe5bQ1Jx/SmuqiZi6j39GXWRb4kX90mq3yZeRc5hoaaMfmo/kRmlFtKzzdHAuBr8dP0HPdEqZD3b5MvIucarPiy+5zmHEVWtCtfNvazvLXoWlbybMMK0ktDvq1pu120uFpaAjJMVU3d1fFl9znFuj4r8sOcwQrTzlfU7fF02stPe1iqYiWmzWhtNWWhXsrvv6fsGaSTO6j4rf0x5w3R8V+WHOYY1ZZyTfx3F6F8rmRlnUdnZNNar6vD4CKkehkihur4r8secN0fFfljzms6stabtoado6VnRV7W0a9ROEpuDs+uvGzaVtMIvV9LMs3gSTNukuI/OiG6S4v3kaU85tKTzrNvTGLS0zTsradEf8uOnVk0tMlrzVaNnZ8LXAvtMrvgTONzdJcX7yDPlxfvI14Sk996LX0RvpS73hMjznFNN3vLejqznb7PxMc3gWTI5y4F539gz5cVef8A2Ne09Du9Oi2hO+nW0u99pGDm1e8r2vpS4eD6UXM4CTac5cVef/YITd7NW0X0O+/4BKlezd7pLf76en6UP4/8i/MzXqKZQsAzEorCsMYAhWGABFnFy/lCUc2jSebUqKUpSScnRpR7edlpb3kuE7TZ4fKONTniZzjJxlKVFSjOKajS6yMNOq83ff8ABpueqy0850r6HmtVTMZxOXlHKUIwUMLJxT7ZZumPWxUnulrylKSld6mrLRpRxaGHzpxivjSjDzml/UlnHU2N4fOr529ShKq/Co9YvOa8h3tVNiqfnUctZ6IY9leFzK/DnU4STtvaUtfeikYMBlqUHabz4yioSulKUY57k3FvfTcpJPRe19R2tmtC8aVRLVelLwWvF/ZLyo8ncUYqU0lDZXmlVXNPY5HyzHDVYRTSw9W2arz6x3a3WKldxhfrXd3bi3ZI90VPki1SNSnJQbcVmSmnKVNOVp5i/mT1q1myxdjeM3XC05N5zUXTk79s4Nwvfv2v9Jy7fRRve9lOtYKyuTNXZtTodIrnbaenDa/+o/4ixmVjtxytLDeDEfjTGSUm1N9/0p76y9xSyMJG9GCW/Rgl9NNE05K3Wp6Ffr3zEcBHsVP5ql+RGzY5717y8TIxKUuLHznzEalNyVnGLWh9s9a/lNhIDDOghhTnwR8+T/8AUV58EfOlzGcLCfsIMLzuCPllzB1/yfvGWw80T9imK0vk+SXOCjL5PklzmbNHYSSTDmy4Y+bLnBxnwx82XOZ7BYsgwZsuGPmvnDNlwrzXzmawCQYs2XCvNfOLMlwrzHzmYQkGLMlxl5v9xxpO9276Larb9zIBJAAAEACGIABMYgUiVrlLCrqbdbq7rVo23ODk2682rzeldanvfFLLa/ErDB4CFaTVSq/hJ5tKKqOVlKT3oNb8nv62dKw6pXCP6c+3a81sbZ/hx6VNzkowTlJ6EkruR7jIuSdxpZralOebKo1qu5KnGC7y3R+F3IZMVCC97xTWqVnUzprglOUFfTrV0rb2+dOpWtFSeZG84OMp1qajJ023bev1zb0cJ6q9ZXd1EhDz2aztZ3lWV+wY3J8a1NwloUo23+tdrxkr8Dpla4/BTo1HCorNeSS3muFMsnD15NfEqZu5XcK1K0c2bd2s52upW1mvliOGazcVJWv1rlSrJx02ebUS31bvNq9ncws9Z1NYVJRcDbaaDazUdMKmJ4nY5Ps2tR7HPS6bqamnoivB/lz3+xGXYJ7/AL6xGnNcb9frzX2vgPJxyZQhUU8Hi4OS7SNSlOTvr1qOl/Qep2FxthdafZ693HtX1+uPeMrc5HU85Pt6RiYWFisfmr9/WcDvXKv25ZdfhtF+tr/jTLQKr2532TDfwVvzRNeSPNN9/wBKdOv9Clp5OXYafzVL8iNk1sA+xU/mqf5EbNzlvXvKUBANMwKFh5o0FwQVhhcVygdgFcLgAFxXAklGIAKAEAADEAEAwARQACAgGKwBcFA8JHD4mGalh63W7pDOhUUW4uo5LNdnZ72+rX4T3dwPRRrXc6pk89WjeRriDxVOhdLdcmylK95STWlt3vaxv08W1oWCxUbas1qy8HXHprg2ZraZ9Oa9TBtnVux3JOh5qpjs7tsHi3dW0xT0ecc3c6Ub5mTa7vZtOFou3lSXeR7cTDbTGxOamS0FXavJCuIYWalTksPiaTjGpGW50Lpp1M6KlpTmrWTV4/Seu2OxluMnOEqbnXxFXNmmpxU6razu+dhiLWtS1WxEFo2e7WZkiVVtz/C4b5ur+eJaxU23O+z4df8AZqPy1P7HsyOk2pvv+jZXXuFqZPfYqfzVL8iNk1Ml/AUvmaXs4m3Y5VT6l4mabAQ7iA1lHnDziIgIJOQXIDAglcCKGUgwCw7AAAAgBAMCgQABAABcABMAYAoAFwAAQxAAguIAUYMAAE0IYgULFSbcn7RQ+Yl7RltXKk24v2mh4u/ayOxkbzScFPPadVNS0skzvQovhoUX6uJuXOZkOfvWh4tQ9lE6MWcuqkPdxU3ompCRJCiTRqMVFYjYyBYygkmJodidhWJBZIgSsFigQDEQAgExgDAQygQABAAAAAAIYAmAMQKMQ7CABiGAKAAmFwBMQxAomipNuB++6K4MMn5atTmLbZUe26/flLxWPtah2sieaTgp57T4ZZux6j70w/i2H9lE6W5Gjsbl70w/i1D2UTp3OXW8R3FTYirCGMaG0I0lJJjuRC5ZJBIBXAAGgsFwuAILDAAVhEhAoAIAAAVwuQDQAAABYBXKBtCALkKAAKwACJCBRILDAARFskyLBUFcqLbZfv6HitP2tUtxoqLbYXv6HitP2tU7eRPM+ynntXhlpbHv2TD+LYf2UTpXObsf/ZMP4tQ9lE6ByK3iO4qbW7EJXC4kDNRQuGcKwgWCWcO5C4XKIJjMdx5wJBNsVxXC4EDuFyNwAgbYXEwAAYgAHYYrgUDEAAgAAAoAAXAAVxMRCkriYrjbAEABcFEynttd3x8e9haXtKhcJT22p/uC8Vo/nqHcyF5r2U81q8MtPY8/emH8Ww/sonRSObsa04LDeK4f2UTqHHreI7ipuTYgDsNAawRzRWJtBYCTG4isZLEWILJGwWGxWBQGIYAgHYAAAQwACwIECDsNoQAAAAAADECAIbECiYrEhMFEkOwJjuAIRIQKRKb203+sX4tR/GZcjKY20JfrKXzFBfZJ/wBTu5D8z7L/AA81q+gtbYy/eWG8Vw/sonVucnYv+xYbxXD+yidWxx6/iO4qbm7EGmSTIqJKxqCkgIhcpIGxNDAoIWCxOwrEgskQsSsFgWSNgsSsAIRsFiQApGwxiAFYGMGAK4xWAgAAAABDYigQDYmCiAGxXIUYERoAbKU2zf8AcqnzVD8hdTKU2y3+sqvzdBerR3sg+ZX8V/h57T9KcS2NiOnAYXxWh7NHaUTi7EdGAwvitD2aOznHIrxev4qbE2ISzRWIuYs40FgmISkAAxiC5QNBYVx3BAALiuAMQXECjC4gAC4AIgGIAAAx1K6jrdtF9/wGQg6abv8A/Nd0VI9QYnjFa6Tf0Weq++N4yPf3/iS3voH1NG1rf5awdTr7b/59Ok2dwaxwrqWq+q+pojTp3ineWmKfbPgJqklpWu1tZCnVSilfUkt/gJ+I4hmdda8u1T7aXC++Rr07RbvLQuPLnJbqs69/ipb/AAsVWonF2d9HAy65QDdBcMvPnzkKdFXlr0NJdfPip8Jm3Rf4pcxGE1p16XxZcVLg7xO8XURlSta1+2Xxpf1ZlsQlK9rX7Zb0uEyMxWfUqEWUltkr9Z1v4KD9VEuxspLbIf6zrfw0F6mJ3cg+YX8V/aHntP0JxLZ2KVPeOF8VofZTSOrnlQZK2UYmFGEY1LRjFRitzpOyWhLTHgRs/wCssWtVXe5Kj3vkmutkuo6o5Ucm1f8AbCtrNhC180lYq2OzPF5q7Lw/uqPRML2b4y3wvqaHD/CaNFVd5OfQt80ti4s4q+GzPF2+F9VQ6Insyxd32Xe5KhwfwjRdXeTn0F60tHPDdCrZ7MsXyu8v3VDomL/WuL09l4P3NDolTJVXeT/exb1pa+eG6FSVtm+MV7VfU0OiY1s4xmjs3qaHQMkyTV3k59CXzS390FuhUMtnGMX77g/c0OgYo7PMbddm9Th+gXRFXeTn0F80uPdA3Qp+eznGaezarW7DQ4V8gxf68xt/hvU0OD+Auh628nPoL5mCly541Mpmts8xqWit6mh0CC2f43lvU4foF0PW3k59CXzMC6s4HIo6ptiY/l/U4foCo7YmPa01/U4foF0LW3m8+hL9uCl45wZxR0tsPH8vv8jh+gEtsTH8vvcjh+gNC1t5vPoO0MwUvHODOKG/SPlDuj1OH6Bk/SNj7fD7/I4foGWhK283n0HaGYKXtcWcULLbIyhf9ofocP0CEtsjKHdD9FQ6BdB195vPoTtDcFL9zguUCtsnKHdD9FQ6BF7ZOUO6X6Kh0S6Cr7zefQdoZgpf+cGcUB+kbKHdMvR0eiQltj5Q7pl6Oj0RoKtvN59B2luCn0JcM4+dnti5Q7pnq4tPokXtjZQ7qn5KfMZaBrb6c+g7Q3BT6KciDZ87/pDyh3VU8kOYf6QMe9eKqeWK/oXQFbfTn0HaWp6H0K5lI7Yj/WdfwUPYQOXHZ5ju6an3eY06+OnWm6laTnOWbnSet2WatXeSOlk3Jj7LVV7nIuqNXsaa1dHthEP/2Q=="/>
          <p:cNvSpPr>
            <a:spLocks noChangeAspect="1" noChangeArrowheads="1"/>
          </p:cNvSpPr>
          <p:nvPr/>
        </p:nvSpPr>
        <p:spPr bwMode="auto">
          <a:xfrm>
            <a:off x="565734" y="66243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80" y="902143"/>
            <a:ext cx="28003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1" y="4083493"/>
            <a:ext cx="3698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4" y="814831"/>
            <a:ext cx="304006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28987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4388632" y="4955973"/>
            <a:ext cx="4824536" cy="1512168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4975" r="6001" b="15354"/>
          <a:stretch/>
        </p:blipFill>
        <p:spPr>
          <a:xfrm>
            <a:off x="363935" y="52754"/>
            <a:ext cx="3274557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89" y="21102"/>
            <a:ext cx="3848497" cy="3536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5" y="3794996"/>
            <a:ext cx="4577498" cy="313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97" y="3722988"/>
            <a:ext cx="4343400" cy="313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04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676400" y="0"/>
            <a:ext cx="6019800" cy="1066800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7526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743200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bn-IN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8650" indent="-628650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0996"/>
            <a:ext cx="3373777" cy="3373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514600" cy="2514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7061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iped Right Arrow 17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:\Users\Motiar\Desktop\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54888"/>
            <a:ext cx="990600" cy="1595267"/>
          </a:xfrm>
          <a:prstGeom prst="rect">
            <a:avLst/>
          </a:prstGeom>
          <a:noFill/>
        </p:spPr>
      </p:pic>
      <p:pic>
        <p:nvPicPr>
          <p:cNvPr id="37" name="Picture 6" descr="C:\Users\Motiar\Desktop\post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38" name="Picture 5" descr="C:\Users\Motiar\Desktop\post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7" descr="C:\Users\Motiar\Desktop\po 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Striped Right Arrow 47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592614" y="788981"/>
            <a:ext cx="3940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7786790" y="2701336"/>
            <a:ext cx="823810" cy="15488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6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1" y="1313523"/>
            <a:ext cx="1062598" cy="98737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732942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530973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64737" y="1698813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61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304800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001161"/>
            <a:ext cx="7848600" cy="1200329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407</Words>
  <Application>Microsoft Office PowerPoint</Application>
  <PresentationFormat>Custom</PresentationFormat>
  <Paragraphs>85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Kawsar Ahmed</cp:lastModifiedBy>
  <cp:revision>218</cp:revision>
  <dcterms:created xsi:type="dcterms:W3CDTF">2014-12-16T14:58:42Z</dcterms:created>
  <dcterms:modified xsi:type="dcterms:W3CDTF">2020-12-27T00:50:06Z</dcterms:modified>
</cp:coreProperties>
</file>