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7ED3A-5041-4D74-BEA6-1216BB1D6715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4B7B2-5485-4F0C-8DF3-376191EA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4B7B2-5485-4F0C-8DF3-376191EABB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25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995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41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9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4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6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8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9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3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4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0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C92949-0C12-4C3E-8738-02AF99A2551B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7B897-5121-4DD4-9891-233A38D32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1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20"/>
            <a:ext cx="12192000" cy="68660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806" y="300789"/>
            <a:ext cx="10816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ক্লাসে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স্বাগতম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endParaRPr lang="en-US" sz="60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85141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919" y="197994"/>
            <a:ext cx="59137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 ban"/>
              </a:rPr>
              <a:t>পশ্চিমোত্তানা</a:t>
            </a:r>
            <a:r>
              <a:rPr lang="en-US" sz="3600" b="1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 ban"/>
              </a:rPr>
              <a:t>সনের</a:t>
            </a:r>
            <a:r>
              <a:rPr lang="en-US" sz="36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600" b="1" cap="none" spc="0" dirty="0" err="1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 ban"/>
              </a:rPr>
              <a:t>প্রভাবঃ</a:t>
            </a:r>
            <a:endParaRPr lang="en-US" sz="36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 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574" y="856357"/>
            <a:ext cx="11862486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আসনটি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মেরুদন্ড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ও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পেটের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পক্ষে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বিশেষ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উপকারী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আসনে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গোটা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মেরুদন্ড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সতেজ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হাঁটুর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পিছন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দিকের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পেশি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এবং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পেটের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সমস্ত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যন্ত্র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মজবুত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তাদের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কর্মদক্ষতা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বৃদ্ধি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পায়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আসনে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অম্বল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ক্ষুধামন্দা,আমাশয়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পেটে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বায়ু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প্রভৃতির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রোগের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উপশম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হজমশক্তি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বৃদ্ধি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পায়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স্নায়ুদৌর্বল্য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সায়টিকা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বাত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ও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ডায়াবেটিস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রোগেও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আসনে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উপকার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পাওয়া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যায়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এতে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কিডনি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ও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ভাল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থাকে।পেট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ও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কোমরের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মেদ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কমিয়ে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দেহের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গঠন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সুন্দর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করে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কিশোর-কিশোরীদের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লম্বা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হতে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সাহায্য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করে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মনের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অস্থিরতা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চঞ্চলতা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ও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উদ্যমহীনতা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নিবারণে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আসন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খুবই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উপকারী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যাঁদের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যকৃত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বৃদ্ধিপ্রাপ্ত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হয়েছে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যাঁরা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এপেন্ডিসাইটিস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বা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হার্নিয়ায়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ভুগছেন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,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তাঁদের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এই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আসনটি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অনুশীলন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করা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নিষেধ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।</a:t>
            </a:r>
            <a:r>
              <a:rPr 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  </a:t>
            </a:r>
            <a:endParaRPr lang="en-US" sz="2800" b="1" cap="none" spc="0" dirty="0">
              <a:ln w="12700">
                <a:solidFill>
                  <a:schemeClr val="accent5"/>
                </a:solidFill>
                <a:prstDash val="solid"/>
              </a:ln>
              <a:effectLst/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47599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794" y="163960"/>
            <a:ext cx="2602414" cy="738407"/>
          </a:xfrm>
          <a:noFill/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আদর্শ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2367"/>
            <a:ext cx="12192000" cy="59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5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371" y="248182"/>
            <a:ext cx="2444207" cy="726377"/>
          </a:xfrm>
          <a:ln w="57150">
            <a:noFill/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 ban"/>
              </a:rPr>
              <a:t>সরব</a:t>
            </a:r>
            <a:r>
              <a:rPr lang="en-US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 ban"/>
              </a:rPr>
              <a:t>পাঠ</a:t>
            </a:r>
            <a:endParaRPr lang="en-US" dirty="0">
              <a:solidFill>
                <a:schemeClr val="tx1"/>
              </a:solidFill>
              <a:latin typeface="Nikos 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868"/>
            <a:ext cx="12191999" cy="576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685802" y="818146"/>
            <a:ext cx="10936704" cy="1744579"/>
          </a:xfrm>
          <a:prstGeom prst="ribbon2">
            <a:avLst/>
          </a:prstGeom>
          <a:solidFill>
            <a:srgbClr val="FFC00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787" y="2906205"/>
            <a:ext cx="612407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 ban"/>
              </a:rPr>
              <a:t>পশ্চিমোত্তানাসন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বলতে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কী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বোঝ</a:t>
            </a:r>
            <a:r>
              <a:rPr lang="en-US" sz="3200" dirty="0" smtClean="0">
                <a:latin typeface="Nikos ban"/>
              </a:rPr>
              <a:t> ? </a:t>
            </a:r>
            <a:endParaRPr lang="en-US" sz="3200" dirty="0">
              <a:latin typeface="Nikos 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008" y="4206587"/>
            <a:ext cx="11008895" cy="107721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যে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আসনটিতে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পশ্চিম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অর্থা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ৎ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শরীরের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পিছনের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দিকে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বেশি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ব্যায়াম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হয়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,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তার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নাম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পশ্চিমোত্তানাসন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। 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2494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6" y="139616"/>
            <a:ext cx="4363202" cy="3226429"/>
          </a:xfrm>
          <a:prstGeom prst="rect">
            <a:avLst/>
          </a:prstGeom>
        </p:spPr>
      </p:pic>
      <p:sp>
        <p:nvSpPr>
          <p:cNvPr id="3" name="Down Arrow Callout 2"/>
          <p:cNvSpPr/>
          <p:nvPr/>
        </p:nvSpPr>
        <p:spPr>
          <a:xfrm>
            <a:off x="5077327" y="1211409"/>
            <a:ext cx="5522494" cy="1082842"/>
          </a:xfrm>
          <a:prstGeom prst="downArrowCallou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বাড়ির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কাজ</a:t>
            </a:r>
            <a:endParaRPr lang="en-US" sz="32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4" name="Wave 3"/>
          <p:cNvSpPr/>
          <p:nvPr/>
        </p:nvSpPr>
        <p:spPr>
          <a:xfrm>
            <a:off x="649707" y="4006517"/>
            <a:ext cx="10768262" cy="2201780"/>
          </a:xfrm>
          <a:prstGeom prst="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পশ্চিমোত্তানাসন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অনুশীলনের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উপকারিতা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লিখে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আনবে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। </a:t>
            </a:r>
            <a:endParaRPr lang="en-US" sz="32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85650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0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34919" y="5657671"/>
            <a:ext cx="6713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 ban"/>
              </a:rPr>
              <a:t>সবাইকে</a:t>
            </a:r>
            <a:r>
              <a:rPr lang="en-US" sz="7200" dirty="0" smtClean="0">
                <a:latin typeface="Nikos ban"/>
              </a:rPr>
              <a:t> </a:t>
            </a:r>
            <a:r>
              <a:rPr lang="en-US" sz="7200" dirty="0" err="1" smtClean="0">
                <a:latin typeface="Nikos ban"/>
              </a:rPr>
              <a:t>ধন্যবাদ</a:t>
            </a:r>
            <a:r>
              <a:rPr lang="en-US" sz="7200" dirty="0" smtClean="0">
                <a:latin typeface="Nikos ban"/>
              </a:rPr>
              <a:t> </a:t>
            </a:r>
            <a:endParaRPr lang="en-US" sz="72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46221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51684" y="156410"/>
            <a:ext cx="363353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 ban"/>
              </a:rPr>
              <a:t>শিক্ষক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পরিচিতি</a:t>
            </a:r>
            <a:endParaRPr lang="en-US" sz="40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42" y="2156160"/>
            <a:ext cx="2362200" cy="2762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924926" y="2294183"/>
            <a:ext cx="6821905" cy="255454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 ban"/>
              </a:rPr>
              <a:t>স্বপন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রায়</a:t>
            </a:r>
            <a:endParaRPr lang="en-US" sz="3200" dirty="0" smtClean="0">
              <a:latin typeface="Nikos ban"/>
            </a:endParaRPr>
          </a:p>
          <a:p>
            <a:pPr algn="ctr"/>
            <a:r>
              <a:rPr lang="en-US" sz="3200" dirty="0" err="1" smtClean="0">
                <a:latin typeface="Nikos ban"/>
              </a:rPr>
              <a:t>সহকারী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শিক্ষক</a:t>
            </a:r>
            <a:endParaRPr lang="en-US" sz="3200" dirty="0" smtClean="0">
              <a:latin typeface="Nikos ban"/>
            </a:endParaRPr>
          </a:p>
          <a:p>
            <a:pPr algn="ctr"/>
            <a:r>
              <a:rPr lang="en-US" sz="3200" dirty="0" err="1" smtClean="0">
                <a:latin typeface="Nikos ban"/>
              </a:rPr>
              <a:t>জে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কে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এস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মাধ্যমিক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বালিকা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বিদ্যালয়</a:t>
            </a:r>
            <a:r>
              <a:rPr lang="en-US" sz="3200" dirty="0" smtClean="0">
                <a:latin typeface="Nikos ban"/>
              </a:rPr>
              <a:t>,</a:t>
            </a:r>
          </a:p>
          <a:p>
            <a:pPr algn="ctr"/>
            <a:r>
              <a:rPr lang="en-US" sz="3200" dirty="0" err="1" smtClean="0">
                <a:latin typeface="Nikos ban"/>
              </a:rPr>
              <a:t>রূপসা</a:t>
            </a:r>
            <a:r>
              <a:rPr lang="en-US" sz="3200" dirty="0" smtClean="0">
                <a:latin typeface="Nikos ban"/>
              </a:rPr>
              <a:t> , </a:t>
            </a:r>
            <a:r>
              <a:rPr lang="en-US" sz="3200" dirty="0" err="1" smtClean="0">
                <a:latin typeface="Nikos ban"/>
              </a:rPr>
              <a:t>খুলনা</a:t>
            </a:r>
            <a:r>
              <a:rPr lang="en-US" sz="3200" dirty="0" smtClean="0">
                <a:latin typeface="Nikos ban"/>
              </a:rPr>
              <a:t>।</a:t>
            </a:r>
          </a:p>
          <a:p>
            <a:pPr algn="ctr"/>
            <a:r>
              <a:rPr lang="en-US" sz="3200" dirty="0" err="1" smtClean="0">
                <a:latin typeface="Nikos ban"/>
              </a:rPr>
              <a:t>ইমেইল</a:t>
            </a:r>
            <a:r>
              <a:rPr lang="en-US" sz="3200" dirty="0" smtClean="0">
                <a:latin typeface="Nikos ban"/>
              </a:rPr>
              <a:t>- swapon363721@gmail.com</a:t>
            </a:r>
            <a:endParaRPr lang="en-US" sz="32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3265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1"/>
          <p:cNvSpPr/>
          <p:nvPr/>
        </p:nvSpPr>
        <p:spPr>
          <a:xfrm>
            <a:off x="4199021" y="216568"/>
            <a:ext cx="3633537" cy="2057401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 ban"/>
              </a:rPr>
              <a:t>পাঠ</a:t>
            </a:r>
            <a:r>
              <a:rPr lang="en-US" sz="4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 ban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70811" y="1840832"/>
            <a:ext cx="9889958" cy="318836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শ্রেণি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–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সপ্তম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–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হিন্দুধর্ম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নৈতিক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শিক্ষা</a:t>
            </a:r>
            <a:endParaRPr lang="en-US" sz="4000" dirty="0" smtClean="0">
              <a:solidFill>
                <a:schemeClr val="tx1"/>
              </a:solidFill>
              <a:latin typeface="Nikos ban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অধ্যায়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–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চতুর্থ</a:t>
            </a:r>
            <a:endParaRPr lang="en-US" sz="4000" dirty="0" smtClean="0">
              <a:solidFill>
                <a:schemeClr val="tx1"/>
              </a:solidFill>
              <a:latin typeface="Nikos ban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– </a:t>
            </a:r>
            <a:r>
              <a:rPr lang="en-US" sz="4000" dirty="0">
                <a:solidFill>
                  <a:schemeClr val="tx1"/>
                </a:solidFill>
                <a:latin typeface="Nikos ban"/>
              </a:rPr>
              <a:t>৭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ও 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৮ 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33576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52863" y="157528"/>
            <a:ext cx="8843210" cy="1335504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এসো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আমরা</a:t>
            </a:r>
            <a:r>
              <a:rPr lang="en-US" sz="4000" dirty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দুইটি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ছবি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দেখি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96" y="5809020"/>
            <a:ext cx="7065400" cy="830997"/>
          </a:xfrm>
          <a:prstGeom prst="rect">
            <a:avLst/>
          </a:prstGeom>
          <a:solidFill>
            <a:srgbClr val="C000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 ban"/>
              </a:rPr>
              <a:t>তোমরা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কী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বলতে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পারবে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উপরের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ছবিদুটি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কোন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আসন</a:t>
            </a:r>
            <a:r>
              <a:rPr lang="en-US" sz="2400" dirty="0" smtClean="0">
                <a:latin typeface="Nikos ban"/>
              </a:rPr>
              <a:t> </a:t>
            </a:r>
            <a:endParaRPr lang="en-US" sz="2400" dirty="0" smtClean="0">
              <a:latin typeface="Nikos ban"/>
            </a:endParaRPr>
          </a:p>
          <a:p>
            <a:r>
              <a:rPr lang="en-US" sz="2400" dirty="0" err="1" smtClean="0">
                <a:latin typeface="Nikos ban"/>
              </a:rPr>
              <a:t>অনুশীলন</a:t>
            </a:r>
            <a:r>
              <a:rPr lang="en-US" sz="2400" dirty="0" smtClean="0">
                <a:latin typeface="Nikos ban"/>
              </a:rPr>
              <a:t> </a:t>
            </a:r>
            <a:r>
              <a:rPr lang="en-US" sz="2400" dirty="0" err="1" smtClean="0">
                <a:latin typeface="Nikos ban"/>
              </a:rPr>
              <a:t>পদ্ধতি</a:t>
            </a:r>
            <a:r>
              <a:rPr lang="en-US" sz="2400" dirty="0" smtClean="0">
                <a:latin typeface="Nikos ban"/>
              </a:rPr>
              <a:t> ?</a:t>
            </a:r>
            <a:endParaRPr lang="en-US" sz="2400" dirty="0">
              <a:latin typeface="Nikos b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08496" y="5867222"/>
            <a:ext cx="3392906" cy="714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পশ্চিমোত্তানাসন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857" y="1660358"/>
            <a:ext cx="5584659" cy="38140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1660358"/>
            <a:ext cx="5859095" cy="381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7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9086" y="649706"/>
            <a:ext cx="7910763" cy="707886"/>
          </a:xfrm>
          <a:prstGeom prst="rect">
            <a:avLst/>
          </a:prstGeom>
          <a:solidFill>
            <a:schemeClr val="tx2">
              <a:lumMod val="10000"/>
            </a:schemeClr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তাহলে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আজ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আমদের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পাঠের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বিষয়</a:t>
            </a:r>
            <a:endParaRPr lang="en-US" sz="4000" dirty="0">
              <a:latin typeface="Nikos ban"/>
            </a:endParaRPr>
          </a:p>
        </p:txBody>
      </p:sp>
      <p:sp>
        <p:nvSpPr>
          <p:cNvPr id="3" name="Flowchart: Multidocument 2"/>
          <p:cNvSpPr/>
          <p:nvPr/>
        </p:nvSpPr>
        <p:spPr>
          <a:xfrm>
            <a:off x="1275347" y="2610852"/>
            <a:ext cx="9998243" cy="3236495"/>
          </a:xfrm>
          <a:prstGeom prst="flowChartMultidocument">
            <a:avLst/>
          </a:prstGeom>
          <a:noFill/>
          <a:ln>
            <a:solidFill>
              <a:schemeClr val="tx2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 ban"/>
              </a:rPr>
              <a:t>পশ্চিমোত্তানাসন</a:t>
            </a:r>
            <a:r>
              <a:rPr lang="en-US" sz="60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60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77746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94182" y="276726"/>
            <a:ext cx="8783052" cy="1708484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শিখনফল</a:t>
            </a:r>
            <a:endParaRPr lang="en-US" sz="4000" dirty="0" smtClean="0">
              <a:solidFill>
                <a:schemeClr val="tx1"/>
              </a:solidFill>
              <a:latin typeface="Nikos ban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পাঠশেষে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শিক্ষার্থীরা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---------------</a:t>
            </a:r>
            <a:endParaRPr lang="en-US" sz="28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82" y="2646948"/>
            <a:ext cx="11927307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 ban"/>
              </a:rPr>
              <a:t>পশ্চিমোত্তানাসনের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ধারণা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ব্যাখ্যা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করতে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পারবে</a:t>
            </a:r>
            <a:endParaRPr lang="en-US" sz="4000" dirty="0" smtClean="0">
              <a:latin typeface="Nikos ban"/>
            </a:endParaRPr>
          </a:p>
          <a:p>
            <a:endParaRPr lang="en-US" sz="4000" dirty="0">
              <a:latin typeface="Nikos ban"/>
            </a:endParaRPr>
          </a:p>
          <a:p>
            <a:r>
              <a:rPr lang="en-US" sz="4000" dirty="0" err="1" smtClean="0">
                <a:latin typeface="Nikos ban"/>
              </a:rPr>
              <a:t>পশ্চিমোত্তানাসন</a:t>
            </a:r>
            <a:r>
              <a:rPr lang="en-US" sz="4000" dirty="0" smtClean="0">
                <a:latin typeface="Nikos ban"/>
              </a:rPr>
              <a:t>  </a:t>
            </a:r>
            <a:r>
              <a:rPr lang="en-US" sz="4000" dirty="0" err="1" smtClean="0">
                <a:latin typeface="Nikos ban"/>
              </a:rPr>
              <a:t>অনুশীলন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পদ্ধতি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বর্ননা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করতে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পারবে</a:t>
            </a:r>
            <a:endParaRPr lang="en-US" sz="4000" dirty="0">
              <a:latin typeface="Nikos ban"/>
            </a:endParaRPr>
          </a:p>
          <a:p>
            <a:endParaRPr lang="en-US" sz="4000" dirty="0" smtClean="0">
              <a:latin typeface="Nikos ban"/>
            </a:endParaRPr>
          </a:p>
          <a:p>
            <a:r>
              <a:rPr lang="en-US" sz="4000" dirty="0" err="1" smtClean="0">
                <a:latin typeface="Nikos ban"/>
              </a:rPr>
              <a:t>পশ্চিমোত্তানাসনের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প্রভাব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বর্ণনা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করতে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পারবে</a:t>
            </a:r>
            <a:endParaRPr lang="en-US" sz="40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2161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3515" y="541420"/>
            <a:ext cx="5919538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 ban"/>
              </a:rPr>
              <a:t>পশ্চিমোত্তানাসনের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ধারণাঃ</a:t>
            </a:r>
            <a:endParaRPr lang="en-US" sz="4000" dirty="0">
              <a:latin typeface="Nikos 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577" y="3063587"/>
            <a:ext cx="11008895" cy="1077218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যে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আসনটিতে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পশ্চিম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অর্থা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ৎ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শরীরের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পিছনের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দিকে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বেশি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ব্যায়াম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হয়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,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তার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নাম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পশ্চিমোত্তানাসন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।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58728015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25839" y="1"/>
            <a:ext cx="7700212" cy="1287378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পশ্চিমোত্তানাসন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অনুশীলন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পদ্ধতিঃ</a:t>
            </a:r>
            <a:endParaRPr lang="en-US" sz="36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4851" y="1479884"/>
            <a:ext cx="11502189" cy="52629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দু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পা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সোজা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করে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সামনের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দিকে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ছড়িয়ে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বসতে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এরপর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দুহাত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সোজা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করে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ডান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হাতের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বুড়ো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আঙ্গুল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,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তর্জনী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মধ্যমা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দিয়ে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ডান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পায়ের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বুড়ো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আঙ্গুল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এবং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বাঁ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হাতের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বুড়ো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আঙ্গুল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,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তর্জনী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মধ্যমা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দিয়ে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বাঁ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পায়ের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বুড়ো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আঙ্গুল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চেপে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ধরতে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মেরুদন্ড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টানটান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ও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পিঠ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সমান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রাখতে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এরপর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চোখ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বন্ধ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রেখে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হাঁটুতে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কপাল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ঠেকাতে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সেই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সঙ্গে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কনুই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ভাঁজ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করে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হাঁটুর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পাশে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রাখতে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পেট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ও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বুক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যথাসম্ভব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ঊরুর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সঙ্গে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মিশে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থাকবে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endParaRPr lang="en-US" sz="2800" b="1" dirty="0" smtClean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Nikos ban"/>
            </a:endParaRPr>
          </a:p>
          <a:p>
            <a:pPr algn="just"/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Nikos ban"/>
            </a:endParaRPr>
          </a:p>
          <a:p>
            <a:pPr algn="just"/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শ্বাস-প্রশ্বাস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স্বাভাবিক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রেখে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এ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অবস্থায়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৩০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সেকেন্ড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থাকতে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এরপর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নিঃশ্বাস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নিয়ে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হাঁটু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থেকে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মাথা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তুলে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,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দু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পায়ের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বুড়ো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আঙ্গুল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ছেড়ে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দিয়ে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 ৩০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সেকেন্ড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শবাসনে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বিশ্রাম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নিতে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এভাবে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আসনটি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৩/৪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বার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অনুশীলন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করতে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err="1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হবে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 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063006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4108784" y="315053"/>
            <a:ext cx="3717758" cy="2803358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একক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কাজ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02580" y="1255067"/>
            <a:ext cx="221381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 ban"/>
              </a:rPr>
              <a:t>সময়ঃ</a:t>
            </a:r>
            <a:r>
              <a:rPr lang="en-US" sz="2400" dirty="0" smtClean="0">
                <a:latin typeface="Nikos ban"/>
              </a:rPr>
              <a:t> ৩ </a:t>
            </a:r>
            <a:r>
              <a:rPr lang="en-US" sz="2400" dirty="0" err="1" smtClean="0">
                <a:latin typeface="Nikos ban"/>
              </a:rPr>
              <a:t>মিনিট</a:t>
            </a:r>
            <a:endParaRPr lang="en-US" sz="2400" dirty="0">
              <a:latin typeface="Nikos ban"/>
            </a:endParaRPr>
          </a:p>
        </p:txBody>
      </p:sp>
      <p:sp>
        <p:nvSpPr>
          <p:cNvPr id="4" name="Frame 3"/>
          <p:cNvSpPr/>
          <p:nvPr/>
        </p:nvSpPr>
        <p:spPr>
          <a:xfrm>
            <a:off x="914400" y="3441032"/>
            <a:ext cx="10106526" cy="1419726"/>
          </a:xfrm>
          <a:prstGeom prst="fra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পশ্চিমোত্তানাসন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অনুশীলন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পদ্ধতি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ধারাবাহিকভাবে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বল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।</a:t>
            </a:r>
            <a:endParaRPr lang="en-US" sz="32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60960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498</TotalTime>
  <Words>389</Words>
  <Application>Microsoft Office PowerPoint</Application>
  <PresentationFormat>Widescreen</PresentationFormat>
  <Paragraphs>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Nikos ban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আদর্শ পাঠ </vt:lpstr>
      <vt:lpstr>সরব পাঠ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ICT_LAB</cp:lastModifiedBy>
  <cp:revision>54</cp:revision>
  <dcterms:created xsi:type="dcterms:W3CDTF">2020-12-23T12:05:36Z</dcterms:created>
  <dcterms:modified xsi:type="dcterms:W3CDTF">2020-12-26T12:58:40Z</dcterms:modified>
</cp:coreProperties>
</file>