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7.wdp"/><Relationship Id="rId4" Type="http://schemas.microsoft.com/office/2007/relationships/hdphoto" Target="../media/hdphoto5.wdp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11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14.wdp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28.png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900" y="1143000"/>
            <a:ext cx="7696200" cy="1862048"/>
          </a:xfrm>
          <a:prstGeom prst="rect">
            <a:avLst/>
          </a:prstGeom>
          <a:noFill/>
        </p:spPr>
        <p:txBody>
          <a:bodyPr wrap="square" numCol="1" rtlCol="0">
            <a:prstTxWarp prst="textInflateBottom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48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4106090" y="1072088"/>
            <a:ext cx="787953" cy="1286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1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4314372" y="3297881"/>
            <a:ext cx="787953" cy="1286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1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4106090" y="5514095"/>
            <a:ext cx="787953" cy="1286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endParaRPr lang="en-US" sz="1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21"/>
          <p:cNvSpPr txBox="1"/>
          <p:nvPr/>
        </p:nvSpPr>
        <p:spPr>
          <a:xfrm>
            <a:off x="1566241" y="109376"/>
            <a:ext cx="6434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ছবি গণনা করে সংখ্যার সাথে দাগ টেনে মিল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0" r="24356"/>
          <a:stretch/>
        </p:blipFill>
        <p:spPr>
          <a:xfrm>
            <a:off x="1470580" y="1166575"/>
            <a:ext cx="864924" cy="13754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96" b="88904" l="23288" r="8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54" t="15323" r="19287" b="4677"/>
          <a:stretch/>
        </p:blipFill>
        <p:spPr>
          <a:xfrm>
            <a:off x="6590546" y="5059624"/>
            <a:ext cx="785215" cy="179837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911253" y="1018749"/>
            <a:ext cx="2906545" cy="1364622"/>
            <a:chOff x="7739813" y="883504"/>
            <a:chExt cx="3826058" cy="130288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78" b="89778" l="488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3" t="21821" b="18955"/>
            <a:stretch/>
          </p:blipFill>
          <p:spPr>
            <a:xfrm>
              <a:off x="7739813" y="883504"/>
              <a:ext cx="1967765" cy="12692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78" b="89778" l="488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3" t="21821" b="18955"/>
            <a:stretch/>
          </p:blipFill>
          <p:spPr>
            <a:xfrm>
              <a:off x="9765951" y="1025410"/>
              <a:ext cx="1799920" cy="1160978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836901" y="3376077"/>
            <a:ext cx="2889577" cy="1051124"/>
            <a:chOff x="7641939" y="3134182"/>
            <a:chExt cx="3803722" cy="100356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54" b="96552" l="5556" r="92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0" r="10862" b="4747"/>
            <a:stretch/>
          </p:blipFill>
          <p:spPr>
            <a:xfrm>
              <a:off x="7641939" y="3134182"/>
              <a:ext cx="955352" cy="97874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54" b="96552" l="5556" r="92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0" r="10862" b="4747"/>
            <a:stretch/>
          </p:blipFill>
          <p:spPr>
            <a:xfrm>
              <a:off x="9066124" y="3134182"/>
              <a:ext cx="955352" cy="97874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54" b="96552" l="5556" r="92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0" r="10862" b="4747"/>
            <a:stretch/>
          </p:blipFill>
          <p:spPr>
            <a:xfrm>
              <a:off x="10490309" y="3159011"/>
              <a:ext cx="955352" cy="97874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84731" y="694151"/>
            <a:ext cx="8830670" cy="6080166"/>
            <a:chOff x="-54027" y="649604"/>
            <a:chExt cx="11624334" cy="5957189"/>
          </a:xfrm>
        </p:grpSpPr>
        <p:sp>
          <p:nvSpPr>
            <p:cNvPr id="23" name="Rectangle 22"/>
            <p:cNvSpPr/>
            <p:nvPr/>
          </p:nvSpPr>
          <p:spPr>
            <a:xfrm>
              <a:off x="19865" y="649604"/>
              <a:ext cx="11546006" cy="593677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-54027" y="2577860"/>
              <a:ext cx="11445661" cy="38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4301" y="4528156"/>
              <a:ext cx="11546006" cy="682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985452" y="670017"/>
              <a:ext cx="40943" cy="59367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394281" y="670017"/>
              <a:ext cx="40943" cy="59367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750596" y="2991013"/>
              <a:ext cx="3462267" cy="1425609"/>
              <a:chOff x="692170" y="2991013"/>
              <a:chExt cx="3462267" cy="1425609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165" b="95022" l="3542" r="9312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16" r="8706" b="5728"/>
              <a:stretch/>
            </p:blipFill>
            <p:spPr>
              <a:xfrm>
                <a:off x="692170" y="3006463"/>
                <a:ext cx="1312882" cy="1410159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165" b="95022" l="3542" r="9312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16" r="8706" b="5728"/>
              <a:stretch/>
            </p:blipFill>
            <p:spPr>
              <a:xfrm>
                <a:off x="2841555" y="2991013"/>
                <a:ext cx="1312882" cy="1410159"/>
              </a:xfrm>
              <a:prstGeom prst="rect">
                <a:avLst/>
              </a:prstGeom>
            </p:spPr>
          </p:pic>
        </p:grpSp>
      </p:grpSp>
      <p:grpSp>
        <p:nvGrpSpPr>
          <p:cNvPr id="13" name="Group 12"/>
          <p:cNvGrpSpPr/>
          <p:nvPr/>
        </p:nvGrpSpPr>
        <p:grpSpPr>
          <a:xfrm>
            <a:off x="403972" y="5251789"/>
            <a:ext cx="3262983" cy="1532393"/>
            <a:chOff x="630575" y="4925033"/>
            <a:chExt cx="4295258" cy="146306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5500" l="15667" r="81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3" r="17919"/>
            <a:stretch/>
          </p:blipFill>
          <p:spPr>
            <a:xfrm>
              <a:off x="630575" y="4925033"/>
              <a:ext cx="1412695" cy="141353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5500" l="15667" r="81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3" r="17919"/>
            <a:stretch/>
          </p:blipFill>
          <p:spPr>
            <a:xfrm>
              <a:off x="2087483" y="4974559"/>
              <a:ext cx="1412695" cy="141353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5500" l="15667" r="81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3" r="17919"/>
            <a:stretch/>
          </p:blipFill>
          <p:spPr>
            <a:xfrm>
              <a:off x="3513138" y="4974559"/>
              <a:ext cx="1412695" cy="1413539"/>
            </a:xfrm>
            <a:prstGeom prst="rect">
              <a:avLst/>
            </a:prstGeom>
          </p:spPr>
        </p:pic>
      </p:grpSp>
      <p:cxnSp>
        <p:nvCxnSpPr>
          <p:cNvPr id="14" name="Straight Arrow Connector 13"/>
          <p:cNvCxnSpPr/>
          <p:nvPr/>
        </p:nvCxnSpPr>
        <p:spPr>
          <a:xfrm flipH="1" flipV="1">
            <a:off x="5102325" y="4294696"/>
            <a:ext cx="1348643" cy="13460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99634" y="1771214"/>
            <a:ext cx="1481513" cy="16486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635079" y="2148145"/>
            <a:ext cx="1510483" cy="34926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989992" y="2022597"/>
            <a:ext cx="1348643" cy="13460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832859" y="3941132"/>
            <a:ext cx="1481513" cy="16486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546807" y="2315917"/>
            <a:ext cx="1600700" cy="32926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01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599" y="228600"/>
            <a:ext cx="8686801" cy="6657179"/>
            <a:chOff x="235875" y="12179"/>
            <a:chExt cx="11814241" cy="6913557"/>
          </a:xfrm>
        </p:grpSpPr>
        <p:grpSp>
          <p:nvGrpSpPr>
            <p:cNvPr id="4" name="Group 3"/>
            <p:cNvGrpSpPr/>
            <p:nvPr/>
          </p:nvGrpSpPr>
          <p:grpSpPr>
            <a:xfrm>
              <a:off x="235875" y="12179"/>
              <a:ext cx="11814241" cy="6913557"/>
              <a:chOff x="173915" y="12179"/>
              <a:chExt cx="11814241" cy="6913557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73915" y="32811"/>
                <a:ext cx="2961677" cy="158261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BD" sz="6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গণনা কর</a:t>
                </a:r>
                <a:endParaRPr lang="en-US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191022" y="1561174"/>
                <a:ext cx="1" cy="527538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143669" y="1475417"/>
                <a:ext cx="5354" cy="545031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678302" y="1582616"/>
                <a:ext cx="1" cy="527538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6678300" y="12179"/>
                <a:ext cx="2093681" cy="158261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BD" sz="6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পড়</a:t>
                </a:r>
                <a:endParaRPr lang="en-US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162892" y="12179"/>
                <a:ext cx="3515411" cy="158261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পাশের সংখ্যার সাথে মিল করে রং কর 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799285" y="32811"/>
                <a:ext cx="3188871" cy="158261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BD" sz="6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লিখ</a:t>
                </a:r>
                <a:endParaRPr lang="en-US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8799285" y="3439886"/>
                <a:ext cx="3175001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8799286" y="1615427"/>
                <a:ext cx="0" cy="531030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1974286" y="1526249"/>
                <a:ext cx="0" cy="531030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08130" y="6836558"/>
                <a:ext cx="11780026" cy="2144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77" y="2186269"/>
              <a:ext cx="2747818" cy="259318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909734" y="2744080"/>
              <a:ext cx="1563237" cy="28412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23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23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224" b="36775" l="53405" r="5929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69" t="21530" r="39971" b="61531"/>
            <a:stretch/>
          </p:blipFill>
          <p:spPr>
            <a:xfrm>
              <a:off x="9795460" y="1625014"/>
              <a:ext cx="1223441" cy="1583276"/>
            </a:xfrm>
            <a:prstGeom prst="rect">
              <a:avLst/>
            </a:prstGeom>
          </p:spPr>
        </p:pic>
        <p:sp>
          <p:nvSpPr>
            <p:cNvPr id="8" name="Flowchart: Connector 7"/>
            <p:cNvSpPr/>
            <p:nvPr/>
          </p:nvSpPr>
          <p:spPr>
            <a:xfrm>
              <a:off x="3613214" y="2627572"/>
              <a:ext cx="1096399" cy="1046617"/>
            </a:xfrm>
            <a:prstGeom prst="flowChartConnector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5309662" y="2648524"/>
              <a:ext cx="1096399" cy="1046617"/>
            </a:xfrm>
            <a:prstGeom prst="flowChartConnector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3597140" y="4692921"/>
              <a:ext cx="1096399" cy="1046617"/>
            </a:xfrm>
            <a:prstGeom prst="flowChartConnector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5376246" y="4673761"/>
              <a:ext cx="1096399" cy="1046617"/>
            </a:xfrm>
            <a:prstGeom prst="flowChartConnector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TextBox 40"/>
            <p:cNvSpPr txBox="1"/>
            <p:nvPr/>
          </p:nvSpPr>
          <p:spPr>
            <a:xfrm>
              <a:off x="3597140" y="1558646"/>
              <a:ext cx="267839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ছবির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লাইনে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ক্লিক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রং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89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Bevel 2"/>
          <p:cNvSpPr/>
          <p:nvPr/>
        </p:nvSpPr>
        <p:spPr>
          <a:xfrm>
            <a:off x="554874" y="990600"/>
            <a:ext cx="8034251" cy="4435378"/>
          </a:xfrm>
          <a:prstGeom prst="bevel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78943" y="2000519"/>
            <a:ext cx="5986111" cy="241554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প্রাথমিক গণিত </a:t>
            </a: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পাঠ্যবইয়ের </a:t>
            </a: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নং </a:t>
            </a:r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পৃষ্ঠা </a:t>
            </a: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540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6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8154" y="228600"/>
            <a:ext cx="6675841" cy="109819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 গণনা করে খালি ঘরে ঠিক সংখ্যাটি লিখি ।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(দলে করি)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1904" y="1471998"/>
            <a:ext cx="8880191" cy="5287348"/>
            <a:chOff x="133004" y="1064028"/>
            <a:chExt cx="11920451" cy="5652655"/>
          </a:xfrm>
        </p:grpSpPr>
        <p:sp>
          <p:nvSpPr>
            <p:cNvPr id="20" name="Rectangle 19"/>
            <p:cNvSpPr/>
            <p:nvPr/>
          </p:nvSpPr>
          <p:spPr>
            <a:xfrm>
              <a:off x="133004" y="1064028"/>
              <a:ext cx="11920451" cy="565265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33004" y="2851265"/>
              <a:ext cx="1192045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38549" y="4771504"/>
              <a:ext cx="11914906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250" b="74000" l="4429" r="93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2" t="23709" r="4784" b="24363"/>
          <a:stretch/>
        </p:blipFill>
        <p:spPr>
          <a:xfrm>
            <a:off x="325282" y="1558415"/>
            <a:ext cx="2570318" cy="13009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25282" y="3554916"/>
            <a:ext cx="3408518" cy="1060816"/>
            <a:chOff x="133004" y="2626817"/>
            <a:chExt cx="4572000" cy="224859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7" b="95417" l="2813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91"/>
            <a:stretch/>
          </p:blipFill>
          <p:spPr>
            <a:xfrm>
              <a:off x="133004" y="2626817"/>
              <a:ext cx="3048000" cy="207818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7" b="95417" l="2813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91"/>
            <a:stretch/>
          </p:blipFill>
          <p:spPr>
            <a:xfrm>
              <a:off x="1657004" y="2797224"/>
              <a:ext cx="3048000" cy="207818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25282" y="5302264"/>
            <a:ext cx="3632202" cy="1019574"/>
            <a:chOff x="454429" y="4910942"/>
            <a:chExt cx="5638800" cy="162661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5000" l="17667" r="8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0" r="16448"/>
            <a:stretch/>
          </p:blipFill>
          <p:spPr>
            <a:xfrm>
              <a:off x="454429" y="4937757"/>
              <a:ext cx="1823258" cy="15998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5000" l="17667" r="8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0" r="16448"/>
            <a:stretch/>
          </p:blipFill>
          <p:spPr>
            <a:xfrm>
              <a:off x="2277687" y="4910942"/>
              <a:ext cx="1823258" cy="15998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5000" l="17667" r="8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0" r="16448"/>
            <a:stretch/>
          </p:blipFill>
          <p:spPr>
            <a:xfrm>
              <a:off x="4269971" y="4910942"/>
              <a:ext cx="1823258" cy="159980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7095620" y="1639720"/>
            <a:ext cx="1535765" cy="12371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06870" y="3467878"/>
            <a:ext cx="1535765" cy="12371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55494" y="5211062"/>
            <a:ext cx="1535765" cy="12371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4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15578" y="1246551"/>
            <a:ext cx="1515498" cy="122360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43814" y="4943447"/>
            <a:ext cx="1515498" cy="137228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2401" y="1051553"/>
            <a:ext cx="8763000" cy="5444974"/>
            <a:chOff x="133004" y="1064028"/>
            <a:chExt cx="11920451" cy="5652655"/>
          </a:xfrm>
        </p:grpSpPr>
        <p:sp>
          <p:nvSpPr>
            <p:cNvPr id="18" name="Rectangle 17"/>
            <p:cNvSpPr/>
            <p:nvPr/>
          </p:nvSpPr>
          <p:spPr>
            <a:xfrm>
              <a:off x="133004" y="1064028"/>
              <a:ext cx="11920451" cy="565265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33004" y="2851265"/>
              <a:ext cx="1192045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38549" y="4771504"/>
              <a:ext cx="11914906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1537533" y="268568"/>
            <a:ext cx="6599233" cy="71640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গণনা করে খালি ঘরে ঠিক সংখ্যাটি লিখি 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(দলে করি)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50" b="97000" l="28000" r="7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4" r="28376"/>
          <a:stretch/>
        </p:blipFill>
        <p:spPr>
          <a:xfrm>
            <a:off x="559793" y="2749363"/>
            <a:ext cx="977740" cy="183110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62020" y="1018496"/>
            <a:ext cx="2261022" cy="1657500"/>
            <a:chOff x="282636" y="831273"/>
            <a:chExt cx="3075705" cy="179157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49" b="99199" l="9912" r="930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1" t="4336"/>
            <a:stretch/>
          </p:blipFill>
          <p:spPr>
            <a:xfrm>
              <a:off x="282636" y="900532"/>
              <a:ext cx="1463038" cy="172231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49" b="99199" l="9912" r="930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1" t="4336"/>
            <a:stretch/>
          </p:blipFill>
          <p:spPr>
            <a:xfrm>
              <a:off x="1895303" y="831273"/>
              <a:ext cx="1463038" cy="1722314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62020" y="4542829"/>
            <a:ext cx="2337016" cy="1909246"/>
            <a:chOff x="415638" y="4650727"/>
            <a:chExt cx="3179081" cy="206368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64" b="97500" l="5000" r="515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87"/>
            <a:stretch/>
          </p:blipFill>
          <p:spPr>
            <a:xfrm>
              <a:off x="415638" y="4650727"/>
              <a:ext cx="1034397" cy="204374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64" b="97500" l="5000" r="515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87"/>
            <a:stretch/>
          </p:blipFill>
          <p:spPr>
            <a:xfrm>
              <a:off x="1525925" y="4650727"/>
              <a:ext cx="1034397" cy="204374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64" b="97500" l="5000" r="515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87"/>
            <a:stretch/>
          </p:blipFill>
          <p:spPr>
            <a:xfrm>
              <a:off x="2560322" y="4670669"/>
              <a:ext cx="1034397" cy="2043740"/>
            </a:xfrm>
            <a:prstGeom prst="rect">
              <a:avLst/>
            </a:prstGeom>
          </p:spPr>
        </p:pic>
      </p:grpSp>
      <p:sp>
        <p:nvSpPr>
          <p:cNvPr id="11" name="TextBox 15"/>
          <p:cNvSpPr txBox="1"/>
          <p:nvPr/>
        </p:nvSpPr>
        <p:spPr>
          <a:xfrm>
            <a:off x="6843814" y="4943447"/>
            <a:ext cx="1427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43814" y="2934332"/>
            <a:ext cx="1509385" cy="13962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176508" y="1330235"/>
            <a:ext cx="843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68928" y="2982638"/>
            <a:ext cx="5517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95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5410" y="512683"/>
            <a:ext cx="8333179" cy="5832634"/>
            <a:chOff x="1403247" y="312263"/>
            <a:chExt cx="8333179" cy="5832634"/>
          </a:xfrm>
        </p:grpSpPr>
        <p:sp>
          <p:nvSpPr>
            <p:cNvPr id="4" name="Freeform 3"/>
            <p:cNvSpPr/>
            <p:nvPr/>
          </p:nvSpPr>
          <p:spPr>
            <a:xfrm>
              <a:off x="3453757" y="2000275"/>
              <a:ext cx="3915296" cy="3426477"/>
            </a:xfrm>
            <a:custGeom>
              <a:avLst/>
              <a:gdLst>
                <a:gd name="connsiteX0" fmla="*/ 0 w 2850523"/>
                <a:gd name="connsiteY0" fmla="*/ 1482047 h 2964093"/>
                <a:gd name="connsiteX1" fmla="*/ 1425262 w 2850523"/>
                <a:gd name="connsiteY1" fmla="*/ 0 h 2964093"/>
                <a:gd name="connsiteX2" fmla="*/ 2850524 w 2850523"/>
                <a:gd name="connsiteY2" fmla="*/ 1482047 h 2964093"/>
                <a:gd name="connsiteX3" fmla="*/ 1425262 w 2850523"/>
                <a:gd name="connsiteY3" fmla="*/ 2964094 h 2964093"/>
                <a:gd name="connsiteX4" fmla="*/ 0 w 2850523"/>
                <a:gd name="connsiteY4" fmla="*/ 1482047 h 296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0523" h="2964093">
                  <a:moveTo>
                    <a:pt x="0" y="1482047"/>
                  </a:moveTo>
                  <a:cubicBezTo>
                    <a:pt x="0" y="663535"/>
                    <a:pt x="638112" y="0"/>
                    <a:pt x="1425262" y="0"/>
                  </a:cubicBezTo>
                  <a:cubicBezTo>
                    <a:pt x="2212412" y="0"/>
                    <a:pt x="2850524" y="663535"/>
                    <a:pt x="2850524" y="1482047"/>
                  </a:cubicBezTo>
                  <a:cubicBezTo>
                    <a:pt x="2850524" y="2300559"/>
                    <a:pt x="2212412" y="2964094"/>
                    <a:pt x="1425262" y="2964094"/>
                  </a:cubicBezTo>
                  <a:cubicBezTo>
                    <a:pt x="638112" y="2964094"/>
                    <a:pt x="0" y="2300559"/>
                    <a:pt x="0" y="1482047"/>
                  </a:cubicBezTo>
                  <a:close/>
                </a:path>
              </a:pathLst>
            </a:custGeom>
            <a:solidFill>
              <a:srgbClr val="00B050"/>
            </a:solidFill>
            <a:ln w="127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4439" tIns="481071" rIns="464439" bIns="481071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bn-IN" sz="4800" kern="1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সংখ্যাটিতে লাল দাগ দেয়া হলো </a:t>
              </a:r>
              <a:endParaRPr lang="en-US" sz="4800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4938406" y="312263"/>
              <a:ext cx="1436290" cy="1436290"/>
            </a:xfrm>
            <a:custGeom>
              <a:avLst/>
              <a:gdLst>
                <a:gd name="connsiteX0" fmla="*/ 0 w 1436290"/>
                <a:gd name="connsiteY0" fmla="*/ 718145 h 1436290"/>
                <a:gd name="connsiteX1" fmla="*/ 718145 w 1436290"/>
                <a:gd name="connsiteY1" fmla="*/ 0 h 1436290"/>
                <a:gd name="connsiteX2" fmla="*/ 1436290 w 1436290"/>
                <a:gd name="connsiteY2" fmla="*/ 718145 h 1436290"/>
                <a:gd name="connsiteX3" fmla="*/ 718145 w 1436290"/>
                <a:gd name="connsiteY3" fmla="*/ 1436290 h 1436290"/>
                <a:gd name="connsiteX4" fmla="*/ 0 w 1436290"/>
                <a:gd name="connsiteY4" fmla="*/ 718145 h 143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6290" h="1436290">
                  <a:moveTo>
                    <a:pt x="0" y="718145"/>
                  </a:moveTo>
                  <a:cubicBezTo>
                    <a:pt x="0" y="321524"/>
                    <a:pt x="321524" y="0"/>
                    <a:pt x="718145" y="0"/>
                  </a:cubicBezTo>
                  <a:cubicBezTo>
                    <a:pt x="1114766" y="0"/>
                    <a:pt x="1436290" y="321524"/>
                    <a:pt x="1436290" y="718145"/>
                  </a:cubicBezTo>
                  <a:cubicBezTo>
                    <a:pt x="1436290" y="1114766"/>
                    <a:pt x="1114766" y="1436290"/>
                    <a:pt x="718145" y="1436290"/>
                  </a:cubicBezTo>
                  <a:cubicBezTo>
                    <a:pt x="321524" y="1436290"/>
                    <a:pt x="0" y="1114766"/>
                    <a:pt x="0" y="718145"/>
                  </a:cubicBezTo>
                  <a:close/>
                </a:path>
              </a:pathLst>
            </a:custGeom>
            <a:noFill/>
            <a:ln w="381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5600" tIns="385600" rIns="385600" bIns="38560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134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13800" kern="1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13800" kern="1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8033811" y="4685733"/>
              <a:ext cx="1436290" cy="1436290"/>
            </a:xfrm>
            <a:custGeom>
              <a:avLst/>
              <a:gdLst>
                <a:gd name="connsiteX0" fmla="*/ 0 w 1436290"/>
                <a:gd name="connsiteY0" fmla="*/ 718145 h 1436290"/>
                <a:gd name="connsiteX1" fmla="*/ 718145 w 1436290"/>
                <a:gd name="connsiteY1" fmla="*/ 0 h 1436290"/>
                <a:gd name="connsiteX2" fmla="*/ 1436290 w 1436290"/>
                <a:gd name="connsiteY2" fmla="*/ 718145 h 1436290"/>
                <a:gd name="connsiteX3" fmla="*/ 718145 w 1436290"/>
                <a:gd name="connsiteY3" fmla="*/ 1436290 h 1436290"/>
                <a:gd name="connsiteX4" fmla="*/ 0 w 1436290"/>
                <a:gd name="connsiteY4" fmla="*/ 718145 h 143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6290" h="1436290">
                  <a:moveTo>
                    <a:pt x="0" y="718145"/>
                  </a:moveTo>
                  <a:cubicBezTo>
                    <a:pt x="0" y="321524"/>
                    <a:pt x="321524" y="0"/>
                    <a:pt x="718145" y="0"/>
                  </a:cubicBezTo>
                  <a:cubicBezTo>
                    <a:pt x="1114766" y="0"/>
                    <a:pt x="1436290" y="321524"/>
                    <a:pt x="1436290" y="718145"/>
                  </a:cubicBezTo>
                  <a:cubicBezTo>
                    <a:pt x="1436290" y="1114766"/>
                    <a:pt x="1114766" y="1436290"/>
                    <a:pt x="718145" y="1436290"/>
                  </a:cubicBezTo>
                  <a:cubicBezTo>
                    <a:pt x="321524" y="1436290"/>
                    <a:pt x="0" y="1114766"/>
                    <a:pt x="0" y="718145"/>
                  </a:cubicBezTo>
                  <a:close/>
                </a:path>
              </a:pathLst>
            </a:custGeom>
            <a:noFill/>
            <a:ln w="381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1160" tIns="421160" rIns="421160" bIns="42116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78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16600" kern="1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16600" kern="1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403247" y="4708607"/>
              <a:ext cx="1436290" cy="1436290"/>
            </a:xfrm>
            <a:custGeom>
              <a:avLst/>
              <a:gdLst>
                <a:gd name="connsiteX0" fmla="*/ 0 w 1436290"/>
                <a:gd name="connsiteY0" fmla="*/ 718145 h 1436290"/>
                <a:gd name="connsiteX1" fmla="*/ 718145 w 1436290"/>
                <a:gd name="connsiteY1" fmla="*/ 0 h 1436290"/>
                <a:gd name="connsiteX2" fmla="*/ 1436290 w 1436290"/>
                <a:gd name="connsiteY2" fmla="*/ 718145 h 1436290"/>
                <a:gd name="connsiteX3" fmla="*/ 718145 w 1436290"/>
                <a:gd name="connsiteY3" fmla="*/ 1436290 h 1436290"/>
                <a:gd name="connsiteX4" fmla="*/ 0 w 1436290"/>
                <a:gd name="connsiteY4" fmla="*/ 718145 h 143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6290" h="1436290">
                  <a:moveTo>
                    <a:pt x="0" y="718145"/>
                  </a:moveTo>
                  <a:cubicBezTo>
                    <a:pt x="0" y="321524"/>
                    <a:pt x="321524" y="0"/>
                    <a:pt x="718145" y="0"/>
                  </a:cubicBezTo>
                  <a:cubicBezTo>
                    <a:pt x="1114766" y="0"/>
                    <a:pt x="1436290" y="321524"/>
                    <a:pt x="1436290" y="718145"/>
                  </a:cubicBezTo>
                  <a:cubicBezTo>
                    <a:pt x="1436290" y="1114766"/>
                    <a:pt x="1114766" y="1436290"/>
                    <a:pt x="718145" y="1436290"/>
                  </a:cubicBezTo>
                  <a:cubicBezTo>
                    <a:pt x="321524" y="1436290"/>
                    <a:pt x="0" y="1114766"/>
                    <a:pt x="0" y="718145"/>
                  </a:cubicBezTo>
                  <a:close/>
                </a:path>
              </a:pathLst>
            </a:custGeom>
            <a:noFill/>
            <a:ln w="381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5600" tIns="385600" rIns="385600" bIns="38560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134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13800" kern="1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13800" kern="1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983273" y="4468970"/>
              <a:ext cx="1753153" cy="166377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111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834229" y="2406089"/>
            <a:ext cx="3915296" cy="3426477"/>
          </a:xfrm>
          <a:custGeom>
            <a:avLst/>
            <a:gdLst>
              <a:gd name="connsiteX0" fmla="*/ 0 w 2850523"/>
              <a:gd name="connsiteY0" fmla="*/ 1482047 h 2964093"/>
              <a:gd name="connsiteX1" fmla="*/ 1425262 w 2850523"/>
              <a:gd name="connsiteY1" fmla="*/ 0 h 2964093"/>
              <a:gd name="connsiteX2" fmla="*/ 2850524 w 2850523"/>
              <a:gd name="connsiteY2" fmla="*/ 1482047 h 2964093"/>
              <a:gd name="connsiteX3" fmla="*/ 1425262 w 2850523"/>
              <a:gd name="connsiteY3" fmla="*/ 2964094 h 2964093"/>
              <a:gd name="connsiteX4" fmla="*/ 0 w 2850523"/>
              <a:gd name="connsiteY4" fmla="*/ 1482047 h 296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0523" h="2964093">
                <a:moveTo>
                  <a:pt x="0" y="1482047"/>
                </a:moveTo>
                <a:cubicBezTo>
                  <a:pt x="0" y="663535"/>
                  <a:pt x="638112" y="0"/>
                  <a:pt x="1425262" y="0"/>
                </a:cubicBezTo>
                <a:cubicBezTo>
                  <a:pt x="2212412" y="0"/>
                  <a:pt x="2850524" y="663535"/>
                  <a:pt x="2850524" y="1482047"/>
                </a:cubicBezTo>
                <a:cubicBezTo>
                  <a:pt x="2850524" y="2300559"/>
                  <a:pt x="2212412" y="2964094"/>
                  <a:pt x="1425262" y="2964094"/>
                </a:cubicBezTo>
                <a:cubicBezTo>
                  <a:pt x="638112" y="2964094"/>
                  <a:pt x="0" y="2300559"/>
                  <a:pt x="0" y="1482047"/>
                </a:cubicBezTo>
                <a:close/>
              </a:path>
            </a:pathLst>
          </a:custGeom>
          <a:solidFill>
            <a:srgbClr val="00B050"/>
          </a:solidFill>
          <a:ln w="12700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4439" tIns="481071" rIns="464439" bIns="481071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kern="1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IN" sz="4800" kern="1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সংখ্যাটিতে লাল দাগ দেয়া হলো </a:t>
            </a:r>
            <a:endParaRPr lang="en-US" sz="4800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073732" y="512683"/>
            <a:ext cx="1436290" cy="1436290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5600" tIns="385600" rIns="385600" bIns="38560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134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3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3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169137" y="4886153"/>
            <a:ext cx="1436290" cy="1436290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1160" tIns="421160" rIns="421160" bIns="42116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378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66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6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38573" y="4909027"/>
            <a:ext cx="1436290" cy="1436290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5600" tIns="385600" rIns="385600" bIns="38560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134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3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3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31983" y="467736"/>
            <a:ext cx="1678039" cy="15296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9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614352" y="2208069"/>
            <a:ext cx="3915296" cy="3426477"/>
          </a:xfrm>
          <a:custGeom>
            <a:avLst/>
            <a:gdLst>
              <a:gd name="connsiteX0" fmla="*/ 0 w 2850523"/>
              <a:gd name="connsiteY0" fmla="*/ 1482047 h 2964093"/>
              <a:gd name="connsiteX1" fmla="*/ 1425262 w 2850523"/>
              <a:gd name="connsiteY1" fmla="*/ 0 h 2964093"/>
              <a:gd name="connsiteX2" fmla="*/ 2850524 w 2850523"/>
              <a:gd name="connsiteY2" fmla="*/ 1482047 h 2964093"/>
              <a:gd name="connsiteX3" fmla="*/ 1425262 w 2850523"/>
              <a:gd name="connsiteY3" fmla="*/ 2964094 h 2964093"/>
              <a:gd name="connsiteX4" fmla="*/ 0 w 2850523"/>
              <a:gd name="connsiteY4" fmla="*/ 1482047 h 296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0523" h="2964093">
                <a:moveTo>
                  <a:pt x="0" y="1482047"/>
                </a:moveTo>
                <a:cubicBezTo>
                  <a:pt x="0" y="663535"/>
                  <a:pt x="638112" y="0"/>
                  <a:pt x="1425262" y="0"/>
                </a:cubicBezTo>
                <a:cubicBezTo>
                  <a:pt x="2212412" y="0"/>
                  <a:pt x="2850524" y="663535"/>
                  <a:pt x="2850524" y="1482047"/>
                </a:cubicBezTo>
                <a:cubicBezTo>
                  <a:pt x="2850524" y="2300559"/>
                  <a:pt x="2212412" y="2964094"/>
                  <a:pt x="1425262" y="2964094"/>
                </a:cubicBezTo>
                <a:cubicBezTo>
                  <a:pt x="638112" y="2964094"/>
                  <a:pt x="0" y="2300559"/>
                  <a:pt x="0" y="1482047"/>
                </a:cubicBezTo>
                <a:close/>
              </a:path>
            </a:pathLst>
          </a:custGeom>
          <a:solidFill>
            <a:srgbClr val="00B050"/>
          </a:solidFill>
          <a:ln w="12700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4439" tIns="481071" rIns="464439" bIns="481071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kern="1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IN" sz="4800" kern="1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সংখ্যাটিতে লাল দাগ দেয়া হলো </a:t>
            </a:r>
            <a:endParaRPr lang="en-US" sz="4800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657600" y="470853"/>
            <a:ext cx="1436290" cy="1436290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5600" tIns="385600" rIns="385600" bIns="38560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134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3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3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255526" y="4886153"/>
            <a:ext cx="1436290" cy="1436290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1160" tIns="421160" rIns="421160" bIns="42116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378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66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6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24962" y="4909027"/>
            <a:ext cx="1436290" cy="1436290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5600" tIns="385600" rIns="385600" bIns="38560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134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3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3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2184" y="4965602"/>
            <a:ext cx="1609068" cy="12538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939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843" y="2852260"/>
            <a:ext cx="1910687" cy="3319690"/>
            <a:chOff x="3632377" y="3108406"/>
            <a:chExt cx="1910687" cy="3319690"/>
          </a:xfrm>
        </p:grpSpPr>
        <p:grpSp>
          <p:nvGrpSpPr>
            <p:cNvPr id="16" name="Group 15"/>
            <p:cNvGrpSpPr/>
            <p:nvPr/>
          </p:nvGrpSpPr>
          <p:grpSpPr>
            <a:xfrm>
              <a:off x="3632377" y="3108406"/>
              <a:ext cx="1910687" cy="2215991"/>
              <a:chOff x="3632377" y="3108406"/>
              <a:chExt cx="1910687" cy="2215991"/>
            </a:xfrm>
          </p:grpSpPr>
          <p:sp>
            <p:nvSpPr>
              <p:cNvPr id="18" name="Teardrop 17"/>
              <p:cNvSpPr/>
              <p:nvPr/>
            </p:nvSpPr>
            <p:spPr>
              <a:xfrm rot="7995762">
                <a:off x="3584610" y="3207221"/>
                <a:ext cx="2006221" cy="1910687"/>
              </a:xfrm>
              <a:prstGeom prst="teardrop">
                <a:avLst/>
              </a:prstGeom>
              <a:solidFill>
                <a:srgbClr val="FF66F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" name="TextBox 10"/>
              <p:cNvSpPr txBox="1"/>
              <p:nvPr/>
            </p:nvSpPr>
            <p:spPr>
              <a:xfrm>
                <a:off x="3800902" y="3108406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13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7" name="Freeform 16"/>
            <p:cNvSpPr/>
            <p:nvPr/>
          </p:nvSpPr>
          <p:spPr>
            <a:xfrm>
              <a:off x="4585648" y="5540991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35333" y="2915600"/>
            <a:ext cx="1910687" cy="3268640"/>
            <a:chOff x="6448566" y="3159455"/>
            <a:chExt cx="1910687" cy="3268640"/>
          </a:xfrm>
        </p:grpSpPr>
        <p:grpSp>
          <p:nvGrpSpPr>
            <p:cNvPr id="12" name="Group 11"/>
            <p:cNvGrpSpPr/>
            <p:nvPr/>
          </p:nvGrpSpPr>
          <p:grpSpPr>
            <a:xfrm>
              <a:off x="6448566" y="3159455"/>
              <a:ext cx="1910687" cy="2233934"/>
              <a:chOff x="6448566" y="3159455"/>
              <a:chExt cx="1910687" cy="2233934"/>
            </a:xfrm>
          </p:grpSpPr>
          <p:sp>
            <p:nvSpPr>
              <p:cNvPr id="14" name="Teardrop 13"/>
              <p:cNvSpPr/>
              <p:nvPr/>
            </p:nvSpPr>
            <p:spPr>
              <a:xfrm rot="7995762">
                <a:off x="6400799" y="3207222"/>
                <a:ext cx="2006221" cy="1910687"/>
              </a:xfrm>
              <a:prstGeom prst="teardrop">
                <a:avLst/>
              </a:prstGeom>
              <a:solidFill>
                <a:srgbClr val="66FF66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" name="TextBox 11"/>
              <p:cNvSpPr txBox="1"/>
              <p:nvPr/>
            </p:nvSpPr>
            <p:spPr>
              <a:xfrm>
                <a:off x="6718837" y="3177398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1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bn-IN" sz="13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3" name="Freeform 12"/>
            <p:cNvSpPr/>
            <p:nvPr/>
          </p:nvSpPr>
          <p:spPr>
            <a:xfrm>
              <a:off x="7403909" y="5540990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01685" y="2933543"/>
            <a:ext cx="1910687" cy="3284004"/>
            <a:chOff x="9314593" y="3159456"/>
            <a:chExt cx="1910687" cy="3284004"/>
          </a:xfrm>
        </p:grpSpPr>
        <p:grpSp>
          <p:nvGrpSpPr>
            <p:cNvPr id="8" name="Group 7"/>
            <p:cNvGrpSpPr/>
            <p:nvPr/>
          </p:nvGrpSpPr>
          <p:grpSpPr>
            <a:xfrm>
              <a:off x="9314593" y="3159456"/>
              <a:ext cx="1910687" cy="2285994"/>
              <a:chOff x="9314593" y="3159456"/>
              <a:chExt cx="1910687" cy="2285994"/>
            </a:xfrm>
          </p:grpSpPr>
          <p:sp>
            <p:nvSpPr>
              <p:cNvPr id="10" name="Teardrop 9"/>
              <p:cNvSpPr/>
              <p:nvPr/>
            </p:nvSpPr>
            <p:spPr>
              <a:xfrm rot="7995762">
                <a:off x="9266826" y="3207223"/>
                <a:ext cx="2006221" cy="1910687"/>
              </a:xfrm>
              <a:prstGeom prst="teardrop">
                <a:avLst/>
              </a:prstGeom>
              <a:solidFill>
                <a:srgbClr val="9999F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" name="TextBox 12"/>
              <p:cNvSpPr txBox="1"/>
              <p:nvPr/>
            </p:nvSpPr>
            <p:spPr>
              <a:xfrm>
                <a:off x="9539779" y="3229459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1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bn-IN" sz="13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9" name="Freeform 8"/>
            <p:cNvSpPr/>
            <p:nvPr/>
          </p:nvSpPr>
          <p:spPr>
            <a:xfrm>
              <a:off x="10269936" y="5556355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22"/>
          <p:cNvSpPr txBox="1"/>
          <p:nvPr/>
        </p:nvSpPr>
        <p:spPr>
          <a:xfrm>
            <a:off x="2041069" y="1029805"/>
            <a:ext cx="4416836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সংখ্যার বেলুনটি উড়ে গেল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063982" y="337361"/>
            <a:ext cx="4416836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 লক্ষ্য কর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2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5549" y="1734554"/>
            <a:ext cx="1910687" cy="3373528"/>
            <a:chOff x="3632377" y="3054568"/>
            <a:chExt cx="1910687" cy="3373528"/>
          </a:xfrm>
        </p:grpSpPr>
        <p:grpSp>
          <p:nvGrpSpPr>
            <p:cNvPr id="14" name="Group 13"/>
            <p:cNvGrpSpPr/>
            <p:nvPr/>
          </p:nvGrpSpPr>
          <p:grpSpPr>
            <a:xfrm>
              <a:off x="3632377" y="3054568"/>
              <a:ext cx="1910687" cy="2215991"/>
              <a:chOff x="3632377" y="3054568"/>
              <a:chExt cx="1910687" cy="2215991"/>
            </a:xfrm>
          </p:grpSpPr>
          <p:sp>
            <p:nvSpPr>
              <p:cNvPr id="16" name="Teardrop 15"/>
              <p:cNvSpPr/>
              <p:nvPr/>
            </p:nvSpPr>
            <p:spPr>
              <a:xfrm rot="7995762">
                <a:off x="3584610" y="3207221"/>
                <a:ext cx="2006221" cy="1910687"/>
              </a:xfrm>
              <a:prstGeom prst="teardrop">
                <a:avLst/>
              </a:prstGeom>
              <a:solidFill>
                <a:srgbClr val="FF66F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TextBox 5"/>
              <p:cNvSpPr txBox="1"/>
              <p:nvPr/>
            </p:nvSpPr>
            <p:spPr>
              <a:xfrm>
                <a:off x="3802974" y="3054568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13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5" name="Freeform 14"/>
            <p:cNvSpPr/>
            <p:nvPr/>
          </p:nvSpPr>
          <p:spPr>
            <a:xfrm>
              <a:off x="4585648" y="5540991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91738" y="1839441"/>
            <a:ext cx="1910687" cy="3268640"/>
            <a:chOff x="6448566" y="3159455"/>
            <a:chExt cx="1910687" cy="3268640"/>
          </a:xfrm>
        </p:grpSpPr>
        <p:grpSp>
          <p:nvGrpSpPr>
            <p:cNvPr id="10" name="Group 9"/>
            <p:cNvGrpSpPr/>
            <p:nvPr/>
          </p:nvGrpSpPr>
          <p:grpSpPr>
            <a:xfrm>
              <a:off x="6448566" y="3159455"/>
              <a:ext cx="1910687" cy="2233934"/>
              <a:chOff x="6448566" y="3159455"/>
              <a:chExt cx="1910687" cy="2233934"/>
            </a:xfrm>
          </p:grpSpPr>
          <p:sp>
            <p:nvSpPr>
              <p:cNvPr id="12" name="Teardrop 11"/>
              <p:cNvSpPr/>
              <p:nvPr/>
            </p:nvSpPr>
            <p:spPr>
              <a:xfrm rot="7995762">
                <a:off x="6400799" y="3207222"/>
                <a:ext cx="2006221" cy="1910687"/>
              </a:xfrm>
              <a:prstGeom prst="teardrop">
                <a:avLst/>
              </a:prstGeom>
              <a:solidFill>
                <a:srgbClr val="66FF66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" name="TextBox 10"/>
              <p:cNvSpPr txBox="1"/>
              <p:nvPr/>
            </p:nvSpPr>
            <p:spPr>
              <a:xfrm>
                <a:off x="6718837" y="3177398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1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bn-IN" sz="13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7403909" y="5540990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57765" y="1839442"/>
            <a:ext cx="1910687" cy="3284004"/>
            <a:chOff x="9314593" y="3159456"/>
            <a:chExt cx="1910687" cy="3284004"/>
          </a:xfrm>
        </p:grpSpPr>
        <p:grpSp>
          <p:nvGrpSpPr>
            <p:cNvPr id="6" name="Group 5"/>
            <p:cNvGrpSpPr/>
            <p:nvPr/>
          </p:nvGrpSpPr>
          <p:grpSpPr>
            <a:xfrm>
              <a:off x="9314593" y="3159456"/>
              <a:ext cx="1910687" cy="2285994"/>
              <a:chOff x="9314593" y="3159456"/>
              <a:chExt cx="1910687" cy="2285994"/>
            </a:xfrm>
          </p:grpSpPr>
          <p:sp>
            <p:nvSpPr>
              <p:cNvPr id="8" name="Teardrop 7"/>
              <p:cNvSpPr/>
              <p:nvPr/>
            </p:nvSpPr>
            <p:spPr>
              <a:xfrm rot="7995762">
                <a:off x="9266826" y="3207223"/>
                <a:ext cx="2006221" cy="1910687"/>
              </a:xfrm>
              <a:prstGeom prst="teardrop">
                <a:avLst/>
              </a:prstGeom>
              <a:solidFill>
                <a:srgbClr val="9999F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" name="TextBox 15"/>
              <p:cNvSpPr txBox="1"/>
              <p:nvPr/>
            </p:nvSpPr>
            <p:spPr>
              <a:xfrm>
                <a:off x="9539779" y="3229459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1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bn-IN" sz="13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10269936" y="5556355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8" name="TextBox 22"/>
          <p:cNvSpPr txBox="1"/>
          <p:nvPr/>
        </p:nvSpPr>
        <p:spPr>
          <a:xfrm>
            <a:off x="2041069" y="1029805"/>
            <a:ext cx="4416836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সংখ্যার বেলুনটি উড়ে গেল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2063982" y="337361"/>
            <a:ext cx="4416836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 লক্ষ্য কর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63321" y="1086015"/>
            <a:ext cx="4080085" cy="1193579"/>
            <a:chOff x="2259911" y="415729"/>
            <a:chExt cx="4080085" cy="1193579"/>
          </a:xfrm>
        </p:grpSpPr>
        <p:sp>
          <p:nvSpPr>
            <p:cNvPr id="6" name="Oval 5"/>
            <p:cNvSpPr/>
            <p:nvPr/>
          </p:nvSpPr>
          <p:spPr>
            <a:xfrm>
              <a:off x="2259911" y="415729"/>
              <a:ext cx="1276083" cy="113604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 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220400" y="431515"/>
              <a:ext cx="1276083" cy="113604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err="1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180889" y="431514"/>
              <a:ext cx="1276083" cy="113604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err="1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063913" y="473263"/>
              <a:ext cx="1276083" cy="113604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err="1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741" y="694313"/>
            <a:ext cx="2517939" cy="255584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52564" y="3362920"/>
            <a:ext cx="6705600" cy="2800767"/>
          </a:xfrm>
          <a:prstGeom prst="rect">
            <a:avLst/>
          </a:prstGeom>
          <a:solidFill>
            <a:srgbClr val="92D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যতীন্দ্র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মোহন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4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শান্তিপুর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সদর,সুনামগঞ্জ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4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22"/>
          <p:cNvSpPr txBox="1"/>
          <p:nvPr/>
        </p:nvSpPr>
        <p:spPr>
          <a:xfrm>
            <a:off x="2041069" y="1029805"/>
            <a:ext cx="4416836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সংখ্যার বেলুনটি উড়ে গেল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3"/>
          <p:cNvSpPr txBox="1"/>
          <p:nvPr/>
        </p:nvSpPr>
        <p:spPr>
          <a:xfrm>
            <a:off x="2063982" y="337361"/>
            <a:ext cx="4416836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 লক্ষ্য কর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75549" y="1734554"/>
            <a:ext cx="1910687" cy="3373528"/>
            <a:chOff x="3632377" y="3054568"/>
            <a:chExt cx="1910687" cy="3373528"/>
          </a:xfrm>
        </p:grpSpPr>
        <p:grpSp>
          <p:nvGrpSpPr>
            <p:cNvPr id="6" name="Group 5"/>
            <p:cNvGrpSpPr/>
            <p:nvPr/>
          </p:nvGrpSpPr>
          <p:grpSpPr>
            <a:xfrm>
              <a:off x="3632377" y="3054568"/>
              <a:ext cx="1910687" cy="2215991"/>
              <a:chOff x="3632377" y="3054568"/>
              <a:chExt cx="1910687" cy="2215991"/>
            </a:xfrm>
          </p:grpSpPr>
          <p:sp>
            <p:nvSpPr>
              <p:cNvPr id="8" name="Teardrop 7"/>
              <p:cNvSpPr/>
              <p:nvPr/>
            </p:nvSpPr>
            <p:spPr>
              <a:xfrm rot="7995762">
                <a:off x="3584610" y="3207221"/>
                <a:ext cx="2006221" cy="1910687"/>
              </a:xfrm>
              <a:prstGeom prst="teardrop">
                <a:avLst/>
              </a:prstGeom>
              <a:solidFill>
                <a:srgbClr val="FF66F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TextBox 5"/>
              <p:cNvSpPr txBox="1"/>
              <p:nvPr/>
            </p:nvSpPr>
            <p:spPr>
              <a:xfrm>
                <a:off x="3802974" y="3054568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13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4585648" y="5540991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91738" y="1839441"/>
            <a:ext cx="1910687" cy="3268640"/>
            <a:chOff x="6448566" y="3159455"/>
            <a:chExt cx="1910687" cy="3268640"/>
          </a:xfrm>
        </p:grpSpPr>
        <p:grpSp>
          <p:nvGrpSpPr>
            <p:cNvPr id="11" name="Group 10"/>
            <p:cNvGrpSpPr/>
            <p:nvPr/>
          </p:nvGrpSpPr>
          <p:grpSpPr>
            <a:xfrm>
              <a:off x="6448566" y="3159455"/>
              <a:ext cx="1910687" cy="2233934"/>
              <a:chOff x="6448566" y="3159455"/>
              <a:chExt cx="1910687" cy="2233934"/>
            </a:xfrm>
          </p:grpSpPr>
          <p:sp>
            <p:nvSpPr>
              <p:cNvPr id="13" name="Teardrop 12"/>
              <p:cNvSpPr/>
              <p:nvPr/>
            </p:nvSpPr>
            <p:spPr>
              <a:xfrm rot="7995762">
                <a:off x="6400799" y="3207222"/>
                <a:ext cx="2006221" cy="1910687"/>
              </a:xfrm>
              <a:prstGeom prst="teardrop">
                <a:avLst/>
              </a:prstGeom>
              <a:solidFill>
                <a:srgbClr val="66FF66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" name="TextBox 10"/>
              <p:cNvSpPr txBox="1"/>
              <p:nvPr/>
            </p:nvSpPr>
            <p:spPr>
              <a:xfrm>
                <a:off x="6718837" y="3177398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1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bn-IN" sz="13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7403909" y="5540990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57765" y="1839442"/>
            <a:ext cx="1910687" cy="3284004"/>
            <a:chOff x="9314593" y="3159456"/>
            <a:chExt cx="1910687" cy="3284004"/>
          </a:xfrm>
        </p:grpSpPr>
        <p:grpSp>
          <p:nvGrpSpPr>
            <p:cNvPr id="16" name="Group 15"/>
            <p:cNvGrpSpPr/>
            <p:nvPr/>
          </p:nvGrpSpPr>
          <p:grpSpPr>
            <a:xfrm>
              <a:off x="9314593" y="3159456"/>
              <a:ext cx="1910687" cy="2285994"/>
              <a:chOff x="9314593" y="3159456"/>
              <a:chExt cx="1910687" cy="2285994"/>
            </a:xfrm>
          </p:grpSpPr>
          <p:sp>
            <p:nvSpPr>
              <p:cNvPr id="18" name="Teardrop 17"/>
              <p:cNvSpPr/>
              <p:nvPr/>
            </p:nvSpPr>
            <p:spPr>
              <a:xfrm rot="7995762">
                <a:off x="9266826" y="3207223"/>
                <a:ext cx="2006221" cy="1910687"/>
              </a:xfrm>
              <a:prstGeom prst="teardrop">
                <a:avLst/>
              </a:prstGeom>
              <a:solidFill>
                <a:srgbClr val="9999F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" name="TextBox 15"/>
              <p:cNvSpPr txBox="1"/>
              <p:nvPr/>
            </p:nvSpPr>
            <p:spPr>
              <a:xfrm>
                <a:off x="9539779" y="3229459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1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bn-IN" sz="13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7" name="Freeform 16"/>
            <p:cNvSpPr/>
            <p:nvPr/>
          </p:nvSpPr>
          <p:spPr>
            <a:xfrm>
              <a:off x="10269936" y="5556355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791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7434" y="304800"/>
            <a:ext cx="8349282" cy="6248399"/>
            <a:chOff x="0" y="1"/>
            <a:chExt cx="12192000" cy="68579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3" t="16381" r="14112" b="21596"/>
            <a:stretch/>
          </p:blipFill>
          <p:spPr>
            <a:xfrm>
              <a:off x="0" y="1"/>
              <a:ext cx="12192000" cy="685799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778" b="80000" l="5778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96" b="18499"/>
            <a:stretch/>
          </p:blipFill>
          <p:spPr>
            <a:xfrm>
              <a:off x="6880534" y="2169994"/>
              <a:ext cx="1458250" cy="914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790" b="100000" l="332" r="332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007"/>
            <a:stretch/>
          </p:blipFill>
          <p:spPr>
            <a:xfrm>
              <a:off x="7978894" y="1480499"/>
              <a:ext cx="919446" cy="13789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790" b="100000" l="332" r="332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007"/>
            <a:stretch/>
          </p:blipFill>
          <p:spPr>
            <a:xfrm>
              <a:off x="8886226" y="1398612"/>
              <a:ext cx="919446" cy="13789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790" b="100000" l="332" r="332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007"/>
            <a:stretch/>
          </p:blipFill>
          <p:spPr>
            <a:xfrm>
              <a:off x="8423733" y="1548740"/>
              <a:ext cx="919446" cy="13789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1250" b="61875" l="2813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520" b="39002"/>
            <a:stretch/>
          </p:blipFill>
          <p:spPr>
            <a:xfrm rot="19938844">
              <a:off x="7755687" y="2901666"/>
              <a:ext cx="1209929" cy="23566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0" name="TextBox 3"/>
          <p:cNvSpPr txBox="1"/>
          <p:nvPr/>
        </p:nvSpPr>
        <p:spPr>
          <a:xfrm>
            <a:off x="908800" y="447331"/>
            <a:ext cx="7246551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কোন জিনিস কতটি আছে, ভালোভাবে লক্ষ্য কর 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551226" y="1286702"/>
            <a:ext cx="2538247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খাট কতটি আছে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5636522" y="5631076"/>
            <a:ext cx="2900854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বালিশ কতটি আছে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5706132" y="1190156"/>
            <a:ext cx="2900854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 কতটি আছে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5636522" y="5626365"/>
            <a:ext cx="2900854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 কতটি আছে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5620280" y="5613499"/>
            <a:ext cx="2900854" cy="58477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পেঁপে কতটি আছে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5706132" y="1158036"/>
            <a:ext cx="2900854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চাকু কতটি আছে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66207" y="1138102"/>
            <a:ext cx="3001378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গ্লাস কতটি আছে?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0"/>
          <p:cNvSpPr txBox="1"/>
          <p:nvPr/>
        </p:nvSpPr>
        <p:spPr>
          <a:xfrm>
            <a:off x="551225" y="1294929"/>
            <a:ext cx="2883915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মোড়া কতটি আছে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9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981200" y="685800"/>
            <a:ext cx="5029200" cy="132343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354724" y="2367171"/>
            <a:ext cx="8434552" cy="212365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১,২ এবং ৩ এর কার্ড তৈরি করে আনবে । 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71800" y="4783536"/>
            <a:ext cx="2581665" cy="1752261"/>
            <a:chOff x="2868829" y="762000"/>
            <a:chExt cx="3643185" cy="3017520"/>
          </a:xfrm>
        </p:grpSpPr>
        <p:pic>
          <p:nvPicPr>
            <p:cNvPr id="7" name="Picture 6" descr="home-icon.jpg"/>
            <p:cNvPicPr>
              <a:picLocks noChangeAspect="1"/>
            </p:cNvPicPr>
            <p:nvPr/>
          </p:nvPicPr>
          <p:blipFill>
            <a:blip r:embed="rId2" cstate="print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68829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8" name="Oval 7"/>
            <p:cNvSpPr/>
            <p:nvPr/>
          </p:nvSpPr>
          <p:spPr>
            <a:xfrm>
              <a:off x="3159214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25806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4996" y="1600200"/>
            <a:ext cx="7754007" cy="3657600"/>
            <a:chOff x="1584434" y="2201466"/>
            <a:chExt cx="8954814" cy="3657600"/>
          </a:xfrm>
          <a:solidFill>
            <a:srgbClr val="002060"/>
          </a:solidFill>
        </p:grpSpPr>
        <p:sp>
          <p:nvSpPr>
            <p:cNvPr id="4" name="TextBox 3"/>
            <p:cNvSpPr txBox="1"/>
            <p:nvPr/>
          </p:nvSpPr>
          <p:spPr>
            <a:xfrm>
              <a:off x="2191407" y="3153103"/>
              <a:ext cx="7740869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আজকের ক্লাস </a:t>
              </a:r>
            </a:p>
            <a:p>
              <a:pPr algn="ctr"/>
              <a:r>
                <a:rPr lang="bn-IN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এখানেই সমাপ্ত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Wave 4"/>
            <p:cNvSpPr/>
            <p:nvPr/>
          </p:nvSpPr>
          <p:spPr>
            <a:xfrm>
              <a:off x="1584434" y="2201466"/>
              <a:ext cx="8954814" cy="3657600"/>
            </a:xfrm>
            <a:prstGeom prst="wav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Inflat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5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115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5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r>
                <a:rPr lang="en-US" sz="115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1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 descr="D:\Content, picture, porda, frame, video\PNG CLASS 1 ENGLISH\tdhtye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77386"/>
            <a:ext cx="1107570" cy="11933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263" y="5219445"/>
            <a:ext cx="1308319" cy="140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09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22"/>
          <p:cNvSpPr txBox="1"/>
          <p:nvPr/>
        </p:nvSpPr>
        <p:spPr>
          <a:xfrm>
            <a:off x="2286000" y="760519"/>
            <a:ext cx="4114800" cy="101566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5"/>
          <p:cNvSpPr txBox="1"/>
          <p:nvPr/>
        </p:nvSpPr>
        <p:spPr>
          <a:xfrm>
            <a:off x="1464007" y="2362200"/>
            <a:ext cx="6215986" cy="304698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প্রথম</a:t>
            </a:r>
          </a:p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গণিত</a:t>
            </a:r>
            <a:endParaRPr lang="en-US" sz="4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অংশ:সংখ্যা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মিনিট।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9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143000" y="914400"/>
            <a:ext cx="6477000" cy="70788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De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সকলে মিলে একটি ভিডিও দেখি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038611"/>
              </p:ext>
            </p:extLst>
          </p:nvPr>
        </p:nvGraphicFramePr>
        <p:xfrm>
          <a:off x="3592513" y="3184525"/>
          <a:ext cx="19589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ackager Shell Object" showAsIcon="1" r:id="rId3" imgW="1958400" imgH="488520" progId="Package">
                  <p:embed/>
                </p:oleObj>
              </mc:Choice>
              <mc:Fallback>
                <p:oleObj name="Packager Shell Object" showAsIcon="1" r:id="rId3" imgW="195840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92513" y="3184525"/>
                        <a:ext cx="195897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530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297394" y="543266"/>
            <a:ext cx="6539784" cy="1107996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752600" y="3833012"/>
            <a:ext cx="1658314" cy="1323566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9551" y="2256978"/>
            <a:ext cx="6124898" cy="1198179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প্রতীক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015968" y="3860940"/>
            <a:ext cx="1600195" cy="1371601"/>
          </a:xfrm>
          <a:prstGeom prst="ellipse">
            <a:avLst/>
          </a:prstGeom>
          <a:solidFill>
            <a:srgbClr val="66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21217" y="3833012"/>
            <a:ext cx="1615961" cy="137160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83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948519" y="2133600"/>
            <a:ext cx="7246961" cy="2961565"/>
          </a:xfrm>
          <a:prstGeom prst="fram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4.1.1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থেকে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পর্যন্ত সংখ্যা প্রতীকগুলো নাম অনুসারে সনাক্ত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3262521" y="654618"/>
            <a:ext cx="2618956" cy="824365"/>
          </a:xfrm>
          <a:prstGeom prst="fram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20785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" y="152401"/>
            <a:ext cx="8839200" cy="6477000"/>
            <a:chOff x="327546" y="655093"/>
            <a:chExt cx="11518711" cy="5650173"/>
          </a:xfrm>
        </p:grpSpPr>
        <p:sp>
          <p:nvSpPr>
            <p:cNvPr id="14" name="Rectangle 13"/>
            <p:cNvSpPr/>
            <p:nvPr/>
          </p:nvSpPr>
          <p:spPr>
            <a:xfrm>
              <a:off x="354842" y="655093"/>
              <a:ext cx="11464119" cy="565017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327546" y="2333763"/>
              <a:ext cx="11491415" cy="545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54842" y="4449165"/>
              <a:ext cx="11491415" cy="545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68" y="391302"/>
            <a:ext cx="1262193" cy="13479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03" y="285194"/>
            <a:ext cx="1445423" cy="14789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" r="54697"/>
          <a:stretch/>
        </p:blipFill>
        <p:spPr>
          <a:xfrm>
            <a:off x="364859" y="4793201"/>
            <a:ext cx="1164487" cy="16501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333852" y="2362665"/>
            <a:ext cx="1195494" cy="120910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10"/>
          <p:cNvSpPr txBox="1"/>
          <p:nvPr/>
        </p:nvSpPr>
        <p:spPr>
          <a:xfrm>
            <a:off x="1785634" y="930369"/>
            <a:ext cx="27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পাখি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-7768" y="3564200"/>
            <a:ext cx="3074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লাল মার্বেল 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1242345" y="5350510"/>
            <a:ext cx="27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বেলুন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5012632" y="816937"/>
            <a:ext cx="2204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কাঁঠাল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35216" y="2375182"/>
            <a:ext cx="1736984" cy="15946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1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88323" y="2338766"/>
            <a:ext cx="1954898" cy="16310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</a:t>
            </a:r>
            <a:endParaRPr lang="en-US" sz="8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1259" y="152400"/>
            <a:ext cx="8948999" cy="6441095"/>
            <a:chOff x="327546" y="655093"/>
            <a:chExt cx="11518711" cy="5650173"/>
          </a:xfrm>
        </p:grpSpPr>
        <p:sp>
          <p:nvSpPr>
            <p:cNvPr id="22" name="Rectangle 21"/>
            <p:cNvSpPr/>
            <p:nvPr/>
          </p:nvSpPr>
          <p:spPr>
            <a:xfrm>
              <a:off x="354842" y="655093"/>
              <a:ext cx="11464119" cy="565017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327546" y="2333763"/>
              <a:ext cx="11491415" cy="545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54842" y="4449165"/>
              <a:ext cx="11491415" cy="545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03322" y="274982"/>
            <a:ext cx="2531435" cy="1018805"/>
            <a:chOff x="627798" y="814878"/>
            <a:chExt cx="3575714" cy="149841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0" r="13662"/>
            <a:stretch/>
          </p:blipFill>
          <p:spPr>
            <a:xfrm>
              <a:off x="627798" y="814879"/>
              <a:ext cx="1705970" cy="149841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0" r="13662"/>
            <a:stretch/>
          </p:blipFill>
          <p:spPr>
            <a:xfrm>
              <a:off x="2497542" y="814878"/>
              <a:ext cx="1705970" cy="149841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5" name="Group 4"/>
          <p:cNvGrpSpPr/>
          <p:nvPr/>
        </p:nvGrpSpPr>
        <p:grpSpPr>
          <a:xfrm>
            <a:off x="363720" y="4780617"/>
            <a:ext cx="2934758" cy="1054739"/>
            <a:chOff x="614152" y="2595493"/>
            <a:chExt cx="3661996" cy="162606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52" y="2615961"/>
              <a:ext cx="1701343" cy="160559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805" y="2595493"/>
              <a:ext cx="1701343" cy="160559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553199" y="273708"/>
            <a:ext cx="2024181" cy="1157240"/>
            <a:chOff x="8678107" y="161294"/>
            <a:chExt cx="3160928" cy="140146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81" b="95925" l="66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8608" y="171183"/>
              <a:ext cx="1570427" cy="139157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81" b="95925" l="66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8107" y="161294"/>
              <a:ext cx="1570427" cy="1391573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5094932" y="2266439"/>
            <a:ext cx="1740214" cy="156426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3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21552" y="2279245"/>
            <a:ext cx="1536042" cy="155146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দুই</a:t>
            </a:r>
            <a:endParaRPr lang="en-US" sz="8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0759" y="2266439"/>
            <a:ext cx="1940125" cy="1015442"/>
            <a:chOff x="502769" y="2388345"/>
            <a:chExt cx="2847758" cy="1252629"/>
          </a:xfrm>
        </p:grpSpPr>
        <p:sp>
          <p:nvSpPr>
            <p:cNvPr id="14" name="Oval 13"/>
            <p:cNvSpPr/>
            <p:nvPr/>
          </p:nvSpPr>
          <p:spPr>
            <a:xfrm>
              <a:off x="502769" y="2388345"/>
              <a:ext cx="1292779" cy="125262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057748" y="2388345"/>
              <a:ext cx="1292779" cy="125262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0" name="TextBox 18"/>
          <p:cNvSpPr txBox="1"/>
          <p:nvPr/>
        </p:nvSpPr>
        <p:spPr>
          <a:xfrm>
            <a:off x="563503" y="1342259"/>
            <a:ext cx="2327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 আম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121259" y="3451100"/>
            <a:ext cx="3211505" cy="597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 লাল মার্বেল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700771" y="5996338"/>
            <a:ext cx="2379480" cy="597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 ছাতা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21"/>
          <p:cNvSpPr txBox="1"/>
          <p:nvPr/>
        </p:nvSpPr>
        <p:spPr>
          <a:xfrm>
            <a:off x="6553198" y="1369846"/>
            <a:ext cx="2243257" cy="597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 বল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52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5913" y="205212"/>
            <a:ext cx="8804046" cy="6490690"/>
            <a:chOff x="327546" y="655093"/>
            <a:chExt cx="11518711" cy="5650173"/>
          </a:xfrm>
        </p:grpSpPr>
        <p:sp>
          <p:nvSpPr>
            <p:cNvPr id="26" name="Rectangle 25"/>
            <p:cNvSpPr/>
            <p:nvPr/>
          </p:nvSpPr>
          <p:spPr>
            <a:xfrm>
              <a:off x="354842" y="655093"/>
              <a:ext cx="11464119" cy="565017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327546" y="2333763"/>
              <a:ext cx="11491415" cy="545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54842" y="4449165"/>
              <a:ext cx="11491415" cy="545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5542050" y="2561575"/>
            <a:ext cx="1437706" cy="1603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3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3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30842" y="2514600"/>
            <a:ext cx="1662299" cy="16508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তিন</a:t>
            </a:r>
            <a:endParaRPr lang="en-US" sz="8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7912" y="205212"/>
            <a:ext cx="2143493" cy="995834"/>
            <a:chOff x="442918" y="345681"/>
            <a:chExt cx="4447825" cy="145574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80" b="98072" l="3614" r="949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18" y="357279"/>
              <a:ext cx="1444151" cy="144415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80" b="98072" l="3614" r="949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4365" y="345681"/>
              <a:ext cx="1444151" cy="144415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80" b="98072" l="3614" r="949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592" y="357278"/>
              <a:ext cx="1444151" cy="1444151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130842" y="357594"/>
            <a:ext cx="1492961" cy="907699"/>
            <a:chOff x="7970586" y="381891"/>
            <a:chExt cx="2721306" cy="156928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6" b="88780" l="300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10382">
              <a:off x="7727689" y="624788"/>
              <a:ext cx="1534085" cy="104829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6" b="88780" l="300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10382">
              <a:off x="8541686" y="624788"/>
              <a:ext cx="1534085" cy="104829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6" b="88780" l="300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10382">
              <a:off x="9400704" y="659989"/>
              <a:ext cx="1534085" cy="1048291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460105" y="4830257"/>
            <a:ext cx="3355588" cy="1004504"/>
            <a:chOff x="595465" y="4876832"/>
            <a:chExt cx="5331945" cy="150301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700" b="93157" l="14058" r="894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4" t="9751" r="9867" b="4216"/>
            <a:stretch/>
          </p:blipFill>
          <p:spPr>
            <a:xfrm>
              <a:off x="595465" y="4892801"/>
              <a:ext cx="1761215" cy="143428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700" b="93157" l="14058" r="894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4" t="9751" r="9867" b="4216"/>
            <a:stretch/>
          </p:blipFill>
          <p:spPr>
            <a:xfrm>
              <a:off x="2383976" y="4876832"/>
              <a:ext cx="1761215" cy="143428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700" b="93157" l="14058" r="894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4" t="9751" r="9867" b="4216"/>
            <a:stretch/>
          </p:blipFill>
          <p:spPr>
            <a:xfrm>
              <a:off x="4166195" y="4945558"/>
              <a:ext cx="1761215" cy="1434284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82775" y="2391802"/>
            <a:ext cx="2840440" cy="839122"/>
            <a:chOff x="442918" y="2437070"/>
            <a:chExt cx="4799751" cy="1355602"/>
          </a:xfrm>
        </p:grpSpPr>
        <p:sp>
          <p:nvSpPr>
            <p:cNvPr id="14" name="Oval 13"/>
            <p:cNvSpPr/>
            <p:nvPr/>
          </p:nvSpPr>
          <p:spPr>
            <a:xfrm>
              <a:off x="442918" y="2463418"/>
              <a:ext cx="1429963" cy="13292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47728" y="2463418"/>
              <a:ext cx="1429963" cy="13292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812706" y="2437070"/>
              <a:ext cx="1429963" cy="13292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0" name="TextBox 24"/>
          <p:cNvSpPr txBox="1"/>
          <p:nvPr/>
        </p:nvSpPr>
        <p:spPr>
          <a:xfrm>
            <a:off x="195913" y="1352855"/>
            <a:ext cx="2434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 মোরগ?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25"/>
          <p:cNvSpPr txBox="1"/>
          <p:nvPr/>
        </p:nvSpPr>
        <p:spPr>
          <a:xfrm>
            <a:off x="340752" y="3443790"/>
            <a:ext cx="3287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 লাল মার্বেল?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26"/>
          <p:cNvSpPr txBox="1"/>
          <p:nvPr/>
        </p:nvSpPr>
        <p:spPr>
          <a:xfrm>
            <a:off x="3739035" y="5204054"/>
            <a:ext cx="27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 বই?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27"/>
          <p:cNvSpPr txBox="1"/>
          <p:nvPr/>
        </p:nvSpPr>
        <p:spPr>
          <a:xfrm>
            <a:off x="6669775" y="1260680"/>
            <a:ext cx="2330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 কলা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64825" y="2350783"/>
            <a:ext cx="1402837" cy="18620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0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310</Words>
  <Application>Microsoft Office PowerPoint</Application>
  <PresentationFormat>On-screen Show (4:3)</PresentationFormat>
  <Paragraphs>99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63</cp:revision>
  <dcterms:created xsi:type="dcterms:W3CDTF">2006-08-16T00:00:00Z</dcterms:created>
  <dcterms:modified xsi:type="dcterms:W3CDTF">2020-12-27T05:29:35Z</dcterms:modified>
</cp:coreProperties>
</file>