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9" r:id="rId4"/>
    <p:sldId id="263" r:id="rId5"/>
    <p:sldId id="267" r:id="rId6"/>
    <p:sldId id="258" r:id="rId7"/>
    <p:sldId id="259" r:id="rId8"/>
    <p:sldId id="264" r:id="rId9"/>
    <p:sldId id="262" r:id="rId10"/>
    <p:sldId id="271" r:id="rId11"/>
    <p:sldId id="260" r:id="rId12"/>
    <p:sldId id="270" r:id="rId13"/>
    <p:sldId id="268" r:id="rId14"/>
    <p:sldId id="273" r:id="rId15"/>
    <p:sldId id="274" r:id="rId16"/>
    <p:sldId id="282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-79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DCBE0-E52D-44CD-B84C-27B119E04E91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AB88C-EAF1-4FCA-8E85-4C7985AA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4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০১৭১২৭৬৫৬৩২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74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০১৭১২৭৬৫৬৩২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58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০১৭১২৭৬৫৬৩২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20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০১৭১২৭৬৫৬৩২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26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</a:t>
            </a:r>
            <a:r>
              <a:rPr lang="bn-IN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০১৭১২৭৬৫৬৩২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3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০১৭১২৭৬৫৬৩২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25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০১৭১২৭৬৫৬৩২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3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০১৭১২৭৬৫৬৩২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7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০১৭১২৭৬৫৬৩২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52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০১৭১২৭৬৫৬৩২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87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০১৭১২৭৬৫৬৩২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03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০১৭১২৭৬৫৬৩২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11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০১৭১২৭৬৫৬৩২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77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০১৭১২৭৬৫৬৩২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93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r>
              <a:rPr lang="bn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০১৭১২৭৬৫৬৩২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B88C-EAF1-4FCA-8E85-4C7985AA66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8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F79-2622-493A-83CA-C64F5EFC64BE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B168-C501-4B8B-8C2C-14575FAF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0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F79-2622-493A-83CA-C64F5EFC64BE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B168-C501-4B8B-8C2C-14575FAF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9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F79-2622-493A-83CA-C64F5EFC64BE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B168-C501-4B8B-8C2C-14575FAF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6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F79-2622-493A-83CA-C64F5EFC64BE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B168-C501-4B8B-8C2C-14575FAF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2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F79-2622-493A-83CA-C64F5EFC64BE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B168-C501-4B8B-8C2C-14575FAF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14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F79-2622-493A-83CA-C64F5EFC64BE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B168-C501-4B8B-8C2C-14575FAF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5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F79-2622-493A-83CA-C64F5EFC64BE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B168-C501-4B8B-8C2C-14575FAF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3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F79-2622-493A-83CA-C64F5EFC64BE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B168-C501-4B8B-8C2C-14575FAF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4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F79-2622-493A-83CA-C64F5EFC64BE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B168-C501-4B8B-8C2C-14575FAF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7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F79-2622-493A-83CA-C64F5EFC64BE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B168-C501-4B8B-8C2C-14575FAF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0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F79-2622-493A-83CA-C64F5EFC64BE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B168-C501-4B8B-8C2C-14575FAF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4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38F79-2622-493A-83CA-C64F5EFC64BE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1B168-C501-4B8B-8C2C-14575FAF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4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3543" y="0"/>
            <a:ext cx="5808785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IN" sz="11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999" y="2690336"/>
            <a:ext cx="64098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শীতলপুর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সীতাকুন্ড,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নং: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০১৭১২৭৬৫৬৩২</a:t>
            </a:r>
          </a:p>
        </p:txBody>
      </p:sp>
    </p:spTree>
    <p:extLst>
      <p:ext uri="{BB962C8B-B14F-4D97-AF65-F5344CB8AC3E}">
        <p14:creationId xmlns:p14="http://schemas.microsoft.com/office/powerpoint/2010/main" val="169190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057400"/>
            <a:ext cx="990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আলোর 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স্ব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পরির্বতন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রশ্মির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পরির্বতনের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আলোর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প্রতিসরণ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539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47238" y="165516"/>
            <a:ext cx="391454" cy="3549786"/>
            <a:chOff x="4847238" y="165516"/>
            <a:chExt cx="391454" cy="3549786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5030901" y="477666"/>
              <a:ext cx="1" cy="288279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865083" y="165516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47238" y="3345970"/>
              <a:ext cx="391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N’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84638" y="4385307"/>
            <a:ext cx="1887728" cy="1718357"/>
            <a:chOff x="6084638" y="4385307"/>
            <a:chExt cx="1887728" cy="1718357"/>
          </a:xfrm>
        </p:grpSpPr>
        <p:grpSp>
          <p:nvGrpSpPr>
            <p:cNvPr id="10" name="Group 9"/>
            <p:cNvGrpSpPr/>
            <p:nvPr/>
          </p:nvGrpSpPr>
          <p:grpSpPr>
            <a:xfrm>
              <a:off x="6084638" y="4385307"/>
              <a:ext cx="1887728" cy="1718357"/>
              <a:chOff x="6084638" y="4385307"/>
              <a:chExt cx="1887728" cy="1718357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7645032" y="5734332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6084638" y="4385307"/>
                <a:ext cx="1652949" cy="1408198"/>
              </a:xfrm>
              <a:prstGeom prst="line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6623436" y="4831309"/>
              <a:ext cx="332272" cy="303451"/>
              <a:chOff x="3180746" y="1701994"/>
              <a:chExt cx="371350" cy="217255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3180746" y="1857466"/>
                <a:ext cx="371350" cy="5201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502255" y="1701994"/>
                <a:ext cx="49841" cy="2172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/>
          <p:cNvGrpSpPr/>
          <p:nvPr/>
        </p:nvGrpSpPr>
        <p:grpSpPr>
          <a:xfrm>
            <a:off x="5889022" y="2436117"/>
            <a:ext cx="441816" cy="3537898"/>
            <a:chOff x="5889022" y="2436117"/>
            <a:chExt cx="441816" cy="3537898"/>
          </a:xfrm>
        </p:grpSpPr>
        <p:sp>
          <p:nvSpPr>
            <p:cNvPr id="26" name="TextBox 25"/>
            <p:cNvSpPr txBox="1"/>
            <p:nvPr/>
          </p:nvSpPr>
          <p:spPr>
            <a:xfrm>
              <a:off x="5889022" y="2436117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6071925" y="2789066"/>
              <a:ext cx="1" cy="288279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891294" y="5604683"/>
              <a:ext cx="439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M’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33625" y="450377"/>
            <a:ext cx="2225676" cy="1838731"/>
            <a:chOff x="3033625" y="450377"/>
            <a:chExt cx="2225676" cy="1838731"/>
          </a:xfrm>
        </p:grpSpPr>
        <p:grpSp>
          <p:nvGrpSpPr>
            <p:cNvPr id="52" name="Group 51"/>
            <p:cNvGrpSpPr/>
            <p:nvPr/>
          </p:nvGrpSpPr>
          <p:grpSpPr>
            <a:xfrm>
              <a:off x="3352800" y="780018"/>
              <a:ext cx="1652949" cy="1408198"/>
              <a:chOff x="3352800" y="1628079"/>
              <a:chExt cx="1652949" cy="1408198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3352800" y="1628079"/>
                <a:ext cx="1652949" cy="1408198"/>
              </a:xfrm>
              <a:prstGeom prst="line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/>
              <p:cNvGrpSpPr/>
              <p:nvPr/>
            </p:nvGrpSpPr>
            <p:grpSpPr>
              <a:xfrm>
                <a:off x="3352800" y="1628079"/>
                <a:ext cx="322128" cy="282782"/>
                <a:chOff x="3352800" y="1628079"/>
                <a:chExt cx="322128" cy="282782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3352800" y="1910861"/>
                  <a:ext cx="32212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674928" y="1628079"/>
                  <a:ext cx="0" cy="28278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" name="TextBox 3"/>
            <p:cNvSpPr txBox="1"/>
            <p:nvPr/>
          </p:nvSpPr>
          <p:spPr>
            <a:xfrm>
              <a:off x="3033625" y="450377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49601" y="1919776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31149" y="2212734"/>
            <a:ext cx="1386611" cy="2410143"/>
            <a:chOff x="5031149" y="2212734"/>
            <a:chExt cx="1386611" cy="2410143"/>
          </a:xfrm>
        </p:grpSpPr>
        <p:grpSp>
          <p:nvGrpSpPr>
            <p:cNvPr id="2" name="Group 1"/>
            <p:cNvGrpSpPr/>
            <p:nvPr/>
          </p:nvGrpSpPr>
          <p:grpSpPr>
            <a:xfrm>
              <a:off x="5031149" y="2212734"/>
              <a:ext cx="1040776" cy="2153361"/>
              <a:chOff x="5031149" y="2212734"/>
              <a:chExt cx="1040776" cy="2153361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5031149" y="2212734"/>
                <a:ext cx="1040776" cy="2153361"/>
              </a:xfrm>
              <a:prstGeom prst="line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41"/>
              <p:cNvGrpSpPr/>
              <p:nvPr/>
            </p:nvGrpSpPr>
            <p:grpSpPr>
              <a:xfrm>
                <a:off x="5250784" y="2876059"/>
                <a:ext cx="269631" cy="304799"/>
                <a:chOff x="3250754" y="1701028"/>
                <a:chExt cx="301342" cy="218220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3250754" y="1810138"/>
                  <a:ext cx="301342" cy="10911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3552096" y="1701028"/>
                  <a:ext cx="0" cy="2182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" name="TextBox 32"/>
            <p:cNvSpPr txBox="1"/>
            <p:nvPr/>
          </p:nvSpPr>
          <p:spPr>
            <a:xfrm>
              <a:off x="6109662" y="4253545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1877927" y="1062800"/>
            <a:ext cx="1532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56454" y="3715302"/>
            <a:ext cx="1579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13479487" y="4842372"/>
            <a:ext cx="1532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86025" y="2035794"/>
            <a:ext cx="5239719" cy="2498392"/>
            <a:chOff x="3186025" y="2035794"/>
            <a:chExt cx="5239719" cy="2498392"/>
          </a:xfrm>
        </p:grpSpPr>
        <p:sp>
          <p:nvSpPr>
            <p:cNvPr id="8" name="Rectangle 7"/>
            <p:cNvSpPr/>
            <p:nvPr/>
          </p:nvSpPr>
          <p:spPr>
            <a:xfrm>
              <a:off x="3554673" y="2198171"/>
              <a:ext cx="4558352" cy="2167924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186025" y="2035794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85586" y="2035794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112879" y="4151204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86025" y="416485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55759" y="1491175"/>
            <a:ext cx="685424" cy="890582"/>
            <a:chOff x="4555759" y="1491175"/>
            <a:chExt cx="685424" cy="890582"/>
          </a:xfrm>
        </p:grpSpPr>
        <p:sp>
          <p:nvSpPr>
            <p:cNvPr id="16" name="Arc 15"/>
            <p:cNvSpPr/>
            <p:nvPr/>
          </p:nvSpPr>
          <p:spPr>
            <a:xfrm rot="18455468">
              <a:off x="4624096" y="1764671"/>
              <a:ext cx="548749" cy="68542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98609" y="1491175"/>
              <a:ext cx="2439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i</a:t>
              </a:r>
              <a:endParaRPr lang="en-US" sz="2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72586" y="2393507"/>
            <a:ext cx="446360" cy="522373"/>
            <a:chOff x="4872586" y="2393507"/>
            <a:chExt cx="446360" cy="522373"/>
          </a:xfrm>
        </p:grpSpPr>
        <p:sp>
          <p:nvSpPr>
            <p:cNvPr id="46" name="TextBox 45"/>
            <p:cNvSpPr txBox="1"/>
            <p:nvPr/>
          </p:nvSpPr>
          <p:spPr>
            <a:xfrm>
              <a:off x="5019824" y="2515770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r</a:t>
              </a:r>
              <a:endParaRPr lang="en-US" sz="2000" dirty="0"/>
            </a:p>
          </p:txBody>
        </p:sp>
        <p:sp>
          <p:nvSpPr>
            <p:cNvPr id="47" name="Arc 46"/>
            <p:cNvSpPr/>
            <p:nvPr/>
          </p:nvSpPr>
          <p:spPr>
            <a:xfrm rot="6806988">
              <a:off x="4877296" y="2388797"/>
              <a:ext cx="436940" cy="44636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159303" y="47384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5832610" y="4338505"/>
            <a:ext cx="620039" cy="769503"/>
            <a:chOff x="5832610" y="4338505"/>
            <a:chExt cx="620039" cy="769503"/>
          </a:xfrm>
        </p:grpSpPr>
        <p:sp>
          <p:nvSpPr>
            <p:cNvPr id="48" name="Arc 47"/>
            <p:cNvSpPr/>
            <p:nvPr/>
          </p:nvSpPr>
          <p:spPr>
            <a:xfrm rot="6746278">
              <a:off x="5922126" y="4248989"/>
              <a:ext cx="441008" cy="620039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126179" y="47386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25083" y="5048465"/>
            <a:ext cx="73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07182" y="5033251"/>
            <a:ext cx="777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=e</a:t>
            </a:r>
          </a:p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2351438" y="5793505"/>
            <a:ext cx="208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11000" decel="7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-0.00532 L -0.54961 -0.024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65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25 -3.7037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35508 -1.1111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25 1.48148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4" grpId="0"/>
      <p:bldP spid="35" grpId="0"/>
      <p:bldP spid="53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076729" y="1223889"/>
            <a:ext cx="11622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অভিলম্বের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ক্ষেএে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প্রতিসরণ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/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&gt;r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6406" y="492369"/>
            <a:ext cx="3405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2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প্রতিসরনের</a:t>
            </a:r>
            <a:r>
              <a:rPr lang="en-US" sz="32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3200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354" y="2480988"/>
            <a:ext cx="8495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প্রতিসারিত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কোণ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905" y="4230529"/>
            <a:ext cx="8736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আপতিত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বিভেদ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অভিলম্ব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সমতলে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0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95677 0.0076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39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96441" y="210280"/>
            <a:ext cx="391454" cy="4378349"/>
            <a:chOff x="4847238" y="165516"/>
            <a:chExt cx="391454" cy="3549786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5030901" y="477666"/>
              <a:ext cx="1" cy="288279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865083" y="165516"/>
              <a:ext cx="333746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47238" y="3345970"/>
              <a:ext cx="391454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N’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5623149" y="2103621"/>
            <a:ext cx="5278260" cy="395681"/>
            <a:chOff x="-438002" y="2062651"/>
            <a:chExt cx="5278260" cy="395681"/>
          </a:xfrm>
        </p:grpSpPr>
        <p:cxnSp>
          <p:nvCxnSpPr>
            <p:cNvPr id="8" name="Straight Connector 7"/>
            <p:cNvCxnSpPr>
              <a:stCxn id="22" idx="3"/>
              <a:endCxn id="23" idx="1"/>
            </p:cNvCxnSpPr>
            <p:nvPr/>
          </p:nvCxnSpPr>
          <p:spPr>
            <a:xfrm flipV="1">
              <a:off x="-70340" y="2247317"/>
              <a:ext cx="4570440" cy="26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-438002" y="2089000"/>
              <a:ext cx="367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00100" y="2062651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-1877927" y="1062800"/>
            <a:ext cx="1877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(বায়ু)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-1961198" y="3696158"/>
            <a:ext cx="144623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404424" y="3529886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52400" y="36260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252024" y="39308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87526" y="3660079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39151" y="4133090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365717" y="39308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14400" y="43880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66800" y="45404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357489" y="44502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-436098" y="3514713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-522849" y="39308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357489" y="39308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187526" y="43880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188158" y="3570984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417255" y="3811207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220308" y="4149859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794741" y="4654052"/>
            <a:ext cx="86748" cy="3822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346917" y="1924928"/>
            <a:ext cx="1207289" cy="3790126"/>
            <a:chOff x="4346917" y="1924928"/>
            <a:chExt cx="1207289" cy="3790126"/>
          </a:xfrm>
        </p:grpSpPr>
        <p:grpSp>
          <p:nvGrpSpPr>
            <p:cNvPr id="43" name="Group 42"/>
            <p:cNvGrpSpPr/>
            <p:nvPr/>
          </p:nvGrpSpPr>
          <p:grpSpPr>
            <a:xfrm>
              <a:off x="4444220" y="2336264"/>
              <a:ext cx="1109986" cy="2917710"/>
              <a:chOff x="4444220" y="2336264"/>
              <a:chExt cx="1109986" cy="291771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flipH="1">
                <a:off x="4530341" y="2336264"/>
                <a:ext cx="1023865" cy="291771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4444220" y="4642329"/>
                <a:ext cx="338795" cy="20229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/>
            <p:cNvSpPr txBox="1"/>
            <p:nvPr/>
          </p:nvSpPr>
          <p:spPr>
            <a:xfrm>
              <a:off x="4346917" y="5345722"/>
              <a:ext cx="33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182408" y="192492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605476" y="-104400"/>
            <a:ext cx="2758433" cy="2403352"/>
            <a:chOff x="5605476" y="-104400"/>
            <a:chExt cx="2758433" cy="2403352"/>
          </a:xfrm>
        </p:grpSpPr>
        <p:grpSp>
          <p:nvGrpSpPr>
            <p:cNvPr id="85" name="Group 84"/>
            <p:cNvGrpSpPr/>
            <p:nvPr/>
          </p:nvGrpSpPr>
          <p:grpSpPr>
            <a:xfrm>
              <a:off x="5605476" y="0"/>
              <a:ext cx="2474405" cy="2298952"/>
              <a:chOff x="5605476" y="-526120"/>
              <a:chExt cx="2732609" cy="2825072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5605476" y="-526120"/>
                <a:ext cx="2732609" cy="2825072"/>
                <a:chOff x="4557932" y="2337642"/>
                <a:chExt cx="1023865" cy="2917710"/>
              </a:xfrm>
            </p:grpSpPr>
            <p:cxnSp>
              <p:nvCxnSpPr>
                <p:cNvPr id="81" name="Straight Connector 80"/>
                <p:cNvCxnSpPr/>
                <p:nvPr/>
              </p:nvCxnSpPr>
              <p:spPr>
                <a:xfrm flipH="1">
                  <a:off x="4557932" y="2337642"/>
                  <a:ext cx="1023865" cy="2917710"/>
                </a:xfrm>
                <a:prstGeom prst="lin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V="1">
                  <a:off x="4718883" y="4422452"/>
                  <a:ext cx="137044" cy="1124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3" name="Straight Connector 82"/>
              <p:cNvCxnSpPr/>
              <p:nvPr/>
            </p:nvCxnSpPr>
            <p:spPr>
              <a:xfrm flipV="1">
                <a:off x="6357759" y="1501650"/>
                <a:ext cx="28973" cy="3222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/>
            <p:cNvSpPr txBox="1"/>
            <p:nvPr/>
          </p:nvSpPr>
          <p:spPr>
            <a:xfrm>
              <a:off x="8026284" y="-104400"/>
              <a:ext cx="33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98941" y="2212471"/>
            <a:ext cx="2985411" cy="2805226"/>
            <a:chOff x="3098941" y="2212471"/>
            <a:chExt cx="2985411" cy="2805226"/>
          </a:xfrm>
        </p:grpSpPr>
        <p:grpSp>
          <p:nvGrpSpPr>
            <p:cNvPr id="15" name="Group 14"/>
            <p:cNvGrpSpPr/>
            <p:nvPr/>
          </p:nvGrpSpPr>
          <p:grpSpPr>
            <a:xfrm>
              <a:off x="3098941" y="2212471"/>
              <a:ext cx="2985411" cy="2805226"/>
              <a:chOff x="3098941" y="2212471"/>
              <a:chExt cx="2985411" cy="2805226"/>
            </a:xfrm>
          </p:grpSpPr>
          <p:grpSp>
            <p:nvGrpSpPr>
              <p:cNvPr id="28" name="Group 27"/>
              <p:cNvGrpSpPr/>
              <p:nvPr/>
            </p:nvGrpSpPr>
            <p:grpSpPr>
              <a:xfrm rot="360000">
                <a:off x="3297811" y="2212471"/>
                <a:ext cx="2142957" cy="2729988"/>
                <a:chOff x="3930697" y="2400746"/>
                <a:chExt cx="1587682" cy="2762088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 flipH="1">
                  <a:off x="3930697" y="2400746"/>
                  <a:ext cx="1587682" cy="2762088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" name="Isosceles Triangle 2"/>
                <p:cNvSpPr/>
                <p:nvPr/>
              </p:nvSpPr>
              <p:spPr>
                <a:xfrm rot="2661958">
                  <a:off x="4266976" y="4174898"/>
                  <a:ext cx="388647" cy="19543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TextBox 65"/>
              <p:cNvSpPr txBox="1"/>
              <p:nvPr/>
            </p:nvSpPr>
            <p:spPr>
              <a:xfrm>
                <a:off x="3098941" y="4648365"/>
                <a:ext cx="303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11" name="Arc 10"/>
              <p:cNvSpPr/>
              <p:nvPr/>
            </p:nvSpPr>
            <p:spPr>
              <a:xfrm rot="11267403">
                <a:off x="5169952" y="2338123"/>
                <a:ext cx="914400" cy="914400"/>
              </a:xfrm>
              <a:prstGeom prst="arc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5007571" y="2942938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Ɵc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357546" y="2351270"/>
            <a:ext cx="2220741" cy="3365273"/>
            <a:chOff x="4346917" y="2337642"/>
            <a:chExt cx="1234880" cy="3378908"/>
          </a:xfrm>
        </p:grpSpPr>
        <p:grpSp>
          <p:nvGrpSpPr>
            <p:cNvPr id="70" name="Group 69"/>
            <p:cNvGrpSpPr/>
            <p:nvPr/>
          </p:nvGrpSpPr>
          <p:grpSpPr>
            <a:xfrm>
              <a:off x="4550431" y="2337642"/>
              <a:ext cx="1031366" cy="2917710"/>
              <a:chOff x="4550431" y="2337642"/>
              <a:chExt cx="1031366" cy="291771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flipH="1">
                <a:off x="4557932" y="2337642"/>
                <a:ext cx="1023865" cy="291771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V="1">
                <a:off x="4550431" y="4642329"/>
                <a:ext cx="232584" cy="19877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Box 70"/>
            <p:cNvSpPr txBox="1"/>
            <p:nvPr/>
          </p:nvSpPr>
          <p:spPr>
            <a:xfrm>
              <a:off x="4346917" y="5345722"/>
              <a:ext cx="337625" cy="370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A1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8" name="Straight Connector 87"/>
          <p:cNvCxnSpPr/>
          <p:nvPr/>
        </p:nvCxnSpPr>
        <p:spPr>
          <a:xfrm flipH="1" flipV="1">
            <a:off x="4117760" y="4664725"/>
            <a:ext cx="86748" cy="3822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5571869" y="895221"/>
            <a:ext cx="3829699" cy="1413087"/>
            <a:chOff x="5605476" y="-104400"/>
            <a:chExt cx="2758433" cy="2403352"/>
          </a:xfrm>
        </p:grpSpPr>
        <p:grpSp>
          <p:nvGrpSpPr>
            <p:cNvPr id="90" name="Group 89"/>
            <p:cNvGrpSpPr/>
            <p:nvPr/>
          </p:nvGrpSpPr>
          <p:grpSpPr>
            <a:xfrm>
              <a:off x="5605476" y="0"/>
              <a:ext cx="2474405" cy="2298952"/>
              <a:chOff x="5605476" y="-526120"/>
              <a:chExt cx="2732609" cy="2825072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605476" y="-526120"/>
                <a:ext cx="2732609" cy="2825072"/>
                <a:chOff x="4557932" y="2337642"/>
                <a:chExt cx="1023865" cy="2917710"/>
              </a:xfrm>
            </p:grpSpPr>
            <p:cxnSp>
              <p:nvCxnSpPr>
                <p:cNvPr id="94" name="Straight Connector 93"/>
                <p:cNvCxnSpPr/>
                <p:nvPr/>
              </p:nvCxnSpPr>
              <p:spPr>
                <a:xfrm flipH="1">
                  <a:off x="4557932" y="2337642"/>
                  <a:ext cx="1023865" cy="2917710"/>
                </a:xfrm>
                <a:prstGeom prst="line">
                  <a:avLst/>
                </a:prstGeom>
                <a:ln>
                  <a:solidFill>
                    <a:srgbClr val="FF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V="1">
                  <a:off x="4718883" y="4422452"/>
                  <a:ext cx="137044" cy="1124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3" name="Straight Connector 92"/>
              <p:cNvCxnSpPr/>
              <p:nvPr/>
            </p:nvCxnSpPr>
            <p:spPr>
              <a:xfrm flipV="1">
                <a:off x="6239479" y="1501653"/>
                <a:ext cx="147253" cy="589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/>
            <p:cNvSpPr txBox="1"/>
            <p:nvPr/>
          </p:nvSpPr>
          <p:spPr>
            <a:xfrm>
              <a:off x="8026284" y="-104400"/>
              <a:ext cx="337625" cy="628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B1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872705" y="2313020"/>
            <a:ext cx="3692069" cy="2646064"/>
            <a:chOff x="1872705" y="2313020"/>
            <a:chExt cx="3692069" cy="2646064"/>
          </a:xfrm>
        </p:grpSpPr>
        <p:grpSp>
          <p:nvGrpSpPr>
            <p:cNvPr id="74" name="Group 73"/>
            <p:cNvGrpSpPr/>
            <p:nvPr/>
          </p:nvGrpSpPr>
          <p:grpSpPr>
            <a:xfrm>
              <a:off x="2143918" y="2313020"/>
              <a:ext cx="3420856" cy="2349851"/>
              <a:chOff x="3191112" y="2150345"/>
              <a:chExt cx="2271228" cy="2742139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flipH="1">
                <a:off x="3191112" y="2150345"/>
                <a:ext cx="2271228" cy="2742139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Isosceles Triangle 75"/>
              <p:cNvSpPr/>
              <p:nvPr/>
            </p:nvSpPr>
            <p:spPr>
              <a:xfrm rot="2661958">
                <a:off x="3880643" y="3722345"/>
                <a:ext cx="388647" cy="195435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1872705" y="4589752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08821" y="2468279"/>
            <a:ext cx="3787754" cy="2870634"/>
            <a:chOff x="5508821" y="2468279"/>
            <a:chExt cx="3787754" cy="2870634"/>
          </a:xfrm>
        </p:grpSpPr>
        <p:grpSp>
          <p:nvGrpSpPr>
            <p:cNvPr id="77" name="Group 76"/>
            <p:cNvGrpSpPr/>
            <p:nvPr/>
          </p:nvGrpSpPr>
          <p:grpSpPr>
            <a:xfrm rot="5676941">
              <a:off x="6152903" y="1824197"/>
              <a:ext cx="2436194" cy="3724357"/>
              <a:chOff x="3180924" y="2150345"/>
              <a:chExt cx="2271228" cy="2742139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flipH="1">
                <a:off x="3180924" y="2150345"/>
                <a:ext cx="2271228" cy="2742139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Isosceles Triangle 78"/>
              <p:cNvSpPr/>
              <p:nvPr/>
            </p:nvSpPr>
            <p:spPr>
              <a:xfrm rot="2661958">
                <a:off x="3880643" y="3722345"/>
                <a:ext cx="388647" cy="195435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8962829" y="4969581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34975" y="1963965"/>
            <a:ext cx="4000477" cy="648916"/>
            <a:chOff x="5591247" y="1963965"/>
            <a:chExt cx="4000477" cy="648916"/>
          </a:xfrm>
        </p:grpSpPr>
        <p:grpSp>
          <p:nvGrpSpPr>
            <p:cNvPr id="27" name="Group 26"/>
            <p:cNvGrpSpPr/>
            <p:nvPr/>
          </p:nvGrpSpPr>
          <p:grpSpPr>
            <a:xfrm>
              <a:off x="5661270" y="1985023"/>
              <a:ext cx="3930454" cy="627858"/>
              <a:chOff x="5661270" y="1985023"/>
              <a:chExt cx="3930454" cy="627858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661270" y="1985023"/>
                <a:ext cx="3608846" cy="627858"/>
                <a:chOff x="5590507" y="2052487"/>
                <a:chExt cx="3481422" cy="530780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flipH="1" flipV="1">
                  <a:off x="5590507" y="2302170"/>
                  <a:ext cx="3481422" cy="47981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Isosceles Triangle 71"/>
                <p:cNvSpPr/>
                <p:nvPr/>
              </p:nvSpPr>
              <p:spPr>
                <a:xfrm rot="5400000">
                  <a:off x="6748683" y="2253697"/>
                  <a:ext cx="530780" cy="128359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7" name="TextBox 66"/>
              <p:cNvSpPr txBox="1"/>
              <p:nvPr/>
            </p:nvSpPr>
            <p:spPr>
              <a:xfrm>
                <a:off x="9282024" y="2151906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</a:t>
                </a:r>
              </a:p>
            </p:txBody>
          </p:sp>
        </p:grpSp>
        <p:cxnSp>
          <p:nvCxnSpPr>
            <p:cNvPr id="21" name="Elbow Connector 20"/>
            <p:cNvCxnSpPr/>
            <p:nvPr/>
          </p:nvCxnSpPr>
          <p:spPr>
            <a:xfrm>
              <a:off x="5591247" y="1963965"/>
              <a:ext cx="635811" cy="324322"/>
            </a:xfrm>
            <a:prstGeom prst="bentConnector3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rc 15"/>
          <p:cNvSpPr/>
          <p:nvPr/>
        </p:nvSpPr>
        <p:spPr>
          <a:xfrm rot="9466056">
            <a:off x="4336695" y="1840576"/>
            <a:ext cx="1882098" cy="1738632"/>
          </a:xfrm>
          <a:prstGeom prst="arc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-2250691" y="6273580"/>
            <a:ext cx="2273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Ɵc</a:t>
            </a:r>
            <a:r>
              <a:rPr lang="bn-IN" sz="2800" dirty="0" smtClean="0"/>
              <a:t>=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2655251" y="5811261"/>
            <a:ext cx="2854943" cy="584775"/>
            <a:chOff x="3872945" y="6007837"/>
            <a:chExt cx="2854943" cy="584775"/>
          </a:xfrm>
        </p:grpSpPr>
        <p:sp>
          <p:nvSpPr>
            <p:cNvPr id="26" name="TextBox 25"/>
            <p:cNvSpPr txBox="1"/>
            <p:nvPr/>
          </p:nvSpPr>
          <p:spPr>
            <a:xfrm>
              <a:off x="3872945" y="6007837"/>
              <a:ext cx="28549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sz="2800" dirty="0"/>
                <a:t> </a:t>
              </a:r>
              <a:r>
                <a:rPr lang="en-US" sz="2800" dirty="0" err="1"/>
                <a:t>Ɵc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5133386" y="6131868"/>
              <a:ext cx="219341" cy="14657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4007761" y="6205153"/>
              <a:ext cx="329268" cy="2650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 flipV="1">
              <a:off x="4052699" y="6464723"/>
              <a:ext cx="370693" cy="5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160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29 -0.00463 L 0.25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25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65638 3.33333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25 2.22222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0.25 3.7037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16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4200" y="457200"/>
            <a:ext cx="35052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2667000"/>
            <a:ext cx="6629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কাচফলক ও পিন ব্যবহার করে আলোর প্রতিসরণের নিয়ম পর্যবেক্ষণ কর।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3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7022" y="228600"/>
            <a:ext cx="2765946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1319" y="1630234"/>
            <a:ext cx="7305636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প্রতিসরনের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০২।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মধ্যমে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০৩।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০4।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অভ্যন্তরীন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প্রতিফলনের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6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246" y="1469904"/>
            <a:ext cx="93077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ডিগ্রী হয় বা প্রতিসরিত রশ্মি বিভেদ তল বরাবর প্রতিসরিত হবে তাকে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004" y="3323216"/>
            <a:ext cx="11939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 রশ্মি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ণের চেয়ে বড় কোণে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আপতিত হলে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আলোক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 পুনরায় একই মাধ্যমে ফিরে আসার ঘটনাকে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প্রতিফলন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5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9600" y="762000"/>
            <a:ext cx="2900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34097" y="2614511"/>
            <a:ext cx="6860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আলোক রশ্মি যখন অভিলম্ব বরাবর আপাতিত হয় তখন আপাতন কোণ, প্রতিসরণ কোণ ও নির্গত কোণের মান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51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5613" y="2786421"/>
            <a:ext cx="25010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83927" y="1487511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শ্রেণি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31828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923739"/>
              </p:ext>
            </p:extLst>
          </p:nvPr>
        </p:nvGraphicFramePr>
        <p:xfrm>
          <a:off x="5429250" y="3182938"/>
          <a:ext cx="13335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Packager Shell Object" showAsIcon="1" r:id="rId3" imgW="1332720" imgH="491040" progId="Package">
                  <p:embed/>
                </p:oleObj>
              </mc:Choice>
              <mc:Fallback>
                <p:oleObj name="Packager Shell Object" showAsIcon="1" r:id="rId3" imgW="13327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9250" y="3182938"/>
                        <a:ext cx="133350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58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814" y="204717"/>
            <a:ext cx="5315412" cy="3930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650" y="3118944"/>
            <a:ext cx="4021208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7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8973" y="4508697"/>
            <a:ext cx="7840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পেন্সিল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কয়েন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বিকৃত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9512" y="985070"/>
            <a:ext cx="547585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স্ব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চলে গেলে এর গতিপথ কেমন হয়?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941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7214" y="2043331"/>
            <a:ext cx="3366627" cy="156966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প্রতিসরণ</a:t>
            </a:r>
            <a:endParaRPr lang="bn-IN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bn-IN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5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7094" y="914396"/>
            <a:ext cx="444917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5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9177" y="2224573"/>
            <a:ext cx="6250674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ক্রান্তি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প্রতিফলন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38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480" y="485820"/>
            <a:ext cx="6064746" cy="339792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494949" y="179583"/>
            <a:ext cx="351591" cy="4322921"/>
            <a:chOff x="4847238" y="165516"/>
            <a:chExt cx="351591" cy="3504847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5030901" y="477666"/>
              <a:ext cx="1" cy="2882795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865083" y="165516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47238" y="3345970"/>
              <a:ext cx="324128" cy="324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60727" y="508321"/>
            <a:ext cx="2225676" cy="1838731"/>
            <a:chOff x="3033625" y="450377"/>
            <a:chExt cx="2225676" cy="1838731"/>
          </a:xfrm>
        </p:grpSpPr>
        <p:grpSp>
          <p:nvGrpSpPr>
            <p:cNvPr id="15" name="Group 14"/>
            <p:cNvGrpSpPr/>
            <p:nvPr/>
          </p:nvGrpSpPr>
          <p:grpSpPr>
            <a:xfrm>
              <a:off x="3352800" y="780018"/>
              <a:ext cx="1681085" cy="1464470"/>
              <a:chOff x="3352800" y="1628079"/>
              <a:chExt cx="1681085" cy="146447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380936" y="1684351"/>
                <a:ext cx="1652949" cy="1408198"/>
              </a:xfrm>
              <a:prstGeom prst="line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3352800" y="1628079"/>
                <a:ext cx="322128" cy="282782"/>
                <a:chOff x="3352800" y="1628079"/>
                <a:chExt cx="322128" cy="282782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352800" y="1910861"/>
                  <a:ext cx="32212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3674928" y="1628079"/>
                  <a:ext cx="0" cy="28278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" name="TextBox 15"/>
            <p:cNvSpPr txBox="1"/>
            <p:nvPr/>
          </p:nvSpPr>
          <p:spPr>
            <a:xfrm>
              <a:off x="3033625" y="450377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49601" y="1919776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5623149" y="2103621"/>
            <a:ext cx="5278260" cy="395681"/>
            <a:chOff x="-438002" y="2062651"/>
            <a:chExt cx="5278260" cy="395681"/>
          </a:xfrm>
        </p:grpSpPr>
        <p:cxnSp>
          <p:nvCxnSpPr>
            <p:cNvPr id="8" name="Straight Connector 7"/>
            <p:cNvCxnSpPr>
              <a:stCxn id="22" idx="3"/>
              <a:endCxn id="23" idx="1"/>
            </p:cNvCxnSpPr>
            <p:nvPr/>
          </p:nvCxnSpPr>
          <p:spPr>
            <a:xfrm flipV="1">
              <a:off x="-70340" y="2247317"/>
              <a:ext cx="4570440" cy="2634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-438002" y="2089000"/>
              <a:ext cx="367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00100" y="2062651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78262" y="2325278"/>
            <a:ext cx="1285246" cy="2410143"/>
            <a:chOff x="5031149" y="2212734"/>
            <a:chExt cx="2998323" cy="2410143"/>
          </a:xfrm>
        </p:grpSpPr>
        <p:grpSp>
          <p:nvGrpSpPr>
            <p:cNvPr id="28" name="Group 27"/>
            <p:cNvGrpSpPr/>
            <p:nvPr/>
          </p:nvGrpSpPr>
          <p:grpSpPr>
            <a:xfrm>
              <a:off x="5031149" y="2212734"/>
              <a:ext cx="2998323" cy="1870116"/>
              <a:chOff x="5031149" y="2212734"/>
              <a:chExt cx="2998323" cy="1870116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5031149" y="2212734"/>
                <a:ext cx="2998323" cy="1870116"/>
              </a:xfrm>
              <a:prstGeom prst="line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>
              <a:xfrm>
                <a:off x="6152138" y="3626949"/>
                <a:ext cx="692309" cy="362893"/>
                <a:chOff x="4258117" y="2238625"/>
                <a:chExt cx="773731" cy="259812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5031848" y="2238625"/>
                  <a:ext cx="0" cy="25981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4258117" y="2351212"/>
                  <a:ext cx="773730" cy="1472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TextBox 28"/>
            <p:cNvSpPr txBox="1"/>
            <p:nvPr/>
          </p:nvSpPr>
          <p:spPr>
            <a:xfrm>
              <a:off x="6109662" y="4253545"/>
              <a:ext cx="308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613613" y="2270038"/>
            <a:ext cx="3210765" cy="2235239"/>
            <a:chOff x="4671958" y="2194485"/>
            <a:chExt cx="1600916" cy="2597384"/>
          </a:xfrm>
        </p:grpSpPr>
        <p:grpSp>
          <p:nvGrpSpPr>
            <p:cNvPr id="35" name="Group 34"/>
            <p:cNvGrpSpPr/>
            <p:nvPr/>
          </p:nvGrpSpPr>
          <p:grpSpPr>
            <a:xfrm>
              <a:off x="4671958" y="2194485"/>
              <a:ext cx="1574986" cy="2597384"/>
              <a:chOff x="4671958" y="2194485"/>
              <a:chExt cx="1574986" cy="2597384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4671958" y="2194485"/>
                <a:ext cx="1574986" cy="2597384"/>
              </a:xfrm>
              <a:prstGeom prst="line">
                <a:avLst/>
              </a:prstGeom>
              <a:ln w="19050">
                <a:solidFill>
                  <a:srgbClr val="FFC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oup 37"/>
              <p:cNvGrpSpPr/>
              <p:nvPr/>
            </p:nvGrpSpPr>
            <p:grpSpPr>
              <a:xfrm>
                <a:off x="5427775" y="3380446"/>
                <a:ext cx="269633" cy="521567"/>
                <a:chOff x="3448533" y="2062154"/>
                <a:chExt cx="301341" cy="373416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3448533" y="2326460"/>
                  <a:ext cx="301341" cy="10911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679946" y="2062154"/>
                  <a:ext cx="67259" cy="32785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6" name="TextBox 35"/>
            <p:cNvSpPr txBox="1"/>
            <p:nvPr/>
          </p:nvSpPr>
          <p:spPr>
            <a:xfrm>
              <a:off x="6109662" y="4253545"/>
              <a:ext cx="163212" cy="429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-1877927" y="4002954"/>
            <a:ext cx="1877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1961198" y="559067"/>
            <a:ext cx="188224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(বায়ু)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529840" y="3280994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-1020138" y="34736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92591" y="3585794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0" y="34736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-78951" y="4195394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951532" y="4036656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702191" y="4195394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54591" y="4347794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626781" y="4313563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-754200" y="3899973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96298" y="3899973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87791" y="3280994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560320" y="3756074"/>
            <a:ext cx="633046" cy="2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-9217059" y="4867423"/>
            <a:ext cx="8260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অভিলম্বের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ক্ষেএে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প্রতিসরণ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/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&gt;r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132534" y="1477107"/>
            <a:ext cx="775896" cy="960922"/>
            <a:chOff x="4555759" y="1420835"/>
            <a:chExt cx="685424" cy="960922"/>
          </a:xfrm>
        </p:grpSpPr>
        <p:sp>
          <p:nvSpPr>
            <p:cNvPr id="61" name="Arc 60"/>
            <p:cNvSpPr/>
            <p:nvPr/>
          </p:nvSpPr>
          <p:spPr>
            <a:xfrm rot="18455468">
              <a:off x="4624096" y="1764671"/>
              <a:ext cx="548749" cy="685424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698609" y="1420835"/>
              <a:ext cx="2296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</a:rPr>
                <a:t>i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417769" y="2441937"/>
            <a:ext cx="685424" cy="929390"/>
            <a:chOff x="5741327" y="2441937"/>
            <a:chExt cx="685424" cy="929390"/>
          </a:xfrm>
        </p:grpSpPr>
        <p:sp>
          <p:nvSpPr>
            <p:cNvPr id="64" name="Arc 63"/>
            <p:cNvSpPr/>
            <p:nvPr/>
          </p:nvSpPr>
          <p:spPr>
            <a:xfrm rot="6584409">
              <a:off x="5809664" y="2373600"/>
              <a:ext cx="548749" cy="685424"/>
            </a:xfrm>
            <a:prstGeom prst="arc">
              <a:avLst>
                <a:gd name="adj1" fmla="val 17868546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065617" y="2909662"/>
              <a:ext cx="2936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</a:rPr>
                <a:t>r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256027" y="3060983"/>
            <a:ext cx="1983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28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8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75236" y="1796166"/>
            <a:ext cx="2299027" cy="52322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আপতিত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298233" y="3820002"/>
            <a:ext cx="22355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প্রতিসরণ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290180" y="2414505"/>
            <a:ext cx="2416046" cy="52322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2286959" y="1202972"/>
            <a:ext cx="1704313" cy="52322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অভিলম্ব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2270546" y="736391"/>
            <a:ext cx="2004075" cy="52322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বিভেদ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379570" y="56271"/>
            <a:ext cx="257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8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44948 -0.00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7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2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29 -0.00463 L 0.25 -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65638 3.3333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25 -3.7037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25 4.07407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55112E-17 L -0.25 5.55112E-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25 2.22222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25 -7.40741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25 2.22222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44 0.03149 L 0.77005 0.0055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74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1" grpId="0"/>
      <p:bldP spid="59" grpId="0"/>
      <p:bldP spid="2" grpId="0"/>
      <p:bldP spid="3" grpId="0" animBg="1"/>
      <p:bldP spid="5" grpId="0"/>
      <p:bldP spid="57" grpId="0" animBg="1"/>
      <p:bldP spid="63" grpId="1" animBg="1"/>
      <p:bldP spid="65" grpId="1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96441" y="210280"/>
            <a:ext cx="391454" cy="4378349"/>
            <a:chOff x="4847238" y="165516"/>
            <a:chExt cx="391454" cy="3549786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5030901" y="477666"/>
              <a:ext cx="1" cy="288279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865083" y="165516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47238" y="3345970"/>
              <a:ext cx="391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N’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5451947" y="400324"/>
            <a:ext cx="3170749" cy="1955150"/>
            <a:chOff x="2572105" y="164742"/>
            <a:chExt cx="2687196" cy="2124366"/>
          </a:xfrm>
        </p:grpSpPr>
        <p:grpSp>
          <p:nvGrpSpPr>
            <p:cNvPr id="15" name="Group 14"/>
            <p:cNvGrpSpPr/>
            <p:nvPr/>
          </p:nvGrpSpPr>
          <p:grpSpPr>
            <a:xfrm>
              <a:off x="2985205" y="380591"/>
              <a:ext cx="2144064" cy="1894469"/>
              <a:chOff x="2985205" y="1228652"/>
              <a:chExt cx="2144064" cy="1894469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2985205" y="1228652"/>
                <a:ext cx="2144064" cy="1894469"/>
              </a:xfrm>
              <a:prstGeom prst="line">
                <a:avLst/>
              </a:prstGeom>
              <a:ln w="57150">
                <a:solidFill>
                  <a:schemeClr val="accent2">
                    <a:lumMod val="50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3686851" y="1849717"/>
                <a:ext cx="286924" cy="422268"/>
                <a:chOff x="3686851" y="1849717"/>
                <a:chExt cx="286924" cy="422268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flipH="1" flipV="1">
                  <a:off x="3686851" y="1865005"/>
                  <a:ext cx="124497" cy="40698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H="1">
                  <a:off x="3686851" y="1849717"/>
                  <a:ext cx="28692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" name="TextBox 15"/>
            <p:cNvSpPr txBox="1"/>
            <p:nvPr/>
          </p:nvSpPr>
          <p:spPr>
            <a:xfrm>
              <a:off x="2572105" y="16474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49601" y="1919776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112887" y="2131757"/>
            <a:ext cx="5278260" cy="395681"/>
            <a:chOff x="-438002" y="2062651"/>
            <a:chExt cx="5278260" cy="395681"/>
          </a:xfrm>
        </p:grpSpPr>
        <p:cxnSp>
          <p:nvCxnSpPr>
            <p:cNvPr id="8" name="Straight Connector 7"/>
            <p:cNvCxnSpPr>
              <a:stCxn id="22" idx="3"/>
              <a:endCxn id="23" idx="1"/>
            </p:cNvCxnSpPr>
            <p:nvPr/>
          </p:nvCxnSpPr>
          <p:spPr>
            <a:xfrm flipV="1">
              <a:off x="-70340" y="2247317"/>
              <a:ext cx="4570440" cy="2634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-438002" y="2089000"/>
              <a:ext cx="367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00100" y="2062651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80868" y="542295"/>
            <a:ext cx="1877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(বায়ু)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2007" y="3696158"/>
            <a:ext cx="144623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3592325" y="2419909"/>
            <a:ext cx="2059060" cy="2503445"/>
            <a:chOff x="3592325" y="2419909"/>
            <a:chExt cx="2059060" cy="2503445"/>
          </a:xfrm>
        </p:grpSpPr>
        <p:cxnSp>
          <p:nvCxnSpPr>
            <p:cNvPr id="37" name="Straight Connector 36"/>
            <p:cNvCxnSpPr/>
            <p:nvPr/>
          </p:nvCxnSpPr>
          <p:spPr>
            <a:xfrm rot="5212974">
              <a:off x="3370132" y="2642102"/>
              <a:ext cx="2503445" cy="205906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4417255" y="3319975"/>
              <a:ext cx="478302" cy="211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895557" y="3319975"/>
              <a:ext cx="0" cy="3938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/>
          <p:cNvCxnSpPr/>
          <p:nvPr/>
        </p:nvCxnSpPr>
        <p:spPr>
          <a:xfrm>
            <a:off x="1404424" y="3529886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52400" y="36260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252024" y="39308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87526" y="3660079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39151" y="4133090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365717" y="39308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14400" y="43880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66800" y="45404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357489" y="44502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-436098" y="3514713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-522849" y="39308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357489" y="39308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187526" y="4388015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188158" y="3570984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417255" y="3811207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220308" y="4149859"/>
            <a:ext cx="6752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-9217059" y="4867423"/>
            <a:ext cx="8260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অভিলম্ব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ক্ষেএে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প্রতিসরণ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5526429" y="1631859"/>
            <a:ext cx="775896" cy="890582"/>
            <a:chOff x="4555759" y="1491175"/>
            <a:chExt cx="685424" cy="890582"/>
          </a:xfrm>
        </p:grpSpPr>
        <p:sp>
          <p:nvSpPr>
            <p:cNvPr id="42" name="Arc 41"/>
            <p:cNvSpPr/>
            <p:nvPr/>
          </p:nvSpPr>
          <p:spPr>
            <a:xfrm rot="18455468">
              <a:off x="4624096" y="1764671"/>
              <a:ext cx="548749" cy="68542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698609" y="1491175"/>
              <a:ext cx="23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023871" y="2301263"/>
            <a:ext cx="685424" cy="837057"/>
            <a:chOff x="5741327" y="2441937"/>
            <a:chExt cx="685424" cy="837057"/>
          </a:xfrm>
        </p:grpSpPr>
        <p:sp>
          <p:nvSpPr>
            <p:cNvPr id="65" name="Arc 64"/>
            <p:cNvSpPr/>
            <p:nvPr/>
          </p:nvSpPr>
          <p:spPr>
            <a:xfrm rot="6584409">
              <a:off x="5809664" y="2373600"/>
              <a:ext cx="548749" cy="685424"/>
            </a:xfrm>
            <a:prstGeom prst="arc">
              <a:avLst>
                <a:gd name="adj1" fmla="val 17868546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065617" y="2909662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i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8953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44 0.03149 L 0.77005 0.005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74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711</Words>
  <Application>Microsoft Office PowerPoint</Application>
  <PresentationFormat>Custom</PresentationFormat>
  <Paragraphs>146</Paragraphs>
  <Slides>18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308</cp:revision>
  <dcterms:created xsi:type="dcterms:W3CDTF">2019-05-03T09:03:43Z</dcterms:created>
  <dcterms:modified xsi:type="dcterms:W3CDTF">2020-12-26T18:02:06Z</dcterms:modified>
</cp:coreProperties>
</file>