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  <p:sldMasterId id="2147483751" r:id="rId2"/>
    <p:sldMasterId id="2147483765" r:id="rId3"/>
    <p:sldMasterId id="2147483785" r:id="rId4"/>
    <p:sldMasterId id="2147483799" r:id="rId5"/>
  </p:sldMasterIdLst>
  <p:notesMasterIdLst>
    <p:notesMasterId r:id="rId19"/>
  </p:notesMasterIdLst>
  <p:handoutMasterIdLst>
    <p:handoutMasterId r:id="rId20"/>
  </p:handoutMasterIdLst>
  <p:sldIdLst>
    <p:sldId id="260" r:id="rId6"/>
    <p:sldId id="273" r:id="rId7"/>
    <p:sldId id="275" r:id="rId8"/>
    <p:sldId id="274" r:id="rId9"/>
    <p:sldId id="272" r:id="rId10"/>
    <p:sldId id="276" r:id="rId11"/>
    <p:sldId id="280" r:id="rId12"/>
    <p:sldId id="281" r:id="rId13"/>
    <p:sldId id="282" r:id="rId14"/>
    <p:sldId id="286" r:id="rId15"/>
    <p:sldId id="277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85" autoAdjust="0"/>
    <p:restoredTop sz="94434" autoAdjust="0"/>
  </p:normalViewPr>
  <p:slideViewPr>
    <p:cSldViewPr snapToGrid="0">
      <p:cViewPr varScale="1">
        <p:scale>
          <a:sx n="69" d="100"/>
          <a:sy n="69" d="100"/>
        </p:scale>
        <p:origin x="288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08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81386-F2D7-4410-AD1B-E38FFE053B06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893EE-5305-4EFB-8974-041E5BB7F9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87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CE3CC-73F3-4188-8FC2-E70537E3A204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FDD37-EE54-41DA-A54A-BB3433357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19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FDD37-EE54-41DA-A54A-BB3433357A1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89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D1215-CD58-47EC-9F06-2F874E36609F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MAHFUJUL ISLAM, AT : ARUNODAY GIRLS HIGH SCHOOL, JAGANNATHPUR, SUNAMGONJ. 01712701133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FD9AD-9A84-48CB-84C2-29FA2D9C48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248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380C-2E2F-45B1-AC52-BEB25E3FB7C3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552FD-4356-48A1-B297-F0E083E74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44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380C-2E2F-45B1-AC52-BEB25E3FB7C3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552FD-4356-48A1-B297-F0E083E74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592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380C-2E2F-45B1-AC52-BEB25E3FB7C3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552FD-4356-48A1-B297-F0E083E74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26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6962"/>
            </a:avLst>
          </a:prstGeom>
          <a:solidFill>
            <a:srgbClr val="00206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72529" y="6455142"/>
            <a:ext cx="10016197" cy="365125"/>
          </a:xfrm>
        </p:spPr>
        <p:txBody>
          <a:bodyPr/>
          <a:lstStyle>
            <a:lvl1pPr>
              <a:defRPr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MD MAHFUJUL ISLAM. AT: ARUNODAY GIRLS’ HIGH SCHOOL, JAGANNATHPUR, SUNAMGONJ.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6347" y="6482962"/>
            <a:ext cx="1237370" cy="365125"/>
          </a:xfrm>
        </p:spPr>
        <p:txBody>
          <a:bodyPr/>
          <a:lstStyle>
            <a:lvl1pPr>
              <a:defRPr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935D1215-CD58-47EC-9F06-2F874E36609F}" type="datetimeFigureOut">
              <a:rPr lang="en-US" smtClean="0"/>
              <a:pPr/>
              <a:t>12/27/2020</a:t>
            </a:fld>
            <a:endParaRPr lang="en-US" dirty="0"/>
          </a:p>
        </p:txBody>
      </p:sp>
      <p:sp>
        <p:nvSpPr>
          <p:cNvPr id="6" name="Frame 5"/>
          <p:cNvSpPr/>
          <p:nvPr userDrawn="1"/>
        </p:nvSpPr>
        <p:spPr>
          <a:xfrm>
            <a:off x="1" y="0"/>
            <a:ext cx="12192000" cy="6858000"/>
          </a:xfrm>
          <a:prstGeom prst="frame">
            <a:avLst>
              <a:gd name="adj1" fmla="val 6962"/>
            </a:avLst>
          </a:prstGeom>
          <a:solidFill>
            <a:srgbClr val="00206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7260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1" y="0"/>
            <a:ext cx="12192000" cy="6858000"/>
          </a:xfrm>
          <a:prstGeom prst="frame">
            <a:avLst>
              <a:gd name="adj1" fmla="val 6962"/>
            </a:avLst>
          </a:prstGeom>
          <a:solidFill>
            <a:srgbClr val="00206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72529" y="6455142"/>
            <a:ext cx="10016197" cy="365125"/>
          </a:xfrm>
        </p:spPr>
        <p:txBody>
          <a:bodyPr/>
          <a:lstStyle>
            <a:lvl1pPr>
              <a:defRPr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MD MAHFUJUL ISLAM. AT: ARUNODAY GIRLS’ HIGH SCHOOL, JAGANNATHPUR, SUNAMGONJ.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6347" y="6482962"/>
            <a:ext cx="1237370" cy="365125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935D1215-CD58-47EC-9F06-2F874E36609F}" type="datetimeFigureOut">
              <a:rPr lang="en-US" smtClean="0"/>
              <a:pPr/>
              <a:t>12/27/2020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15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1200" y="6492875"/>
            <a:ext cx="1536700" cy="365125"/>
          </a:xfrm>
          <a:prstGeom prst="rect">
            <a:avLst/>
          </a:prstGeom>
        </p:spPr>
        <p:txBody>
          <a:bodyPr/>
          <a:lstStyle/>
          <a:p>
            <a:fld id="{5B81380C-2E2F-45B1-AC52-BEB25E3FB7C3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E552FD-4356-48A1-B297-F0E083E74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88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1200" y="6492875"/>
            <a:ext cx="1536700" cy="365125"/>
          </a:xfrm>
          <a:prstGeom prst="rect">
            <a:avLst/>
          </a:prstGeom>
        </p:spPr>
        <p:txBody>
          <a:bodyPr/>
          <a:lstStyle/>
          <a:p>
            <a:fld id="{5B81380C-2E2F-45B1-AC52-BEB25E3FB7C3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MAHFUJUL ISLAM, AT : ARUNODAY GIRLS HIGH SCHOOL, JAGANNATHPUR, SUNAMGONJ. 01712701133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BA7A02-2657-4078-9FBA-3DA707A8EA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84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1200" y="6492875"/>
            <a:ext cx="1536700" cy="365125"/>
          </a:xfrm>
          <a:prstGeom prst="rect">
            <a:avLst/>
          </a:prstGeom>
        </p:spPr>
        <p:txBody>
          <a:bodyPr/>
          <a:lstStyle/>
          <a:p>
            <a:fld id="{5B81380C-2E2F-45B1-AC52-BEB25E3FB7C3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MAHFUJUL ISLAM, AT : ARUNODAY GIRLS HIGH SCHOOL, JAGANNATHPUR, SUNAMGONJ. 01712701133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BA7A02-2657-4078-9FBA-3DA707A8EA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943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D1215-CD58-47EC-9F06-2F874E36609F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MAHFUJUL ISLAM, AT : ARUNODAY GIRLS HIGH SCHOOL, JAGANNATHPUR, SUNAMGONJ. 01712701133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FD9AD-9A84-48CB-84C2-29FA2D9C48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9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380C-2E2F-45B1-AC52-BEB25E3FB7C3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552FD-4356-48A1-B297-F0E083E74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4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380C-2E2F-45B1-AC52-BEB25E3FB7C3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552FD-4356-48A1-B297-F0E083E74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589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380C-2E2F-45B1-AC52-BEB25E3FB7C3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552FD-4356-48A1-B297-F0E083E74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406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380C-2E2F-45B1-AC52-BEB25E3FB7C3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552FD-4356-48A1-B297-F0E083E74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654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380C-2E2F-45B1-AC52-BEB25E3FB7C3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552FD-4356-48A1-B297-F0E083E74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512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380C-2E2F-45B1-AC52-BEB25E3FB7C3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552FD-4356-48A1-B297-F0E083E74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3812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380C-2E2F-45B1-AC52-BEB25E3FB7C3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552FD-4356-48A1-B297-F0E083E74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317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380C-2E2F-45B1-AC52-BEB25E3FB7C3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552FD-4356-48A1-B297-F0E083E74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921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380C-2E2F-45B1-AC52-BEB25E3FB7C3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552FD-4356-48A1-B297-F0E083E74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58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380C-2E2F-45B1-AC52-BEB25E3FB7C3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552FD-4356-48A1-B297-F0E083E74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259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380C-2E2F-45B1-AC52-BEB25E3FB7C3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552FD-4356-48A1-B297-F0E083E74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9268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380C-2E2F-45B1-AC52-BEB25E3FB7C3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552FD-4356-48A1-B297-F0E083E74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99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380C-2E2F-45B1-AC52-BEB25E3FB7C3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552FD-4356-48A1-B297-F0E083E74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43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6962"/>
            </a:avLst>
          </a:prstGeom>
          <a:solidFill>
            <a:srgbClr val="00206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72529" y="6455142"/>
            <a:ext cx="10016197" cy="365125"/>
          </a:xfrm>
        </p:spPr>
        <p:txBody>
          <a:bodyPr/>
          <a:lstStyle>
            <a:lvl1pPr>
              <a:defRPr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MD MAHFUJUL ISLAM. AT: ARUNODAY GIRLS’ HIGH SCHOOL, JAGANNATHPUR, SUNAMGONJ.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6347" y="6482962"/>
            <a:ext cx="1237370" cy="365125"/>
          </a:xfrm>
        </p:spPr>
        <p:txBody>
          <a:bodyPr/>
          <a:lstStyle>
            <a:lvl1pPr>
              <a:defRPr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935D1215-CD58-47EC-9F06-2F874E36609F}" type="datetimeFigureOut">
              <a:rPr lang="en-US" smtClean="0"/>
              <a:pPr/>
              <a:t>12/27/2020</a:t>
            </a:fld>
            <a:endParaRPr lang="en-US" dirty="0"/>
          </a:p>
        </p:txBody>
      </p:sp>
      <p:sp>
        <p:nvSpPr>
          <p:cNvPr id="6" name="Frame 5"/>
          <p:cNvSpPr/>
          <p:nvPr userDrawn="1"/>
        </p:nvSpPr>
        <p:spPr>
          <a:xfrm>
            <a:off x="1" y="0"/>
            <a:ext cx="12192000" cy="6858000"/>
          </a:xfrm>
          <a:prstGeom prst="frame">
            <a:avLst>
              <a:gd name="adj1" fmla="val 6962"/>
            </a:avLst>
          </a:prstGeom>
          <a:solidFill>
            <a:srgbClr val="00206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9162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05D8-8C67-4C30-B38F-A8C1409854D4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7E8E4E-81B1-47F7-A30E-42C70630E9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653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05D8-8C67-4C30-B38F-A8C1409854D4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634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05D8-8C67-4C30-B38F-A8C1409854D4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9322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05D8-8C67-4C30-B38F-A8C1409854D4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821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</a:t>
            </a:r>
            <a:r>
              <a:rPr lang="en-US" smtClean="0"/>
              <a:t>KJJHJstyle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05D8-8C67-4C30-B38F-A8C1409854D4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159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05D8-8C67-4C30-B38F-A8C1409854D4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7E8E4E-81B1-47F7-A30E-42C70630E9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5946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05D8-8C67-4C30-B38F-A8C1409854D4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7E8E4E-81B1-47F7-A30E-42C70630E9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237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05D8-8C67-4C30-B38F-A8C1409854D4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7E8E4E-81B1-47F7-A30E-42C70630E9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41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05D8-8C67-4C30-B38F-A8C1409854D4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7E8E4E-81B1-47F7-A30E-42C70630E9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37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380C-2E2F-45B1-AC52-BEB25E3FB7C3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552FD-4356-48A1-B297-F0E083E74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982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05D8-8C67-4C30-B38F-A8C1409854D4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7E8E4E-81B1-47F7-A30E-42C70630E9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2771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05D8-8C67-4C30-B38F-A8C1409854D4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7E8E4E-81B1-47F7-A30E-42C70630E9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588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05D8-8C67-4C30-B38F-A8C1409854D4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7E8E4E-81B1-47F7-A30E-42C70630E9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621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05D8-8C67-4C30-B38F-A8C1409854D4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7E8E4E-81B1-47F7-A30E-42C70630E9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5881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05D8-8C67-4C30-B38F-A8C1409854D4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7E8E4E-81B1-47F7-A30E-42C70630E9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5774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05D8-8C67-4C30-B38F-A8C1409854D4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7E8E4E-81B1-47F7-A30E-42C70630E9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944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05D8-8C67-4C30-B38F-A8C1409854D4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7E8E4E-81B1-47F7-A30E-42C70630E9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15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6962"/>
            </a:avLst>
          </a:prstGeom>
          <a:solidFill>
            <a:srgbClr val="00206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72529" y="6455142"/>
            <a:ext cx="10016197" cy="365125"/>
          </a:xfrm>
        </p:spPr>
        <p:txBody>
          <a:bodyPr/>
          <a:lstStyle>
            <a:lvl1pPr>
              <a:defRPr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6347" y="6482962"/>
            <a:ext cx="1237370" cy="365125"/>
          </a:xfrm>
        </p:spPr>
        <p:txBody>
          <a:bodyPr/>
          <a:lstStyle>
            <a:lvl1pPr>
              <a:defRPr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681705D8-8C67-4C30-B38F-A8C1409854D4}" type="datetimeFigureOut">
              <a:rPr lang="en-US" smtClean="0"/>
              <a:pPr/>
              <a:t>12/27/2020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7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05D8-8C67-4C30-B38F-A8C1409854D4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7E8E4E-81B1-47F7-A30E-42C70630E9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78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05D8-8C67-4C30-B38F-A8C1409854D4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7E8E4E-81B1-47F7-A30E-42C70630E9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79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380C-2E2F-45B1-AC52-BEB25E3FB7C3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552FD-4356-48A1-B297-F0E083E74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8766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D1215-CD58-47EC-9F06-2F874E36609F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MAHFUJUL ISLAM, AT : ARUNODAY GIRLS HIGH SCHOOL, JAGANNATHPUR, SUNAMGONJ. 01712701133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FD9AD-9A84-48CB-84C2-29FA2D9C48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681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380C-2E2F-45B1-AC52-BEB25E3FB7C3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552FD-4356-48A1-B297-F0E083E74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334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380C-2E2F-45B1-AC52-BEB25E3FB7C3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552FD-4356-48A1-B297-F0E083E74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1779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380C-2E2F-45B1-AC52-BEB25E3FB7C3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552FD-4356-48A1-B297-F0E083E74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738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380C-2E2F-45B1-AC52-BEB25E3FB7C3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552FD-4356-48A1-B297-F0E083E74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618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380C-2E2F-45B1-AC52-BEB25E3FB7C3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552FD-4356-48A1-B297-F0E083E74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3327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380C-2E2F-45B1-AC52-BEB25E3FB7C3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552FD-4356-48A1-B297-F0E083E74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1001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380C-2E2F-45B1-AC52-BEB25E3FB7C3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552FD-4356-48A1-B297-F0E083E74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0655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380C-2E2F-45B1-AC52-BEB25E3FB7C3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552FD-4356-48A1-B297-F0E083E74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37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380C-2E2F-45B1-AC52-BEB25E3FB7C3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552FD-4356-48A1-B297-F0E083E74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36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380C-2E2F-45B1-AC52-BEB25E3FB7C3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552FD-4356-48A1-B297-F0E083E74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9124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380C-2E2F-45B1-AC52-BEB25E3FB7C3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552FD-4356-48A1-B297-F0E083E74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951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380C-2E2F-45B1-AC52-BEB25E3FB7C3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552FD-4356-48A1-B297-F0E083E74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3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6962"/>
            </a:avLst>
          </a:prstGeom>
          <a:solidFill>
            <a:srgbClr val="00206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72529" y="6455142"/>
            <a:ext cx="10016197" cy="365125"/>
          </a:xfrm>
        </p:spPr>
        <p:txBody>
          <a:bodyPr/>
          <a:lstStyle>
            <a:lvl1pPr>
              <a:defRPr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MD MAHFUJUL ISLAM. AT: ARUNODAY GIRLS’ HIGH SCHOOL, JAGANNATHPUR, SUNAMGONJ.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6347" y="6482962"/>
            <a:ext cx="1237370" cy="365125"/>
          </a:xfrm>
        </p:spPr>
        <p:txBody>
          <a:bodyPr/>
          <a:lstStyle>
            <a:lvl1pPr>
              <a:defRPr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935D1215-CD58-47EC-9F06-2F874E36609F}" type="datetimeFigureOut">
              <a:rPr lang="en-US" smtClean="0"/>
              <a:pPr/>
              <a:t>12/27/2020</a:t>
            </a:fld>
            <a:endParaRPr lang="en-US" dirty="0"/>
          </a:p>
        </p:txBody>
      </p:sp>
      <p:sp>
        <p:nvSpPr>
          <p:cNvPr id="6" name="Frame 5"/>
          <p:cNvSpPr/>
          <p:nvPr userDrawn="1"/>
        </p:nvSpPr>
        <p:spPr>
          <a:xfrm>
            <a:off x="1" y="0"/>
            <a:ext cx="12192000" cy="6858000"/>
          </a:xfrm>
          <a:prstGeom prst="frame">
            <a:avLst>
              <a:gd name="adj1" fmla="val 6962"/>
            </a:avLst>
          </a:prstGeom>
          <a:solidFill>
            <a:srgbClr val="00206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1699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05D8-8C67-4C30-B38F-A8C1409854D4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7E8E4E-81B1-47F7-A30E-42C70630E9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3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05D8-8C67-4C30-B38F-A8C1409854D4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99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05D8-8C67-4C30-B38F-A8C1409854D4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5020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05D8-8C67-4C30-B38F-A8C1409854D4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865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</a:t>
            </a:r>
            <a:r>
              <a:rPr lang="en-US" smtClean="0"/>
              <a:t>KJJHJstyle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05D8-8C67-4C30-B38F-A8C1409854D4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272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05D8-8C67-4C30-B38F-A8C1409854D4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7E8E4E-81B1-47F7-A30E-42C70630E9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1432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05D8-8C67-4C30-B38F-A8C1409854D4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7E8E4E-81B1-47F7-A30E-42C70630E9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92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380C-2E2F-45B1-AC52-BEB25E3FB7C3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552FD-4356-48A1-B297-F0E083E74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5367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05D8-8C67-4C30-B38F-A8C1409854D4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7E8E4E-81B1-47F7-A30E-42C70630E9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458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05D8-8C67-4C30-B38F-A8C1409854D4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7E8E4E-81B1-47F7-A30E-42C70630E9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0686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05D8-8C67-4C30-B38F-A8C1409854D4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7E8E4E-81B1-47F7-A30E-42C70630E9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528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05D8-8C67-4C30-B38F-A8C1409854D4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7E8E4E-81B1-47F7-A30E-42C70630E9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041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05D8-8C67-4C30-B38F-A8C1409854D4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7E8E4E-81B1-47F7-A30E-42C70630E9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011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05D8-8C67-4C30-B38F-A8C1409854D4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7E8E4E-81B1-47F7-A30E-42C70630E9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9795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05D8-8C67-4C30-B38F-A8C1409854D4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7E8E4E-81B1-47F7-A30E-42C70630E9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123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05D8-8C67-4C30-B38F-A8C1409854D4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7E8E4E-81B1-47F7-A30E-42C70630E9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8947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05D8-8C67-4C30-B38F-A8C1409854D4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7E8E4E-81B1-47F7-A30E-42C70630E9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64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6962"/>
            </a:avLst>
          </a:prstGeom>
          <a:solidFill>
            <a:srgbClr val="00206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72529" y="6455142"/>
            <a:ext cx="10016197" cy="365125"/>
          </a:xfrm>
        </p:spPr>
        <p:txBody>
          <a:bodyPr/>
          <a:lstStyle>
            <a:lvl1pPr>
              <a:defRPr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6347" y="6482962"/>
            <a:ext cx="1237370" cy="365125"/>
          </a:xfrm>
        </p:spPr>
        <p:txBody>
          <a:bodyPr/>
          <a:lstStyle>
            <a:lvl1pPr>
              <a:defRPr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681705D8-8C67-4C30-B38F-A8C1409854D4}" type="datetimeFigureOut">
              <a:rPr lang="en-US" smtClean="0"/>
              <a:pPr/>
              <a:t>12/27/2020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380C-2E2F-45B1-AC52-BEB25E3FB7C3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552FD-4356-48A1-B297-F0E083E74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174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05D8-8C67-4C30-B38F-A8C1409854D4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7E8E4E-81B1-47F7-A30E-42C70630E9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49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05D8-8C67-4C30-B38F-A8C1409854D4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7E8E4E-81B1-47F7-A30E-42C70630E9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17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380C-2E2F-45B1-AC52-BEB25E3FB7C3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552FD-4356-48A1-B297-F0E083E74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039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D1215-CD58-47EC-9F06-2F874E36609F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MD MAHFUJUL ISLAM, AT : ARUNODAY GIRLS HIGH SCHOOL, JAGANNATHPUR, SUNAMGONJ. 01712701133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FD9AD-9A84-48CB-84C2-29FA2D9C48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5648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b="1" cap="none" spc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37777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04" r:id="rId14"/>
    <p:sldLayoutId id="2147483674" r:id="rId15"/>
    <p:sldLayoutId id="2147483690" r:id="rId16"/>
    <p:sldLayoutId id="2147483691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D1215-CD58-47EC-9F06-2F874E36609F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MD MAHFUJUL ISLAM, AT : ARUNODAY GIRLS HIGH SCHOOL, JAGANNATHPUR, SUNAMGONJ. 01712701133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FD9AD-9A84-48CB-84C2-29FA2D9C48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5648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b="1" cap="none" spc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1062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1200" y="6492875"/>
            <a:ext cx="1536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705D8-8C67-4C30-B38F-A8C1409854D4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71900" y="6492875"/>
            <a:ext cx="792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648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b="1" cap="none" spc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88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3" r:id="rId18"/>
    <p:sldLayoutId id="2147483784" r:id="rId1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D1215-CD58-47EC-9F06-2F874E36609F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MD MAHFUJUL ISLAM, AT : ARUNODAY GIRLS HIGH SCHOOL, JAGANNATHPUR, SUNAMGONJ. 01712701133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FD9AD-9A84-48CB-84C2-29FA2D9C48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5648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b="1" cap="none" spc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2095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1200" y="6492875"/>
            <a:ext cx="1536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705D8-8C67-4C30-B38F-A8C1409854D4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71900" y="6492875"/>
            <a:ext cx="792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648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b="1" cap="none" spc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92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  <p:sldLayoutId id="2147483817" r:id="rId18"/>
    <p:sldLayoutId id="2147483818" r:id="rId1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5.png"/><Relationship Id="rId2" Type="http://schemas.microsoft.com/office/2007/relationships/media" Target="../media/media1.m4a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6" Type="http://schemas.openxmlformats.org/officeDocument/2006/relationships/image" Target="../media/image7.jpeg"/><Relationship Id="rId5" Type="http://schemas.openxmlformats.org/officeDocument/2006/relationships/image" Target="../media/image13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12223" y="1679693"/>
            <a:ext cx="9448799" cy="2786748"/>
          </a:xfrm>
          <a:prstGeom prst="rect">
            <a:avLst/>
          </a:prstGeom>
          <a:noFill/>
          <a:ln w="190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Welcome</a:t>
            </a:r>
            <a:r>
              <a:rPr lang="en-US" sz="1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sz="1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1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Our online class</a:t>
            </a:r>
            <a:endParaRPr lang="en-US" sz="1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5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15697">
        <p14:honeycomb/>
      </p:transition>
    </mc:Choice>
    <mc:Fallback xmlns="">
      <p:transition spd="slow" advTm="156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053934"/>
              </p:ext>
            </p:extLst>
          </p:nvPr>
        </p:nvGraphicFramePr>
        <p:xfrm>
          <a:off x="957484" y="2369391"/>
          <a:ext cx="10537371" cy="33242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28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0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085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628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effectLst/>
                        </a:rPr>
                        <a:t>Sl</a:t>
                      </a:r>
                      <a:endParaRPr lang="en-US" sz="240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effectLst/>
                        </a:rPr>
                        <a:t>Najma’s</a:t>
                      </a:r>
                      <a:r>
                        <a:rPr lang="en-US" sz="2400" dirty="0" smtClean="0">
                          <a:effectLst/>
                        </a:rPr>
                        <a:t> work</a:t>
                      </a:r>
                      <a:endParaRPr lang="en-US" sz="240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effectLst/>
                        </a:rPr>
                        <a:t>Joynal’s</a:t>
                      </a:r>
                      <a:r>
                        <a:rPr lang="en-US" sz="2400" dirty="0" smtClean="0">
                          <a:effectLst/>
                        </a:rPr>
                        <a:t> work </a:t>
                      </a:r>
                      <a:endParaRPr lang="en-US" sz="240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628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Cooks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Makes cots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628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Washes cloth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Makes chair,</a:t>
                      </a:r>
                      <a:r>
                        <a:rPr lang="en-US" sz="3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sofa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467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Cleans utensils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Makes </a:t>
                      </a:r>
                      <a:r>
                        <a:rPr lang="en-US" sz="32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pira</a:t>
                      </a:r>
                      <a:r>
                        <a:rPr lang="en-US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(low stool)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628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Teaches</a:t>
                      </a:r>
                      <a:r>
                        <a:rPr lang="en-US" sz="3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children etc.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Makes door, windows etc.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54514" y="1059543"/>
            <a:ext cx="7053943" cy="64633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Check your answer with slide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894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58"/>
    </mc:Choice>
    <mc:Fallback xmlns="">
      <p:transition spd="slow" advTm="365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7980" y="2094891"/>
            <a:ext cx="7223752" cy="34163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►  What is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Joynal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Joynal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is a carpenter.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►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Who is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Mrs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Najma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Mrs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ajma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Joynal’s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wife </a:t>
            </a:r>
          </a:p>
          <a:p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► </a:t>
            </a:r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How old is </a:t>
            </a:r>
            <a:r>
              <a:rPr lang="en-US" sz="3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Mitu</a:t>
            </a:r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Nitu</a:t>
            </a:r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Mitu</a:t>
            </a:r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is 7 and </a:t>
            </a:r>
            <a:r>
              <a:rPr lang="en-US" sz="3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Nitu</a:t>
            </a:r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is 5 years old.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49614" y="1193008"/>
            <a:ext cx="7602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 to the question below.</a:t>
            </a:r>
            <a:endParaRPr lang="en-US" sz="4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999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656"/>
    </mc:Choice>
    <mc:Fallback xmlns="">
      <p:transition spd="slow" advTm="386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27879" y="1270016"/>
            <a:ext cx="612986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Home work</a:t>
            </a:r>
            <a:endParaRPr lang="en-US" sz="66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6290" y="3857058"/>
            <a:ext cx="92794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do you think  is the reason why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Nitu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do not go to school?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743195" y="2573870"/>
            <a:ext cx="6485478" cy="67734"/>
          </a:xfrm>
          <a:prstGeom prst="line">
            <a:avLst/>
          </a:prstGeom>
          <a:ln w="57150">
            <a:headEnd type="oval" w="med" len="med"/>
            <a:tailEnd type="oval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78120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1031">
        <p:dissolve/>
      </p:transition>
    </mc:Choice>
    <mc:Fallback xmlns="">
      <p:transition spd="slow" advTm="11031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92260" y="2501776"/>
            <a:ext cx="9465734" cy="304698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See again, bye.</a:t>
            </a:r>
            <a:endParaRPr lang="en-US" sz="96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013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50"/>
    </mc:Choice>
    <mc:Fallback xmlns="">
      <p:transition spd="slow" advTm="14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42053" y="3249188"/>
            <a:ext cx="3380372" cy="2246769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Class-Seven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Lesson-6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Sub: English 1</a:t>
            </a:r>
            <a:r>
              <a:rPr lang="en-US" sz="2800" b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paper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Time-50 minute 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0526" y="3059234"/>
            <a:ext cx="5327198" cy="3170099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Shanaj</a:t>
            </a:r>
            <a:r>
              <a:rPr lang="en-US" sz="40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Akther</a:t>
            </a:r>
            <a:endParaRPr lang="en-US" sz="4000" b="1" i="1" dirty="0" smtClean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pPr algn="ctr"/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Dabua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T. S . High School</a:t>
            </a:r>
          </a:p>
          <a:p>
            <a:pPr algn="ctr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Rawzan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Chittagong,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379" y="810426"/>
            <a:ext cx="2470401" cy="2438762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110" y="624235"/>
            <a:ext cx="2369126" cy="24349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0908904"/>
      </p:ext>
    </p:extLst>
  </p:cSld>
  <p:clrMapOvr>
    <a:masterClrMapping/>
  </p:clrMapOvr>
  <p:transition spd="slow" advTm="13135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63555" y="616546"/>
            <a:ext cx="10846278" cy="769441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Can you guess what type of maker they are?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856" y="1787236"/>
            <a:ext cx="3353272" cy="3976914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57"/>
          <a:stretch/>
        </p:blipFill>
        <p:spPr>
          <a:xfrm>
            <a:off x="1682879" y="1787236"/>
            <a:ext cx="3169585" cy="3976916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2272708" y="5709393"/>
            <a:ext cx="1640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cooking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82435" y="5764152"/>
            <a:ext cx="1640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cleaning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100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5551">
        <p:circle/>
      </p:transition>
    </mc:Choice>
    <mc:Fallback xmlns="">
      <p:transition spd="slow" advTm="35551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/>
      <p:bldP spid="7" grpId="1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31371" y="975778"/>
            <a:ext cx="8451669" cy="1015663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Todays our topic is…….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1371" y="2399855"/>
            <a:ext cx="10584317" cy="186204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ContrastingLef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15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homemaker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377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87"/>
    </mc:Choice>
    <mc:Fallback xmlns="">
      <p:transition spd="slow" advTm="171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8429" y="936141"/>
            <a:ext cx="4962210" cy="769441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Learning outcomes</a:t>
            </a:r>
            <a:endParaRPr lang="en-US" sz="4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1" y="3211254"/>
            <a:ext cx="10791360" cy="707886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By the end of the lesson students will be able to……..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72315" y="4357890"/>
            <a:ext cx="7010414" cy="1569660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Talk about the pictures and peoples.</a:t>
            </a:r>
          </a:p>
          <a:p>
            <a:pPr marL="514350" indent="-514350">
              <a:buAutoNum type="arabicPeriod"/>
            </a:pP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Ask and answer questions.</a:t>
            </a:r>
          </a:p>
          <a:p>
            <a:pPr marL="514350" indent="-514350">
              <a:buAutoNum type="arabicPeriod"/>
            </a:pP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Read and understand text.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955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94">
        <p:split orient="vert"/>
      </p:transition>
    </mc:Choice>
    <mc:Fallback xmlns="">
      <p:transition spd="slow" advTm="6094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68977" y="632622"/>
            <a:ext cx="10057320" cy="5347221"/>
          </a:xfrm>
          <a:prstGeom prst="roundRect">
            <a:avLst>
              <a:gd name="adj" fmla="val 5256"/>
            </a:avLst>
          </a:prstGeom>
          <a:noFill/>
          <a:ln w="762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 work</a:t>
            </a:r>
          </a:p>
          <a:p>
            <a:pPr algn="ctr"/>
            <a:endParaRPr lang="en-US" sz="4000" u="sng" dirty="0">
              <a:solidFill>
                <a:srgbClr val="FF0000"/>
              </a:solidFill>
            </a:endParaRPr>
          </a:p>
          <a:p>
            <a:pPr algn="ctr"/>
            <a:endParaRPr lang="en-US" sz="4000" u="sng" dirty="0" smtClean="0">
              <a:solidFill>
                <a:srgbClr val="FF0000"/>
              </a:solidFill>
            </a:endParaRPr>
          </a:p>
          <a:p>
            <a:pPr algn="ctr"/>
            <a:r>
              <a:rPr lang="en-US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Silent reading</a:t>
            </a:r>
          </a:p>
          <a:p>
            <a:pPr algn="ctr"/>
            <a:endParaRPr lang="en-US" sz="4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Open your book at page 32 and read out section C</a:t>
            </a:r>
            <a:endParaRPr lang="en-US" sz="4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57301" y="1370542"/>
            <a:ext cx="1940395" cy="21584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463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0695">
        <p:circle/>
      </p:transition>
    </mc:Choice>
    <mc:Fallback xmlns="">
      <p:transition spd="slow" advTm="20695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5976" y="3862631"/>
            <a:ext cx="67610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/>
              <a:t>Joynul</a:t>
            </a:r>
            <a:r>
              <a:rPr lang="en-US" sz="2800" b="1" dirty="0" smtClean="0"/>
              <a:t> </a:t>
            </a:r>
            <a:r>
              <a:rPr lang="en-US" sz="2800" b="1" dirty="0"/>
              <a:t>is a carpenter. He is hired by the villagers to make chairs, tables, </a:t>
            </a:r>
            <a:r>
              <a:rPr lang="en-US" sz="2800" b="1" dirty="0" err="1"/>
              <a:t>pira</a:t>
            </a:r>
            <a:r>
              <a:rPr lang="en-US" sz="2800" b="1" dirty="0"/>
              <a:t> (low stool) and other furniture. He is also asked to do small repair work.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1"/>
          <a:stretch/>
        </p:blipFill>
        <p:spPr>
          <a:xfrm>
            <a:off x="8421882" y="3016251"/>
            <a:ext cx="3064533" cy="2120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2798619" y="665872"/>
            <a:ext cx="3636637" cy="523220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n-US" sz="2800" b="1" dirty="0"/>
              <a:t>Read about the family. 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1025976" y="1483483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/>
              <a:t> </a:t>
            </a:r>
            <a:r>
              <a:rPr lang="en-US" sz="2800" b="1" dirty="0" err="1"/>
              <a:t>Mrs</a:t>
            </a:r>
            <a:r>
              <a:rPr lang="en-US" sz="2800" b="1" dirty="0"/>
              <a:t> </a:t>
            </a:r>
            <a:r>
              <a:rPr lang="en-US" sz="2800" b="1" dirty="0" err="1"/>
              <a:t>Nazma</a:t>
            </a:r>
            <a:r>
              <a:rPr lang="en-US" sz="2800" b="1" dirty="0"/>
              <a:t> and </a:t>
            </a:r>
            <a:r>
              <a:rPr lang="en-US" sz="2800" b="1" dirty="0" err="1"/>
              <a:t>Mr</a:t>
            </a:r>
            <a:r>
              <a:rPr lang="en-US" sz="2800" b="1" dirty="0"/>
              <a:t> </a:t>
            </a:r>
            <a:r>
              <a:rPr lang="en-US" sz="2800" b="1" dirty="0" err="1"/>
              <a:t>Joynul</a:t>
            </a:r>
            <a:r>
              <a:rPr lang="en-US" sz="2800" b="1" dirty="0"/>
              <a:t> Ali live in a small village with their daughters, </a:t>
            </a:r>
            <a:r>
              <a:rPr lang="en-US" sz="2800" b="1" dirty="0" err="1"/>
              <a:t>Mitu</a:t>
            </a:r>
            <a:r>
              <a:rPr lang="en-US" sz="2800" b="1" dirty="0"/>
              <a:t> aged 7 and </a:t>
            </a:r>
            <a:r>
              <a:rPr lang="en-US" sz="2800" b="1" dirty="0" err="1"/>
              <a:t>Nitu</a:t>
            </a:r>
            <a:r>
              <a:rPr lang="en-US" sz="2800" b="1" dirty="0"/>
              <a:t> aged 5.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2" r="11346"/>
          <a:stretch/>
        </p:blipFill>
        <p:spPr>
          <a:xfrm>
            <a:off x="10222973" y="5105255"/>
            <a:ext cx="1181996" cy="1115465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987" y="5136307"/>
            <a:ext cx="1623986" cy="1084413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176" y="665872"/>
            <a:ext cx="2917944" cy="21884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271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106"/>
    </mc:Choice>
    <mc:Fallback xmlns="">
      <p:transition spd="slow" advTm="741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17637" x="750888" y="5072063"/>
          <p14:tracePt t="18099" x="785813" y="4465638"/>
          <p14:tracePt t="18116" x="812800" y="4214813"/>
          <p14:tracePt t="18133" x="822325" y="4098925"/>
          <p14:tracePt t="18150" x="847725" y="3919538"/>
          <p14:tracePt t="18166" x="866775" y="3732213"/>
          <p14:tracePt t="18183" x="874713" y="3473450"/>
          <p14:tracePt t="18199" x="884238" y="3367088"/>
          <p14:tracePt t="18216" x="884238" y="3313113"/>
          <p14:tracePt t="18233" x="893763" y="3241675"/>
          <p14:tracePt t="18249" x="911225" y="3197225"/>
          <p14:tracePt t="18252" x="919163" y="3170238"/>
          <p14:tracePt t="18266" x="946150" y="3125788"/>
          <p14:tracePt t="18282" x="990600" y="3089275"/>
          <p14:tracePt t="18300" x="1017588" y="3062288"/>
          <p14:tracePt t="18316" x="1027113" y="3062288"/>
          <p14:tracePt t="18333" x="1036638" y="3062288"/>
          <p14:tracePt t="18601" x="1054100" y="2946400"/>
          <p14:tracePt t="18616" x="1081088" y="2840038"/>
          <p14:tracePt t="18633" x="1098550" y="2732088"/>
          <p14:tracePt t="18649" x="1116013" y="2679700"/>
          <p14:tracePt t="18666" x="1125538" y="2616200"/>
          <p14:tracePt t="18682" x="1169988" y="2527300"/>
          <p14:tracePt t="18699" x="1187450" y="2465388"/>
          <p14:tracePt t="18716" x="1214438" y="2401888"/>
          <p14:tracePt t="18732" x="1223963" y="2384425"/>
          <p14:tracePt t="18749" x="1231900" y="2366963"/>
          <p14:tracePt t="18766" x="1231900" y="2339975"/>
          <p14:tracePt t="18783" x="1241425" y="2303463"/>
          <p14:tracePt t="18799" x="1250950" y="2251075"/>
          <p14:tracePt t="18816" x="1268413" y="2214563"/>
          <p14:tracePt t="18832" x="1285875" y="2152650"/>
          <p14:tracePt t="18849" x="1285875" y="2133600"/>
          <p14:tracePt t="18866" x="1303338" y="2108200"/>
          <p14:tracePt t="18882" x="1322388" y="2071688"/>
          <p14:tracePt t="18899" x="1411288" y="2009775"/>
          <p14:tracePt t="18916" x="1438275" y="1982788"/>
          <p14:tracePt t="18933" x="1473200" y="1955800"/>
          <p14:tracePt t="18949" x="1482725" y="1946275"/>
          <p14:tracePt t="18966" x="1490663" y="1938338"/>
          <p14:tracePt t="18982" x="1509713" y="1938338"/>
          <p14:tracePt t="18999" x="1509713" y="1928813"/>
          <p14:tracePt t="19016" x="1517650" y="1928813"/>
          <p14:tracePt t="19032" x="1527175" y="1919288"/>
          <p14:tracePt t="19049" x="1536700" y="1911350"/>
          <p14:tracePt t="19066" x="1536700" y="1901825"/>
          <p14:tracePt t="19083" x="1544638" y="1901825"/>
          <p14:tracePt t="19099" x="1544638" y="1893888"/>
          <p14:tracePt t="19116" x="1554163" y="1893888"/>
          <p14:tracePt t="19500" x="1581150" y="1884363"/>
          <p14:tracePt t="19516" x="1652588" y="1874838"/>
          <p14:tracePt t="19533" x="1704975" y="1866900"/>
          <p14:tracePt t="19549" x="1724025" y="1866900"/>
          <p14:tracePt t="19566" x="1751013" y="1866900"/>
          <p14:tracePt t="19583" x="1768475" y="1866900"/>
          <p14:tracePt t="19599" x="1795463" y="1866900"/>
          <p14:tracePt t="19616" x="1822450" y="1866900"/>
          <p14:tracePt t="19633" x="1830388" y="1866900"/>
          <p14:tracePt t="19649" x="1884363" y="1866900"/>
          <p14:tracePt t="19666" x="1911350" y="1866900"/>
          <p14:tracePt t="19683" x="1946275" y="1866900"/>
          <p14:tracePt t="19700" x="1973263" y="1866900"/>
          <p14:tracePt t="19716" x="2009775" y="1866900"/>
          <p14:tracePt t="19733" x="2054225" y="1866900"/>
          <p14:tracePt t="19749" x="2081213" y="1866900"/>
          <p14:tracePt t="19752" x="2098675" y="1866900"/>
          <p14:tracePt t="19766" x="2133600" y="1866900"/>
          <p14:tracePt t="19783" x="2160588" y="1866900"/>
          <p14:tracePt t="19799" x="2197100" y="1866900"/>
          <p14:tracePt t="19816" x="2214563" y="1866900"/>
          <p14:tracePt t="19833" x="2241550" y="1874838"/>
          <p14:tracePt t="19849" x="2268538" y="1884363"/>
          <p14:tracePt t="19867" x="2303463" y="1884363"/>
          <p14:tracePt t="19883" x="2347913" y="1884363"/>
          <p14:tracePt t="19899" x="2393950" y="1884363"/>
          <p14:tracePt t="19916" x="2428875" y="1884363"/>
          <p14:tracePt t="19933" x="2455863" y="1884363"/>
          <p14:tracePt t="19950" x="2482850" y="1884363"/>
          <p14:tracePt t="19966" x="2509838" y="1884363"/>
          <p14:tracePt t="19983" x="2536825" y="1884363"/>
          <p14:tracePt t="19999" x="2562225" y="1884363"/>
          <p14:tracePt t="20017" x="2598738" y="1884363"/>
          <p14:tracePt t="20033" x="2616200" y="1884363"/>
          <p14:tracePt t="20050" x="2633663" y="1884363"/>
          <p14:tracePt t="20066" x="2660650" y="1884363"/>
          <p14:tracePt t="20083" x="2679700" y="1884363"/>
          <p14:tracePt t="20099" x="2705100" y="1893888"/>
          <p14:tracePt t="20116" x="2724150" y="1901825"/>
          <p14:tracePt t="20133" x="2732088" y="1901825"/>
          <p14:tracePt t="20617" x="2857500" y="1893888"/>
          <p14:tracePt t="20633" x="2911475" y="1874838"/>
          <p14:tracePt t="20650" x="2973388" y="1866900"/>
          <p14:tracePt t="20666" x="3000375" y="1866900"/>
          <p14:tracePt t="20683" x="3036888" y="1866900"/>
          <p14:tracePt t="20700" x="3116263" y="1866900"/>
          <p14:tracePt t="20716" x="3205163" y="1866900"/>
          <p14:tracePt t="20733" x="3313113" y="1866900"/>
          <p14:tracePt t="20750" x="3348038" y="1866900"/>
          <p14:tracePt t="20766" x="3394075" y="1866900"/>
          <p14:tracePt t="20783" x="3419475" y="1866900"/>
          <p14:tracePt t="20800" x="3455988" y="1866900"/>
          <p14:tracePt t="20816" x="3490913" y="1866900"/>
          <p14:tracePt t="20833" x="3554413" y="1866900"/>
          <p14:tracePt t="20850" x="3670300" y="1857375"/>
          <p14:tracePt t="20866" x="3724275" y="1857375"/>
          <p14:tracePt t="20883" x="3759200" y="1866900"/>
          <p14:tracePt t="20900" x="3776663" y="1866900"/>
          <p14:tracePt t="20916" x="3795713" y="1866900"/>
          <p14:tracePt t="21265" x="3857625" y="1866900"/>
          <p14:tracePt t="21272" x="3902075" y="1866900"/>
          <p14:tracePt t="21284" x="3973513" y="1866900"/>
          <p14:tracePt t="21300" x="4037013" y="1866900"/>
          <p14:tracePt t="21317" x="4081463" y="1866900"/>
          <p14:tracePt t="21333" x="4143375" y="1866900"/>
          <p14:tracePt t="21350" x="4197350" y="1866900"/>
          <p14:tracePt t="21367" x="4286250" y="1866900"/>
          <p14:tracePt t="21383" x="4322763" y="1874838"/>
          <p14:tracePt t="21400" x="4375150" y="1874838"/>
          <p14:tracePt t="21416" x="4402138" y="1874838"/>
          <p14:tracePt t="21434" x="4429125" y="1884363"/>
          <p14:tracePt t="21450" x="4465638" y="1893888"/>
          <p14:tracePt t="21467" x="4491038" y="1901825"/>
          <p14:tracePt t="21483" x="4527550" y="1901825"/>
          <p14:tracePt t="21500" x="4554538" y="1911350"/>
          <p14:tracePt t="21517" x="4598988" y="1919288"/>
          <p14:tracePt t="21533" x="4633913" y="1919288"/>
          <p14:tracePt t="21550" x="4679950" y="1938338"/>
          <p14:tracePt t="21567" x="4697413" y="1938338"/>
          <p14:tracePt t="21584" x="4714875" y="1946275"/>
          <p14:tracePt t="21600" x="4741863" y="1955800"/>
          <p14:tracePt t="21617" x="4751388" y="1955800"/>
          <p14:tracePt t="21633" x="4786313" y="1955800"/>
          <p14:tracePt t="21650" x="4813300" y="1955800"/>
          <p14:tracePt t="21667" x="4867275" y="1955800"/>
          <p14:tracePt t="21683" x="4911725" y="1955800"/>
          <p14:tracePt t="21701" x="4983163" y="1955800"/>
          <p14:tracePt t="21717" x="5010150" y="1955800"/>
          <p14:tracePt t="21734" x="5037138" y="1955800"/>
          <p14:tracePt t="21750" x="5054600" y="1955800"/>
          <p14:tracePt t="21767" x="5072063" y="1955800"/>
          <p14:tracePt t="21783" x="5089525" y="1955800"/>
          <p14:tracePt t="21800" x="5099050" y="1955800"/>
          <p14:tracePt t="21817" x="5108575" y="1955800"/>
          <p14:tracePt t="21833" x="5116513" y="1965325"/>
          <p14:tracePt t="22391" x="5153025" y="1965325"/>
          <p14:tracePt t="22400" x="5197475" y="1965325"/>
          <p14:tracePt t="22417" x="5276850" y="1955800"/>
          <p14:tracePt t="22433" x="5313363" y="1946275"/>
          <p14:tracePt t="22450" x="5348288" y="1938338"/>
          <p14:tracePt t="22467" x="5357813" y="1938338"/>
          <p14:tracePt t="22484" x="5384800" y="1938338"/>
          <p14:tracePt t="22500" x="5394325" y="1938338"/>
          <p14:tracePt t="22517" x="5411788" y="1938338"/>
          <p14:tracePt t="22533" x="5429250" y="1938338"/>
          <p14:tracePt t="22550" x="5446713" y="1938338"/>
          <p14:tracePt t="22567" x="5473700" y="1938338"/>
          <p14:tracePt t="22583" x="5491163" y="1938338"/>
          <p14:tracePt t="22600" x="5518150" y="1928813"/>
          <p14:tracePt t="22617" x="5537200" y="1928813"/>
          <p14:tracePt t="22634" x="5572125" y="1928813"/>
          <p14:tracePt t="22650" x="5599113" y="1928813"/>
          <p14:tracePt t="22667" x="5616575" y="1928813"/>
          <p14:tracePt t="22683" x="5653088" y="1919288"/>
          <p14:tracePt t="22700" x="5697538" y="1919288"/>
          <p14:tracePt t="22717" x="5741988" y="1919288"/>
          <p14:tracePt t="22733" x="5776913" y="1919288"/>
          <p14:tracePt t="22736" x="5795963" y="1919288"/>
          <p14:tracePt t="22750" x="5840413" y="1919288"/>
          <p14:tracePt t="22767" x="5875338" y="1928813"/>
          <p14:tracePt t="22784" x="5929313" y="1928813"/>
          <p14:tracePt t="22800" x="5946775" y="1928813"/>
          <p14:tracePt t="22817" x="5991225" y="1938338"/>
          <p14:tracePt t="22833" x="6027738" y="1938338"/>
          <p14:tracePt t="22850" x="6054725" y="1938338"/>
          <p14:tracePt t="22867" x="6099175" y="1938338"/>
          <p14:tracePt t="22884" x="6126163" y="1946275"/>
          <p14:tracePt t="22900" x="6180138" y="1946275"/>
          <p14:tracePt t="22917" x="6215063" y="1946275"/>
          <p14:tracePt t="22934" x="6269038" y="1946275"/>
          <p14:tracePt t="22950" x="6313488" y="1946275"/>
          <p14:tracePt t="22967" x="6340475" y="1946275"/>
          <p14:tracePt t="23000" x="6330950" y="1946275"/>
          <p14:tracePt t="23017" x="6242050" y="1946275"/>
          <p14:tracePt t="23033" x="6126163" y="1946275"/>
          <p14:tracePt t="23050" x="5840413" y="1955800"/>
          <p14:tracePt t="23067" x="5643563" y="1965325"/>
          <p14:tracePt t="23084" x="5340350" y="1973263"/>
          <p14:tracePt t="23100" x="5037138" y="1990725"/>
          <p14:tracePt t="23118" x="4724400" y="1990725"/>
          <p14:tracePt t="23134" x="4322763" y="2036763"/>
          <p14:tracePt t="23150" x="4071938" y="2017713"/>
          <p14:tracePt t="23167" x="3803650" y="2017713"/>
          <p14:tracePt t="23184" x="3714750" y="2017713"/>
          <p14:tracePt t="23200" x="3616325" y="2017713"/>
          <p14:tracePt t="23217" x="3562350" y="2027238"/>
          <p14:tracePt t="23234" x="3348038" y="2036763"/>
          <p14:tracePt t="23250" x="3179763" y="2054225"/>
          <p14:tracePt t="23267" x="3062288" y="2062163"/>
          <p14:tracePt t="23284" x="3000375" y="2071688"/>
          <p14:tracePt t="23301" x="2901950" y="2081213"/>
          <p14:tracePt t="23317" x="2670175" y="2125663"/>
          <p14:tracePt t="23334" x="2598738" y="2143125"/>
          <p14:tracePt t="23350" x="2544763" y="2143125"/>
          <p14:tracePt t="23367" x="2517775" y="2152650"/>
          <p14:tracePt t="23384" x="2473325" y="2160588"/>
          <p14:tracePt t="23400" x="2401888" y="2179638"/>
          <p14:tracePt t="23418" x="2251075" y="2214563"/>
          <p14:tracePt t="23434" x="2187575" y="2241550"/>
          <p14:tracePt t="23451" x="2133600" y="2268538"/>
          <p14:tracePt t="23467" x="2081213" y="2295525"/>
          <p14:tracePt t="23484" x="2054225" y="2303463"/>
          <p14:tracePt t="23500" x="2027238" y="2312988"/>
          <p14:tracePt t="23517" x="2017713" y="2322513"/>
          <p14:tracePt t="23534" x="2009775" y="2322513"/>
          <p14:tracePt t="23550" x="1990725" y="2330450"/>
          <p14:tracePt t="23567" x="1982788" y="2330450"/>
          <p14:tracePt t="23601" x="1973263" y="2330450"/>
          <p14:tracePt t="23617" x="1955800" y="2339975"/>
          <p14:tracePt t="23634" x="1955800" y="2347913"/>
          <p14:tracePt t="23650" x="1946275" y="2347913"/>
          <p14:tracePt t="23751" x="1955800" y="2347913"/>
          <p14:tracePt t="23767" x="1965325" y="2347913"/>
          <p14:tracePt t="23784" x="1973263" y="2347913"/>
          <p14:tracePt t="23800" x="1990725" y="2347913"/>
          <p14:tracePt t="23817" x="2009775" y="2347913"/>
          <p14:tracePt t="23834" x="2027238" y="2347913"/>
          <p14:tracePt t="23850" x="2036763" y="2347913"/>
          <p14:tracePt t="23867" x="2044700" y="2347913"/>
          <p14:tracePt t="23901" x="2062163" y="2347913"/>
          <p14:tracePt t="23917" x="2071688" y="2347913"/>
          <p14:tracePt t="23934" x="2081213" y="2347913"/>
          <p14:tracePt t="23951" x="2098675" y="2347913"/>
          <p14:tracePt t="23967" x="2116138" y="2347913"/>
          <p14:tracePt t="23984" x="2143125" y="2347913"/>
          <p14:tracePt t="24001" x="2160588" y="2347913"/>
          <p14:tracePt t="24017" x="2187575" y="2347913"/>
          <p14:tracePt t="24034" x="2205038" y="2347913"/>
          <p14:tracePt t="24051" x="2241550" y="2347913"/>
          <p14:tracePt t="24067" x="2259013" y="2347913"/>
          <p14:tracePt t="24084" x="2286000" y="2347913"/>
          <p14:tracePt t="24101" x="2312988" y="2347913"/>
          <p14:tracePt t="24117" x="2322513" y="2347913"/>
          <p14:tracePt t="24134" x="2347913" y="2347913"/>
          <p14:tracePt t="24151" x="2366963" y="2347913"/>
          <p14:tracePt t="24167" x="2374900" y="2347913"/>
          <p14:tracePt t="24184" x="2384425" y="2347913"/>
          <p14:tracePt t="24201" x="2401888" y="2347913"/>
          <p14:tracePt t="24217" x="2411413" y="2347913"/>
          <p14:tracePt t="24251" x="2419350" y="2339975"/>
          <p14:tracePt t="24284" x="2428875" y="2339975"/>
          <p14:tracePt t="24301" x="2438400" y="2339975"/>
          <p14:tracePt t="24317" x="2446338" y="2339975"/>
          <p14:tracePt t="24334" x="2455863" y="2339975"/>
          <p14:tracePt t="24351" x="2482850" y="2339975"/>
          <p14:tracePt t="24367" x="2500313" y="2339975"/>
          <p14:tracePt t="24384" x="2544763" y="2330450"/>
          <p14:tracePt t="24401" x="2598738" y="2330450"/>
          <p14:tracePt t="24417" x="2643188" y="2322513"/>
          <p14:tracePt t="24434" x="2687638" y="2322513"/>
          <p14:tracePt t="24452" x="2732088" y="2322513"/>
          <p14:tracePt t="24468" x="2795588" y="2322513"/>
          <p14:tracePt t="24484" x="2840038" y="2322513"/>
          <p14:tracePt t="24501" x="2894013" y="2322513"/>
          <p14:tracePt t="24517" x="2928938" y="2322513"/>
          <p14:tracePt t="24534" x="2973388" y="2322513"/>
          <p14:tracePt t="24551" x="3009900" y="2322513"/>
          <p14:tracePt t="24567" x="3017838" y="2322513"/>
          <p14:tracePt t="24584" x="3054350" y="2322513"/>
          <p14:tracePt t="24601" x="3071813" y="2322513"/>
          <p14:tracePt t="24617" x="3098800" y="2322513"/>
          <p14:tracePt t="24634" x="3125788" y="2322513"/>
          <p14:tracePt t="24651" x="3152775" y="2322513"/>
          <p14:tracePt t="24667" x="3179763" y="2322513"/>
          <p14:tracePt t="24684" x="3205163" y="2322513"/>
          <p14:tracePt t="24701" x="3268663" y="2330450"/>
          <p14:tracePt t="24717" x="3313113" y="2330450"/>
          <p14:tracePt t="24734" x="3375025" y="2330450"/>
          <p14:tracePt t="24751" x="3411538" y="2330450"/>
          <p14:tracePt t="24767" x="3473450" y="2330450"/>
          <p14:tracePt t="24784" x="3509963" y="2330450"/>
          <p14:tracePt t="24801" x="3554413" y="2330450"/>
          <p14:tracePt t="24817" x="3581400" y="2330450"/>
          <p14:tracePt t="24834" x="3625850" y="2330450"/>
          <p14:tracePt t="24851" x="3697288" y="2330450"/>
          <p14:tracePt t="24868" x="3732213" y="2330450"/>
          <p14:tracePt t="24884" x="3795713" y="2330450"/>
          <p14:tracePt t="24901" x="3840163" y="2322513"/>
          <p14:tracePt t="24917" x="3911600" y="2312988"/>
          <p14:tracePt t="24934" x="3946525" y="2312988"/>
          <p14:tracePt t="24951" x="3990975" y="2303463"/>
          <p14:tracePt t="24967" x="4010025" y="2303463"/>
          <p14:tracePt t="24985" x="4037013" y="2303463"/>
          <p14:tracePt t="25001" x="4081463" y="2303463"/>
          <p14:tracePt t="25018" x="4143375" y="2303463"/>
          <p14:tracePt t="25034" x="4197350" y="2303463"/>
          <p14:tracePt t="25051" x="4224338" y="2303463"/>
          <p14:tracePt t="25067" x="4259263" y="2303463"/>
          <p14:tracePt t="25084" x="4276725" y="2303463"/>
          <p14:tracePt t="25101" x="4303713" y="2303463"/>
          <p14:tracePt t="25118" x="4322763" y="2303463"/>
          <p14:tracePt t="25135" x="4348163" y="2303463"/>
          <p14:tracePt t="25151" x="4367213" y="2303463"/>
          <p14:tracePt t="25168" x="4384675" y="2303463"/>
          <p14:tracePt t="25184" x="4411663" y="2303463"/>
          <p14:tracePt t="25201" x="4429125" y="2303463"/>
          <p14:tracePt t="25218" x="4456113" y="2303463"/>
          <p14:tracePt t="25234" x="4465638" y="2303463"/>
          <p14:tracePt t="25734" x="4537075" y="2303463"/>
          <p14:tracePt t="25751" x="4608513" y="2303463"/>
          <p14:tracePt t="25768" x="4697413" y="2303463"/>
          <p14:tracePt t="25784" x="4840288" y="2303463"/>
          <p14:tracePt t="25801" x="4894263" y="2303463"/>
          <p14:tracePt t="25818" x="4938713" y="2303463"/>
          <p14:tracePt t="25834" x="4956175" y="2303463"/>
          <p14:tracePt t="25851" x="4991100" y="2303463"/>
          <p14:tracePt t="25868" x="5010150" y="2303463"/>
          <p14:tracePt t="25885" x="5045075" y="2312988"/>
          <p14:tracePt t="25901" x="5062538" y="2312988"/>
          <p14:tracePt t="25918" x="5089525" y="2322513"/>
          <p14:tracePt t="25934" x="5153025" y="2322513"/>
          <p14:tracePt t="25951" x="5205413" y="2339975"/>
          <p14:tracePt t="25968" x="5276850" y="2347913"/>
          <p14:tracePt t="25984" x="5313363" y="2347913"/>
          <p14:tracePt t="26001" x="5348288" y="2357438"/>
          <p14:tracePt t="26018" x="5367338" y="2366963"/>
          <p14:tracePt t="26035" x="5394325" y="2366963"/>
          <p14:tracePt t="26051" x="5419725" y="2366963"/>
          <p14:tracePt t="26068" x="5483225" y="2366963"/>
          <p14:tracePt t="26084" x="5537200" y="2366963"/>
          <p14:tracePt t="26101" x="5589588" y="2366963"/>
          <p14:tracePt t="26118" x="5626100" y="2366963"/>
          <p14:tracePt t="26134" x="5643563" y="2374900"/>
          <p14:tracePt t="26151" x="5661025" y="2374900"/>
          <p14:tracePt t="26168" x="5680075" y="2374900"/>
          <p14:tracePt t="26184" x="5688013" y="2374900"/>
          <p14:tracePt t="26589" x="5724525" y="2374900"/>
          <p14:tracePt t="26601" x="5795963" y="2374900"/>
          <p14:tracePt t="26618" x="5867400" y="2384425"/>
          <p14:tracePt t="26635" x="6010275" y="2393950"/>
          <p14:tracePt t="26651" x="6108700" y="2393950"/>
          <p14:tracePt t="26668" x="6197600" y="2384425"/>
          <p14:tracePt t="26685" x="6232525" y="2384425"/>
          <p14:tracePt t="26701" x="6276975" y="2384425"/>
          <p14:tracePt t="26718" x="6340475" y="2384425"/>
          <p14:tracePt t="26735" x="6394450" y="2384425"/>
          <p14:tracePt t="26737" x="6411913" y="2384425"/>
          <p14:tracePt t="26751" x="6465888" y="2374900"/>
          <p14:tracePt t="26768" x="6510338" y="2374900"/>
          <p14:tracePt t="26785" x="6581775" y="2374900"/>
          <p14:tracePt t="26801" x="6626225" y="2374900"/>
          <p14:tracePt t="26819" x="6661150" y="2366963"/>
          <p14:tracePt t="26835" x="6670675" y="2366963"/>
          <p14:tracePt t="26852" x="6688138" y="2366963"/>
          <p14:tracePt t="26868" x="6697663" y="2366963"/>
          <p14:tracePt t="26885" x="6705600" y="2366963"/>
          <p14:tracePt t="26901" x="6724650" y="2366963"/>
          <p14:tracePt t="26918" x="6732588" y="2366963"/>
          <p14:tracePt t="26935" x="6742113" y="2366963"/>
          <p14:tracePt t="26951" x="6751638" y="2366963"/>
          <p14:tracePt t="26968" x="6759575" y="2366963"/>
          <p14:tracePt t="26985" x="6769100" y="2366963"/>
          <p14:tracePt t="27051" x="6769100" y="2357438"/>
          <p14:tracePt t="27085" x="6759575" y="2357438"/>
          <p14:tracePt t="27101" x="6661150" y="2339975"/>
          <p14:tracePt t="27118" x="6323013" y="2330450"/>
          <p14:tracePt t="27135" x="6116638" y="2330450"/>
          <p14:tracePt t="27151" x="5776913" y="2322513"/>
          <p14:tracePt t="27168" x="5394325" y="2312988"/>
          <p14:tracePt t="27185" x="5099050" y="2322513"/>
          <p14:tracePt t="27201" x="4867275" y="2347913"/>
          <p14:tracePt t="27218" x="4803775" y="2357438"/>
          <p14:tracePt t="27235" x="4581525" y="2374900"/>
          <p14:tracePt t="27251" x="4429125" y="2393950"/>
          <p14:tracePt t="27268" x="4152900" y="2411413"/>
          <p14:tracePt t="27285" x="3751263" y="2465388"/>
          <p14:tracePt t="27302" x="3571875" y="2482850"/>
          <p14:tracePt t="27318" x="3517900" y="2490788"/>
          <p14:tracePt t="27335" x="3455988" y="2500313"/>
          <p14:tracePt t="27351" x="3295650" y="2527300"/>
          <p14:tracePt t="27368" x="3179763" y="2536825"/>
          <p14:tracePt t="27385" x="3027363" y="2544763"/>
          <p14:tracePt t="27401" x="2894013" y="2554288"/>
          <p14:tracePt t="27418" x="2679700" y="2581275"/>
          <p14:tracePt t="27435" x="2616200" y="2589213"/>
          <p14:tracePt t="27452" x="2544763" y="2589213"/>
          <p14:tracePt t="27468" x="2509838" y="2589213"/>
          <p14:tracePt t="27485" x="2419350" y="2598738"/>
          <p14:tracePt t="27501" x="2224088" y="2625725"/>
          <p14:tracePt t="27518" x="2089150" y="2660650"/>
          <p14:tracePt t="27535" x="1982788" y="2687638"/>
          <p14:tracePt t="27551" x="1946275" y="2697163"/>
          <p14:tracePt t="27568" x="1893888" y="2714625"/>
          <p14:tracePt t="27585" x="1874838" y="2714625"/>
          <p14:tracePt t="27602" x="1839913" y="2732088"/>
          <p14:tracePt t="27618" x="1822450" y="2732088"/>
          <p14:tracePt t="27635" x="1803400" y="2732088"/>
          <p14:tracePt t="27651" x="1768475" y="2741613"/>
          <p14:tracePt t="27668" x="1731963" y="2751138"/>
          <p14:tracePt t="27685" x="1687513" y="2759075"/>
          <p14:tracePt t="27701" x="1660525" y="2768600"/>
          <p14:tracePt t="27718" x="1643063" y="2768600"/>
          <p14:tracePt t="27735" x="1633538" y="2776538"/>
          <p14:tracePt t="27752" x="1625600" y="2786063"/>
          <p14:tracePt t="27768" x="1616075" y="2786063"/>
          <p14:tracePt t="27785" x="1608138" y="2786063"/>
          <p14:tracePt t="27818" x="1598613" y="2786063"/>
          <p14:tracePt t="28055" x="1608138" y="2786063"/>
          <p14:tracePt t="28102" x="1616075" y="2776538"/>
          <p14:tracePt t="28135" x="1633538" y="2776538"/>
          <p14:tracePt t="28152" x="1652588" y="2776538"/>
          <p14:tracePt t="28168" x="1670050" y="2776538"/>
          <p14:tracePt t="28185" x="1679575" y="2776538"/>
          <p14:tracePt t="28203" x="1704975" y="2776538"/>
          <p14:tracePt t="28219" x="1714500" y="2768600"/>
          <p14:tracePt t="28235" x="1741488" y="2768600"/>
          <p14:tracePt t="28252" x="1768475" y="2768600"/>
          <p14:tracePt t="28268" x="1785938" y="2768600"/>
          <p14:tracePt t="28285" x="1812925" y="2768600"/>
          <p14:tracePt t="28302" x="1830388" y="2768600"/>
          <p14:tracePt t="28318" x="1857375" y="2768600"/>
          <p14:tracePt t="28335" x="1874838" y="2768600"/>
          <p14:tracePt t="28352" x="1893888" y="2768600"/>
          <p14:tracePt t="28368" x="1911350" y="2768600"/>
          <p14:tracePt t="28385" x="1938338" y="2786063"/>
          <p14:tracePt t="28402" x="1955800" y="2786063"/>
          <p14:tracePt t="28418" x="1973263" y="2786063"/>
          <p14:tracePt t="28435" x="2017713" y="2803525"/>
          <p14:tracePt t="28452" x="2054225" y="2803525"/>
          <p14:tracePt t="28468" x="2089150" y="2813050"/>
          <p14:tracePt t="28485" x="2108200" y="2813050"/>
          <p14:tracePt t="28502" x="2133600" y="2822575"/>
          <p14:tracePt t="28518" x="2143125" y="2822575"/>
          <p14:tracePt t="28535" x="2170113" y="2830513"/>
          <p14:tracePt t="28552" x="2179638" y="2830513"/>
          <p14:tracePt t="28568" x="2197100" y="2840038"/>
          <p14:tracePt t="28585" x="2214563" y="2840038"/>
          <p14:tracePt t="28602" x="2224088" y="2840038"/>
          <p14:tracePt t="28618" x="2251075" y="2847975"/>
          <p14:tracePt t="28635" x="2259013" y="2847975"/>
          <p14:tracePt t="28652" x="2295525" y="2857500"/>
          <p14:tracePt t="28668" x="2339975" y="2867025"/>
          <p14:tracePt t="28686" x="2419350" y="2874963"/>
          <p14:tracePt t="28702" x="2455863" y="2874963"/>
          <p14:tracePt t="28719" x="2482850" y="2884488"/>
          <p14:tracePt t="28735" x="2527300" y="2884488"/>
          <p14:tracePt t="28752" x="2544763" y="2884488"/>
          <p14:tracePt t="28768" x="2571750" y="2884488"/>
          <p14:tracePt t="28785" x="2598738" y="2884488"/>
          <p14:tracePt t="28802" x="2616200" y="2884488"/>
          <p14:tracePt t="28818" x="2625725" y="2884488"/>
          <p14:tracePt t="28836" x="2652713" y="2884488"/>
          <p14:tracePt t="28852" x="2670175" y="2884488"/>
          <p14:tracePt t="28869" x="2687638" y="2884488"/>
          <p14:tracePt t="28885" x="2732088" y="2884488"/>
          <p14:tracePt t="28902" x="2768600" y="2884488"/>
          <p14:tracePt t="28918" x="2840038" y="2884488"/>
          <p14:tracePt t="28935" x="2857500" y="2884488"/>
          <p14:tracePt t="28952" x="2874963" y="2884488"/>
          <p14:tracePt t="28969" x="2901950" y="2884488"/>
          <p14:tracePt t="28986" x="2928938" y="2884488"/>
          <p14:tracePt t="29002" x="2946400" y="2884488"/>
          <p14:tracePt t="29019" x="2955925" y="2884488"/>
          <p14:tracePt t="29035" x="2973388" y="2884488"/>
          <p14:tracePt t="29052" x="2990850" y="2884488"/>
          <p14:tracePt t="29068" x="3017838" y="2884488"/>
          <p14:tracePt t="29085" x="3036888" y="2884488"/>
          <p14:tracePt t="29102" x="3062288" y="2884488"/>
          <p14:tracePt t="29119" x="3081338" y="2884488"/>
          <p14:tracePt t="29136" x="3125788" y="2884488"/>
          <p14:tracePt t="29152" x="3160713" y="2884488"/>
          <p14:tracePt t="29169" x="3187700" y="2884488"/>
          <p14:tracePt t="29185" x="3224213" y="2884488"/>
          <p14:tracePt t="29202" x="3251200" y="2884488"/>
          <p14:tracePt t="29219" x="3276600" y="2884488"/>
          <p14:tracePt t="29235" x="3295650" y="2884488"/>
          <p14:tracePt t="29239" x="3303588" y="2884488"/>
          <p14:tracePt t="29252" x="3322638" y="2884488"/>
          <p14:tracePt t="29269" x="3340100" y="2884488"/>
          <p14:tracePt t="29286" x="3394075" y="2874963"/>
          <p14:tracePt t="29302" x="3429000" y="2874963"/>
          <p14:tracePt t="29319" x="3465513" y="2874963"/>
          <p14:tracePt t="29335" x="3527425" y="2857500"/>
          <p14:tracePt t="29352" x="3571875" y="2857500"/>
          <p14:tracePt t="29369" x="3608388" y="2857500"/>
          <p14:tracePt t="29385" x="3633788" y="2857500"/>
          <p14:tracePt t="29402" x="3660775" y="2847975"/>
          <p14:tracePt t="29419" x="3679825" y="2847975"/>
          <p14:tracePt t="29435" x="3705225" y="2847975"/>
          <p14:tracePt t="29452" x="3724275" y="2847975"/>
          <p14:tracePt t="29469" x="3751263" y="2840038"/>
          <p14:tracePt t="29485" x="3768725" y="2840038"/>
          <p14:tracePt t="29502" x="3795713" y="2840038"/>
          <p14:tracePt t="29519" x="3822700" y="2840038"/>
          <p14:tracePt t="29535" x="3840163" y="2840038"/>
          <p14:tracePt t="29552" x="3867150" y="2840038"/>
          <p14:tracePt t="29569" x="3894138" y="2840038"/>
          <p14:tracePt t="29585" x="3919538" y="2840038"/>
          <p14:tracePt t="29602" x="3938588" y="2840038"/>
          <p14:tracePt t="29619" x="3973513" y="2840038"/>
          <p14:tracePt t="29635" x="4010025" y="2840038"/>
          <p14:tracePt t="29652" x="4017963" y="2840038"/>
          <p14:tracePt t="29669" x="4037013" y="2840038"/>
          <p14:tracePt t="29685" x="4054475" y="2840038"/>
          <p14:tracePt t="29702" x="4071938" y="2840038"/>
          <p14:tracePt t="29719" x="4081463" y="2840038"/>
          <p14:tracePt t="29736" x="4098925" y="2840038"/>
          <p14:tracePt t="29752" x="4108450" y="2840038"/>
          <p14:tracePt t="29785" x="4125913" y="2840038"/>
          <p14:tracePt t="30019" x="4116388" y="2840038"/>
          <p14:tracePt t="30052" x="4108450" y="2840038"/>
          <p14:tracePt t="30119" x="4098925" y="2840038"/>
          <p14:tracePt t="30152" x="4081463" y="2840038"/>
          <p14:tracePt t="30185" x="4062413" y="2840038"/>
          <p14:tracePt t="30220" x="4054475" y="2840038"/>
          <p14:tracePt t="30335" x="4071938" y="2830513"/>
          <p14:tracePt t="30370" x="4089400" y="2822575"/>
          <p14:tracePt t="30386" x="4098925" y="2822575"/>
          <p14:tracePt t="30402" x="4116388" y="2822575"/>
          <p14:tracePt t="30419" x="4133850" y="2822575"/>
          <p14:tracePt t="30436" x="4143375" y="2822575"/>
          <p14:tracePt t="30452" x="4160838" y="2822575"/>
          <p14:tracePt t="30469" x="4170363" y="2822575"/>
          <p14:tracePt t="30486" x="4187825" y="2822575"/>
          <p14:tracePt t="30502" x="4197350" y="2822575"/>
          <p14:tracePt t="30519" x="4205288" y="2822575"/>
          <p14:tracePt t="30536" x="4214813" y="2822575"/>
          <p14:tracePt t="30552" x="4224338" y="2822575"/>
          <p14:tracePt t="30569" x="4241800" y="2822575"/>
          <p14:tracePt t="30586" x="4251325" y="2822575"/>
          <p14:tracePt t="30602" x="4268788" y="2822575"/>
          <p14:tracePt t="30619" x="4286250" y="2822575"/>
          <p14:tracePt t="30636" x="4313238" y="2822575"/>
          <p14:tracePt t="30652" x="4322763" y="2822575"/>
          <p14:tracePt t="30669" x="4340225" y="2822575"/>
          <p14:tracePt t="30686" x="4348163" y="2822575"/>
          <p14:tracePt t="30702" x="4357688" y="2822575"/>
          <p14:tracePt t="30719" x="4375150" y="2822575"/>
          <p14:tracePt t="30736" x="4384675" y="2822575"/>
          <p14:tracePt t="30769" x="4394200" y="2822575"/>
          <p14:tracePt t="30802" x="4402138" y="2822575"/>
          <p14:tracePt t="30819" x="4411663" y="2822575"/>
          <p14:tracePt t="30852" x="4419600" y="2822575"/>
          <p14:tracePt t="30886" x="4429125" y="2822575"/>
          <p14:tracePt t="30902" x="4438650" y="2822575"/>
          <p14:tracePt t="30936" x="4446588" y="2822575"/>
          <p14:tracePt t="30970" x="4456113" y="2822575"/>
          <p14:tracePt t="30986" x="4465638" y="2822575"/>
          <p14:tracePt t="31019" x="4473575" y="2822575"/>
          <p14:tracePt t="31052" x="4483100" y="2822575"/>
          <p14:tracePt t="31158" x="4491038" y="2822575"/>
          <p14:tracePt t="41531" x="4357688" y="2857500"/>
          <p14:tracePt t="41555" x="4108450" y="2973388"/>
          <p14:tracePt t="41572" x="3741738" y="3160713"/>
          <p14:tracePt t="41589" x="3554413" y="3276600"/>
          <p14:tracePt t="41605" x="3133725" y="3509963"/>
          <p14:tracePt t="41622" x="2813050" y="3670300"/>
          <p14:tracePt t="41639" x="2633663" y="3776663"/>
          <p14:tracePt t="41655" x="2517775" y="3857625"/>
          <p14:tracePt t="41673" x="2339975" y="3973513"/>
          <p14:tracePt t="41689" x="2276475" y="4037013"/>
          <p14:tracePt t="41705" x="2224088" y="4081463"/>
          <p14:tracePt t="41722" x="2160588" y="4152900"/>
          <p14:tracePt t="41739" x="2116138" y="4187825"/>
          <p14:tracePt t="41741" x="2098675" y="4205288"/>
          <p14:tracePt t="41755" x="2044700" y="4232275"/>
          <p14:tracePt t="41772" x="1990725" y="4259263"/>
          <p14:tracePt t="41789" x="1919288" y="4295775"/>
          <p14:tracePt t="41806" x="1884363" y="4313238"/>
          <p14:tracePt t="41823" x="1822450" y="4340225"/>
          <p14:tracePt t="41839" x="1776413" y="4348163"/>
          <p14:tracePt t="41856" x="1731963" y="4357688"/>
          <p14:tracePt t="41872" x="1581150" y="4384675"/>
          <p14:tracePt t="41889" x="1500188" y="4394200"/>
          <p14:tracePt t="41906" x="1438275" y="4394200"/>
          <p14:tracePt t="41922" x="1428750" y="4402138"/>
          <p14:tracePt t="41939" x="1401763" y="4402138"/>
          <p14:tracePt t="41973" x="1393825" y="4402138"/>
          <p14:tracePt t="41989" x="1384300" y="4402138"/>
          <p14:tracePt t="42006" x="1374775" y="4402138"/>
          <p14:tracePt t="42078" x="1384300" y="4402138"/>
          <p14:tracePt t="42105" x="1411288" y="4402138"/>
          <p14:tracePt t="42123" x="1465263" y="4402138"/>
          <p14:tracePt t="42139" x="1500188" y="4394200"/>
          <p14:tracePt t="42156" x="1554163" y="4394200"/>
          <p14:tracePt t="42172" x="1633538" y="4394200"/>
          <p14:tracePt t="42189" x="1670050" y="4394200"/>
          <p14:tracePt t="42206" x="1697038" y="4394200"/>
          <p14:tracePt t="42222" x="1714500" y="4394200"/>
          <p14:tracePt t="42241" x="1768475" y="4394200"/>
          <p14:tracePt t="42256" x="1795463" y="4394200"/>
          <p14:tracePt t="42273" x="1830388" y="4394200"/>
          <p14:tracePt t="42289" x="1857375" y="4394200"/>
          <p14:tracePt t="42306" x="1866900" y="4394200"/>
          <p14:tracePt t="42322" x="1901825" y="4394200"/>
          <p14:tracePt t="42339" x="1919288" y="4394200"/>
          <p14:tracePt t="42356" x="1946275" y="4394200"/>
          <p14:tracePt t="42372" x="1973263" y="4394200"/>
          <p14:tracePt t="42389" x="2000250" y="4394200"/>
          <p14:tracePt t="42406" x="2017713" y="4394200"/>
          <p14:tracePt t="42423" x="2054225" y="4394200"/>
          <p14:tracePt t="42439" x="2081213" y="4394200"/>
          <p14:tracePt t="42456" x="2133600" y="4394200"/>
          <p14:tracePt t="42473" x="2224088" y="4394200"/>
          <p14:tracePt t="42489" x="2286000" y="4394200"/>
          <p14:tracePt t="42506" x="2330450" y="4394200"/>
          <p14:tracePt t="42522" x="2357438" y="4394200"/>
          <p14:tracePt t="42539" x="2411413" y="4394200"/>
          <p14:tracePt t="42556" x="2446338" y="4394200"/>
          <p14:tracePt t="42572" x="2527300" y="4384675"/>
          <p14:tracePt t="42589" x="2633663" y="4375150"/>
          <p14:tracePt t="42606" x="2714625" y="4367213"/>
          <p14:tracePt t="42622" x="2768600" y="4367213"/>
          <p14:tracePt t="42639" x="2795588" y="4367213"/>
          <p14:tracePt t="42656" x="2830513" y="4367213"/>
          <p14:tracePt t="42672" x="2857500" y="4367213"/>
          <p14:tracePt t="42689" x="2911475" y="4367213"/>
          <p14:tracePt t="42706" x="2965450" y="4367213"/>
          <p14:tracePt t="42723" x="3044825" y="4367213"/>
          <p14:tracePt t="42739" x="3133725" y="4357688"/>
          <p14:tracePt t="42756" x="3179763" y="4357688"/>
          <p14:tracePt t="42772" x="3232150" y="4357688"/>
          <p14:tracePt t="42789" x="3268663" y="4357688"/>
          <p14:tracePt t="42806" x="3295650" y="4357688"/>
          <p14:tracePt t="42822" x="3313113" y="4357688"/>
          <p14:tracePt t="42839" x="3348038" y="4357688"/>
          <p14:tracePt t="42856" x="3394075" y="4357688"/>
          <p14:tracePt t="42873" x="3473450" y="4348163"/>
          <p14:tracePt t="42889" x="3527425" y="4340225"/>
          <p14:tracePt t="42906" x="3554413" y="4340225"/>
          <p14:tracePt t="42922" x="3571875" y="4340225"/>
          <p14:tracePt t="42939" x="3589338" y="4340225"/>
          <p14:tracePt t="42956" x="3616325" y="4340225"/>
          <p14:tracePt t="42972" x="3643313" y="4340225"/>
          <p14:tracePt t="42989" x="3670300" y="4340225"/>
          <p14:tracePt t="43006" x="3679825" y="4340225"/>
          <p14:tracePt t="43023" x="3697288" y="4340225"/>
          <p14:tracePt t="43039" x="3705225" y="4340225"/>
          <p14:tracePt t="43056" x="3724275" y="4340225"/>
          <p14:tracePt t="43072" x="3732213" y="4340225"/>
          <p14:tracePt t="43106" x="3741738" y="4340225"/>
          <p14:tracePt t="43139" x="3759200" y="4340225"/>
          <p14:tracePt t="43156" x="3768725" y="4340225"/>
          <p14:tracePt t="43173" x="3776663" y="4340225"/>
          <p14:tracePt t="43189" x="3795713" y="4340225"/>
          <p14:tracePt t="43206" x="3803650" y="4340225"/>
          <p14:tracePt t="43222" x="3813175" y="4340225"/>
          <p14:tracePt t="43239" x="3822700" y="4340225"/>
          <p14:tracePt t="43256" x="3830638" y="4340225"/>
          <p14:tracePt t="43272" x="3840163" y="4340225"/>
          <p14:tracePt t="43306" x="3848100" y="4340225"/>
          <p14:tracePt t="43339" x="3857625" y="4340225"/>
          <p14:tracePt t="43356" x="3867150" y="4340225"/>
          <p14:tracePt t="43372" x="3875088" y="4340225"/>
          <p14:tracePt t="43406" x="3884613" y="4340225"/>
          <p14:tracePt t="43439" x="3894138" y="4340225"/>
          <p14:tracePt t="43473" x="3902075" y="4340225"/>
          <p14:tracePt t="43489" x="3911600" y="4340225"/>
          <p14:tracePt t="43557" x="3919538" y="4340225"/>
          <p14:tracePt t="43639" x="3929063" y="4340225"/>
          <p14:tracePt t="43822" x="3938588" y="4340225"/>
          <p14:tracePt t="43839" x="3946525" y="4340225"/>
          <p14:tracePt t="43889" x="3956050" y="4340225"/>
          <p14:tracePt t="43994" x="3965575" y="4340225"/>
          <p14:tracePt t="44150" x="3973513" y="4340225"/>
          <p14:tracePt t="44173" x="3973513" y="4348163"/>
          <p14:tracePt t="44240" x="3983038" y="4348163"/>
          <p14:tracePt t="44273" x="3990975" y="4348163"/>
          <p14:tracePt t="44356" x="4000500" y="4348163"/>
          <p14:tracePt t="44573" x="4010025" y="4348163"/>
          <p14:tracePt t="44832" x="4017963" y="4348163"/>
          <p14:tracePt t="44889" x="4027488" y="4348163"/>
          <p14:tracePt t="44940" x="4037013" y="4348163"/>
          <p14:tracePt t="44973" x="4044950" y="4348163"/>
          <p14:tracePt t="45023" x="4054475" y="4348163"/>
          <p14:tracePt t="45140" x="4062413" y="4348163"/>
          <p14:tracePt t="46435" x="4089400" y="4348163"/>
          <p14:tracePt t="46457" x="4170363" y="4348163"/>
          <p14:tracePt t="46473" x="4205288" y="4348163"/>
          <p14:tracePt t="46490" x="4251325" y="4348163"/>
          <p14:tracePt t="46507" x="4259263" y="4348163"/>
          <p14:tracePt t="46523" x="4286250" y="4348163"/>
          <p14:tracePt t="46540" x="4303713" y="4348163"/>
          <p14:tracePt t="46557" x="4322763" y="4340225"/>
          <p14:tracePt t="46573" x="4340225" y="4340225"/>
          <p14:tracePt t="46590" x="4375150" y="4330700"/>
          <p14:tracePt t="46607" x="4429125" y="4330700"/>
          <p14:tracePt t="46623" x="4456113" y="4330700"/>
          <p14:tracePt t="46640" x="4500563" y="4322763"/>
          <p14:tracePt t="46657" x="4518025" y="4322763"/>
          <p14:tracePt t="46673" x="4545013" y="4322763"/>
          <p14:tracePt t="46690" x="4562475" y="4322763"/>
          <p14:tracePt t="46707" x="4598988" y="4322763"/>
          <p14:tracePt t="46723" x="4616450" y="4322763"/>
          <p14:tracePt t="46741" x="4633913" y="4322763"/>
          <p14:tracePt t="46757" x="4652963" y="4322763"/>
          <p14:tracePt t="46773" x="4660900" y="4322763"/>
          <p14:tracePt t="46790" x="4687888" y="4322763"/>
          <p14:tracePt t="46807" x="4714875" y="4322763"/>
          <p14:tracePt t="46823" x="4741863" y="4322763"/>
          <p14:tracePt t="46840" x="4759325" y="4322763"/>
          <p14:tracePt t="46857" x="4786313" y="4322763"/>
          <p14:tracePt t="46873" x="4813300" y="4322763"/>
          <p14:tracePt t="46890" x="4840288" y="4322763"/>
          <p14:tracePt t="46907" x="4867275" y="4322763"/>
          <p14:tracePt t="46923" x="4884738" y="4322763"/>
          <p14:tracePt t="46940" x="4911725" y="4322763"/>
          <p14:tracePt t="46957" x="4938713" y="4322763"/>
          <p14:tracePt t="46973" x="4956175" y="4322763"/>
          <p14:tracePt t="46990" x="4983163" y="4330700"/>
          <p14:tracePt t="47008" x="5010150" y="4330700"/>
          <p14:tracePt t="47024" x="5027613" y="4330700"/>
          <p14:tracePt t="47041" x="5045075" y="4340225"/>
          <p14:tracePt t="47057" x="5081588" y="4348163"/>
          <p14:tracePt t="47073" x="5108575" y="4348163"/>
          <p14:tracePt t="47090" x="5133975" y="4348163"/>
          <p14:tracePt t="47107" x="5143500" y="4348163"/>
          <p14:tracePt t="47123" x="5160963" y="4348163"/>
          <p14:tracePt t="47140" x="5180013" y="4348163"/>
          <p14:tracePt t="47157" x="5197475" y="4348163"/>
          <p14:tracePt t="47173" x="5214938" y="4348163"/>
          <p14:tracePt t="47190" x="5224463" y="4348163"/>
          <p14:tracePt t="47207" x="5251450" y="4348163"/>
          <p14:tracePt t="47223" x="5268913" y="4357688"/>
          <p14:tracePt t="47240" x="5303838" y="4357688"/>
          <p14:tracePt t="47257" x="5330825" y="4367213"/>
          <p14:tracePt t="47273" x="5411788" y="4384675"/>
          <p14:tracePt t="47290" x="5465763" y="4384675"/>
          <p14:tracePt t="47307" x="5518150" y="4394200"/>
          <p14:tracePt t="47323" x="5554663" y="4394200"/>
          <p14:tracePt t="47340" x="5581650" y="4394200"/>
          <p14:tracePt t="47357" x="5626100" y="4394200"/>
          <p14:tracePt t="47374" x="5653088" y="4394200"/>
          <p14:tracePt t="47390" x="5680075" y="4394200"/>
          <p14:tracePt t="47407" x="5715000" y="4394200"/>
          <p14:tracePt t="47424" x="5759450" y="4402138"/>
          <p14:tracePt t="47440" x="5803900" y="4402138"/>
          <p14:tracePt t="47458" x="5848350" y="4402138"/>
          <p14:tracePt t="47474" x="5884863" y="4402138"/>
          <p14:tracePt t="47491" x="5911850" y="4402138"/>
          <p14:tracePt t="47507" x="5938838" y="4402138"/>
          <p14:tracePt t="47524" x="5956300" y="4402138"/>
          <p14:tracePt t="47540" x="5983288" y="4402138"/>
          <p14:tracePt t="47557" x="5991225" y="4402138"/>
          <p14:tracePt t="47574" x="6018213" y="4402138"/>
          <p14:tracePt t="47590" x="6027738" y="4402138"/>
          <p14:tracePt t="47608" x="6045200" y="4402138"/>
          <p14:tracePt t="47624" x="6062663" y="4402138"/>
          <p14:tracePt t="47640" x="6081713" y="4402138"/>
          <p14:tracePt t="47657" x="6089650" y="4394200"/>
          <p14:tracePt t="47674" x="6099175" y="4394200"/>
          <p14:tracePt t="47690" x="6116638" y="4394200"/>
          <p14:tracePt t="47707" x="6126163" y="4394200"/>
          <p14:tracePt t="47724" x="6143625" y="4384675"/>
          <p14:tracePt t="47740" x="6153150" y="4384675"/>
          <p14:tracePt t="47757" x="6161088" y="4375150"/>
          <p14:tracePt t="47774" x="6170613" y="4375150"/>
          <p14:tracePt t="47790" x="6188075" y="4375150"/>
          <p14:tracePt t="47807" x="6205538" y="4367213"/>
          <p14:tracePt t="47824" x="6232525" y="4367213"/>
          <p14:tracePt t="47840" x="6276975" y="4340225"/>
          <p14:tracePt t="47857" x="6348413" y="4313238"/>
          <p14:tracePt t="47874" x="6483350" y="4268788"/>
          <p14:tracePt t="47890" x="6581775" y="4251325"/>
          <p14:tracePt t="47908" x="6680200" y="4214813"/>
          <p14:tracePt t="47924" x="6697663" y="4214813"/>
          <p14:tracePt t="47941" x="6705600" y="4214813"/>
          <p14:tracePt t="47957" x="6724650" y="4214813"/>
          <p14:tracePt t="47990" x="6732588" y="4205288"/>
          <p14:tracePt t="48087" x="6715125" y="4205288"/>
          <p14:tracePt t="48096" x="6688138" y="4205288"/>
          <p14:tracePt t="48107" x="6616700" y="4205288"/>
          <p14:tracePt t="48124" x="6456363" y="4205288"/>
          <p14:tracePt t="48141" x="6099175" y="4205288"/>
          <p14:tracePt t="48157" x="5911850" y="4232275"/>
          <p14:tracePt t="48174" x="5589588" y="4286250"/>
          <p14:tracePt t="48190" x="5187950" y="4330700"/>
          <p14:tracePt t="48208" x="4724400" y="4402138"/>
          <p14:tracePt t="48224" x="4518025" y="4419600"/>
          <p14:tracePt t="48241" x="4394200" y="4438650"/>
          <p14:tracePt t="48244" x="4348163" y="4446588"/>
          <p14:tracePt t="48257" x="4179888" y="4456113"/>
          <p14:tracePt t="48274" x="3956050" y="4473575"/>
          <p14:tracePt t="48290" x="3643313" y="4491038"/>
          <p14:tracePt t="48307" x="3473450" y="4500563"/>
          <p14:tracePt t="48324" x="3340100" y="4510088"/>
          <p14:tracePt t="48341" x="3276600" y="4527550"/>
          <p14:tracePt t="48358" x="3125788" y="4554538"/>
          <p14:tracePt t="48374" x="3000375" y="4572000"/>
          <p14:tracePt t="48390" x="2911475" y="4589463"/>
          <p14:tracePt t="48407" x="2830513" y="4608513"/>
          <p14:tracePt t="48424" x="2786063" y="4608513"/>
          <p14:tracePt t="48440" x="2705100" y="4625975"/>
          <p14:tracePt t="48457" x="2625725" y="4625975"/>
          <p14:tracePt t="48474" x="2509838" y="4633913"/>
          <p14:tracePt t="48491" x="2465388" y="4643438"/>
          <p14:tracePt t="48507" x="2411413" y="4643438"/>
          <p14:tracePt t="48524" x="2366963" y="4652963"/>
          <p14:tracePt t="48541" x="2330450" y="4660900"/>
          <p14:tracePt t="48557" x="2224088" y="4679950"/>
          <p14:tracePt t="48574" x="2125663" y="4697413"/>
          <p14:tracePt t="48591" x="2054225" y="4714875"/>
          <p14:tracePt t="48607" x="2009775" y="4724400"/>
          <p14:tracePt t="48624" x="1982788" y="4724400"/>
          <p14:tracePt t="48641" x="1965325" y="4732338"/>
          <p14:tracePt t="48658" x="1946275" y="4732338"/>
          <p14:tracePt t="48691" x="1928813" y="4732338"/>
          <p14:tracePt t="48707" x="1919288" y="4732338"/>
          <p14:tracePt t="48874" x="1928813" y="4732338"/>
          <p14:tracePt t="48891" x="1938338" y="4732338"/>
          <p14:tracePt t="48907" x="1946275" y="4732338"/>
          <p14:tracePt t="48924" x="1973263" y="4732338"/>
          <p14:tracePt t="48941" x="2009775" y="4732338"/>
          <p14:tracePt t="48958" x="2054225" y="4732338"/>
          <p14:tracePt t="48974" x="2071688" y="4732338"/>
          <p14:tracePt t="48991" x="2098675" y="4732338"/>
          <p14:tracePt t="49007" x="2116138" y="4732338"/>
          <p14:tracePt t="49024" x="2133600" y="4732338"/>
          <p14:tracePt t="49041" x="2152650" y="4732338"/>
          <p14:tracePt t="49057" x="2160588" y="4732338"/>
          <p14:tracePt t="49074" x="2187575" y="4732338"/>
          <p14:tracePt t="49091" x="2205038" y="4732338"/>
          <p14:tracePt t="49108" x="2232025" y="4732338"/>
          <p14:tracePt t="49124" x="2241550" y="4732338"/>
          <p14:tracePt t="49141" x="2268538" y="4724400"/>
          <p14:tracePt t="49157" x="2330450" y="4714875"/>
          <p14:tracePt t="49174" x="2384425" y="4705350"/>
          <p14:tracePt t="49191" x="2455863" y="4697413"/>
          <p14:tracePt t="49207" x="2490788" y="4697413"/>
          <p14:tracePt t="49224" x="2527300" y="4687888"/>
          <p14:tracePt t="49241" x="2554288" y="4687888"/>
          <p14:tracePt t="49258" x="2608263" y="4679950"/>
          <p14:tracePt t="49274" x="2643188" y="4670425"/>
          <p14:tracePt t="49291" x="2697163" y="4660900"/>
          <p14:tracePt t="49307" x="2795588" y="4652963"/>
          <p14:tracePt t="49324" x="2857500" y="4652963"/>
          <p14:tracePt t="49341" x="2911475" y="4652963"/>
          <p14:tracePt t="49358" x="2938463" y="4652963"/>
          <p14:tracePt t="49374" x="2982913" y="4652963"/>
          <p14:tracePt t="49391" x="3000375" y="4652963"/>
          <p14:tracePt t="49407" x="3036888" y="4652963"/>
          <p14:tracePt t="49424" x="3071813" y="4652963"/>
          <p14:tracePt t="49441" x="3108325" y="4652963"/>
          <p14:tracePt t="49458" x="3152775" y="4652963"/>
          <p14:tracePt t="49474" x="3187700" y="4652963"/>
          <p14:tracePt t="49491" x="3232150" y="4652963"/>
          <p14:tracePt t="49507" x="3268663" y="4652963"/>
          <p14:tracePt t="49524" x="3295650" y="4652963"/>
          <p14:tracePt t="49541" x="3313113" y="4652963"/>
          <p14:tracePt t="49558" x="3357563" y="4652963"/>
          <p14:tracePt t="49574" x="3384550" y="4652963"/>
          <p14:tracePt t="49591" x="3419475" y="4652963"/>
          <p14:tracePt t="49607" x="3465513" y="4652963"/>
          <p14:tracePt t="49624" x="3517900" y="4652963"/>
          <p14:tracePt t="49641" x="3633788" y="4643438"/>
          <p14:tracePt t="49658" x="3687763" y="4643438"/>
          <p14:tracePt t="49675" x="3741738" y="4643438"/>
          <p14:tracePt t="49691" x="3768725" y="4643438"/>
          <p14:tracePt t="49707" x="3803650" y="4643438"/>
          <p14:tracePt t="49724" x="3840163" y="4643438"/>
          <p14:tracePt t="49741" x="3857625" y="4643438"/>
          <p14:tracePt t="49744" x="3867150" y="4643438"/>
          <p14:tracePt t="49758" x="3884613" y="4643438"/>
          <p14:tracePt t="49774" x="3902075" y="4643438"/>
          <p14:tracePt t="49791" x="3929063" y="4643438"/>
          <p14:tracePt t="49808" x="3973513" y="4652963"/>
          <p14:tracePt t="49825" x="4037013" y="4652963"/>
          <p14:tracePt t="49841" x="4081463" y="4660900"/>
          <p14:tracePt t="49858" x="4125913" y="4660900"/>
          <p14:tracePt t="49874" x="4170363" y="4660900"/>
          <p14:tracePt t="49891" x="4197350" y="4670425"/>
          <p14:tracePt t="49908" x="4251325" y="4679950"/>
          <p14:tracePt t="49924" x="4286250" y="4679950"/>
          <p14:tracePt t="49941" x="4340225" y="4679950"/>
          <p14:tracePt t="49958" x="4375150" y="4679950"/>
          <p14:tracePt t="49975" x="4419600" y="4687888"/>
          <p14:tracePt t="49991" x="4438650" y="4687888"/>
          <p14:tracePt t="50008" x="4456113" y="4687888"/>
          <p14:tracePt t="50024" x="4473575" y="4697413"/>
          <p14:tracePt t="50041" x="4483100" y="4697413"/>
          <p14:tracePt t="50058" x="4491038" y="4697413"/>
          <p14:tracePt t="50074" x="4500563" y="4697413"/>
          <p14:tracePt t="50557" x="4518025" y="4697413"/>
          <p14:tracePt t="50575" x="4572000" y="4697413"/>
          <p14:tracePt t="50591" x="4598988" y="4697413"/>
          <p14:tracePt t="50608" x="4625975" y="4697413"/>
          <p14:tracePt t="50625" x="4732338" y="4705350"/>
          <p14:tracePt t="50641" x="4795838" y="4705350"/>
          <p14:tracePt t="50658" x="4938713" y="4714875"/>
          <p14:tracePt t="50675" x="5000625" y="4714875"/>
          <p14:tracePt t="50691" x="5072063" y="4724400"/>
          <p14:tracePt t="50708" x="5116513" y="4732338"/>
          <p14:tracePt t="50725" x="5180013" y="4741863"/>
          <p14:tracePt t="50741" x="5232400" y="4751388"/>
          <p14:tracePt t="50758" x="5268913" y="4751388"/>
          <p14:tracePt t="50775" x="5330825" y="4759325"/>
          <p14:tracePt t="50791" x="5367338" y="4759325"/>
          <p14:tracePt t="50808" x="5419725" y="4759325"/>
          <p14:tracePt t="50824" x="5465763" y="4759325"/>
          <p14:tracePt t="50841" x="5500688" y="4768850"/>
          <p14:tracePt t="50858" x="5527675" y="4768850"/>
          <p14:tracePt t="50875" x="5581650" y="4776788"/>
          <p14:tracePt t="50891" x="5616575" y="4776788"/>
          <p14:tracePt t="50908" x="5661025" y="4776788"/>
          <p14:tracePt t="50924" x="5715000" y="4776788"/>
          <p14:tracePt t="50941" x="5759450" y="4776788"/>
          <p14:tracePt t="50958" x="5813425" y="4776788"/>
          <p14:tracePt t="50975" x="5848350" y="4776788"/>
          <p14:tracePt t="50991" x="5902325" y="4776788"/>
          <p14:tracePt t="51008" x="5929313" y="4776788"/>
          <p14:tracePt t="51025" x="5956300" y="4776788"/>
          <p14:tracePt t="51041" x="5983288" y="4776788"/>
          <p14:tracePt t="51058" x="6010275" y="4776788"/>
          <p14:tracePt t="51075" x="6054725" y="4776788"/>
          <p14:tracePt t="51091" x="6081713" y="4776788"/>
          <p14:tracePt t="51108" x="6099175" y="4776788"/>
          <p14:tracePt t="51125" x="6108700" y="4776788"/>
          <p14:tracePt t="51142" x="6126163" y="4776788"/>
          <p14:tracePt t="51158" x="6134100" y="4776788"/>
          <p14:tracePt t="51175" x="6153150" y="4786313"/>
          <p14:tracePt t="51191" x="6170613" y="4786313"/>
          <p14:tracePt t="51208" x="6180138" y="4786313"/>
          <p14:tracePt t="51225" x="6205538" y="4786313"/>
          <p14:tracePt t="51241" x="6215063" y="4786313"/>
          <p14:tracePt t="51258" x="6232525" y="4786313"/>
          <p14:tracePt t="51291" x="6242050" y="4786313"/>
          <p14:tracePt t="51308" x="6251575" y="4786313"/>
          <p14:tracePt t="51341" x="6259513" y="4786313"/>
          <p14:tracePt t="51441" x="6242050" y="4786313"/>
          <p14:tracePt t="51458" x="6215063" y="4786313"/>
          <p14:tracePt t="51475" x="6010275" y="4786313"/>
          <p14:tracePt t="51491" x="5741988" y="4795838"/>
          <p14:tracePt t="51508" x="5429250" y="4795838"/>
          <p14:tracePt t="51526" x="5108575" y="4803775"/>
          <p14:tracePt t="51542" x="4991100" y="4813300"/>
          <p14:tracePt t="51558" x="4751388" y="4830763"/>
          <p14:tracePt t="51575" x="4572000" y="4848225"/>
          <p14:tracePt t="51591" x="4241800" y="4867275"/>
          <p14:tracePt t="51608" x="4010025" y="4884738"/>
          <p14:tracePt t="51625" x="3884613" y="4894263"/>
          <p14:tracePt t="51641" x="3840163" y="4894263"/>
          <p14:tracePt t="51658" x="3813175" y="4902200"/>
          <p14:tracePt t="51675" x="3714750" y="4902200"/>
          <p14:tracePt t="51691" x="3608388" y="4902200"/>
          <p14:tracePt t="51708" x="3455988" y="4911725"/>
          <p14:tracePt t="51725" x="3394075" y="4919663"/>
          <p14:tracePt t="51741" x="3295650" y="4938713"/>
          <p14:tracePt t="51758" x="3179763" y="4946650"/>
          <p14:tracePt t="51775" x="3036888" y="4965700"/>
          <p14:tracePt t="51792" x="2982913" y="4965700"/>
          <p14:tracePt t="51808" x="2965450" y="4965700"/>
          <p14:tracePt t="51825" x="2919413" y="4973638"/>
          <p14:tracePt t="51842" x="2894013" y="4983163"/>
          <p14:tracePt t="51858" x="2857500" y="4983163"/>
          <p14:tracePt t="51875" x="2803525" y="5000625"/>
          <p14:tracePt t="51892" x="2705100" y="5018088"/>
          <p14:tracePt t="51908" x="2670175" y="5018088"/>
          <p14:tracePt t="51925" x="2633663" y="5027613"/>
          <p14:tracePt t="51942" x="2598738" y="5037138"/>
          <p14:tracePt t="51959" x="2571750" y="5037138"/>
          <p14:tracePt t="51975" x="2554288" y="5054600"/>
          <p14:tracePt t="51992" x="2536825" y="5054600"/>
          <p14:tracePt t="52011" x="2517775" y="5062538"/>
          <p14:tracePt t="52025" x="2509838" y="5062538"/>
          <p14:tracePt t="52058" x="2500313" y="5062538"/>
          <p14:tracePt t="52075" x="2490788" y="5062538"/>
          <p14:tracePt t="52296" x="2500313" y="5062538"/>
          <p14:tracePt t="52325" x="2509838" y="5062538"/>
          <p14:tracePt t="52358" x="2527300" y="5062538"/>
          <p14:tracePt t="52375" x="2544763" y="5062538"/>
          <p14:tracePt t="52392" x="2562225" y="5062538"/>
          <p14:tracePt t="52408" x="2581275" y="5062538"/>
          <p14:tracePt t="52425" x="2608263" y="5062538"/>
          <p14:tracePt t="52442" x="2625725" y="5062538"/>
          <p14:tracePt t="52458" x="2652713" y="5062538"/>
          <p14:tracePt t="52475" x="2660650" y="5062538"/>
          <p14:tracePt t="52492" x="2687638" y="5062538"/>
          <p14:tracePt t="52508" x="2705100" y="5062538"/>
          <p14:tracePt t="52525" x="2724150" y="5062538"/>
          <p14:tracePt t="52542" x="2768600" y="5072063"/>
          <p14:tracePt t="52558" x="2813050" y="5072063"/>
          <p14:tracePt t="52575" x="2901950" y="5089525"/>
          <p14:tracePt t="52592" x="2955925" y="5089525"/>
          <p14:tracePt t="52608" x="3027363" y="5089525"/>
          <p14:tracePt t="52625" x="3062288" y="5089525"/>
          <p14:tracePt t="52642" x="3108325" y="5089525"/>
          <p14:tracePt t="52658" x="3133725" y="5089525"/>
          <p14:tracePt t="52675" x="3160713" y="5089525"/>
          <p14:tracePt t="52692" x="3232150" y="5089525"/>
          <p14:tracePt t="52708" x="3286125" y="5089525"/>
          <p14:tracePt t="52725" x="3384550" y="5099050"/>
          <p14:tracePt t="52742" x="3446463" y="5108575"/>
          <p14:tracePt t="52745" x="3465513" y="5108575"/>
          <p14:tracePt t="52758" x="3500438" y="5116513"/>
          <p14:tracePt t="52775" x="3517900" y="5116513"/>
          <p14:tracePt t="52792" x="3544888" y="5126038"/>
          <p14:tracePt t="52808" x="3562350" y="5126038"/>
          <p14:tracePt t="52825" x="3581400" y="5126038"/>
          <p14:tracePt t="52842" x="3616325" y="5133975"/>
          <p14:tracePt t="52858" x="3643313" y="5133975"/>
          <p14:tracePt t="52875" x="3687763" y="5143500"/>
          <p14:tracePt t="52892" x="3732213" y="5143500"/>
          <p14:tracePt t="52908" x="3803650" y="5143500"/>
          <p14:tracePt t="52925" x="3867150" y="5153025"/>
          <p14:tracePt t="52942" x="3919538" y="5153025"/>
          <p14:tracePt t="52958" x="3965575" y="5153025"/>
          <p14:tracePt t="52975" x="4000500" y="5153025"/>
          <p14:tracePt t="52992" x="4089400" y="5170488"/>
          <p14:tracePt t="53008" x="4143375" y="5180013"/>
          <p14:tracePt t="53025" x="4232275" y="5187950"/>
          <p14:tracePt t="53042" x="4276725" y="5187950"/>
          <p14:tracePt t="53058" x="4303713" y="5187950"/>
          <p14:tracePt t="53075" x="4330700" y="5187950"/>
          <p14:tracePt t="53092" x="4357688" y="5187950"/>
          <p14:tracePt t="53108" x="4367213" y="5187950"/>
          <p14:tracePt t="53125" x="4384675" y="5187950"/>
          <p14:tracePt t="53142" x="4411663" y="5187950"/>
          <p14:tracePt t="53158" x="4446588" y="5187950"/>
          <p14:tracePt t="53175" x="4473575" y="5187950"/>
          <p14:tracePt t="53192" x="4491038" y="5187950"/>
          <p14:tracePt t="53208" x="4518025" y="5187950"/>
          <p14:tracePt t="53225" x="4537075" y="5187950"/>
          <p14:tracePt t="53243" x="4562475" y="5187950"/>
          <p14:tracePt t="53259" x="4589463" y="5187950"/>
          <p14:tracePt t="53276" x="4616450" y="5187950"/>
          <p14:tracePt t="53292" x="4633913" y="5187950"/>
          <p14:tracePt t="53308" x="4652963" y="5187950"/>
          <p14:tracePt t="53325" x="4670425" y="5187950"/>
          <p14:tracePt t="53342" x="4687888" y="5187950"/>
          <p14:tracePt t="53359" x="4697413" y="5187950"/>
          <p14:tracePt t="53375" x="4705350" y="5187950"/>
          <p14:tracePt t="53392" x="4724400" y="5187950"/>
          <p14:tracePt t="53408" x="4732338" y="5187950"/>
          <p14:tracePt t="53442" x="4741863" y="5187950"/>
          <p14:tracePt t="53475" x="4759325" y="5187950"/>
          <p14:tracePt t="53558" x="4768850" y="5187950"/>
          <p14:tracePt t="53625" x="4776788" y="5187950"/>
          <p14:tracePt t="53909" x="4786313" y="5197475"/>
          <p14:tracePt t="61621" x="4830763" y="5197475"/>
          <p14:tracePt t="61644" x="4919663" y="5205413"/>
          <p14:tracePt t="61661" x="5072063" y="5214938"/>
          <p14:tracePt t="61678" x="5153025" y="5232400"/>
          <p14:tracePt t="61694" x="5232400" y="5251450"/>
          <p14:tracePt t="61711" x="5259388" y="5251450"/>
          <p14:tracePt t="61728" x="5276850" y="5259388"/>
          <p14:tracePt t="61744" x="5295900" y="5268913"/>
          <p14:tracePt t="61761" x="5303838" y="5268913"/>
          <p14:tracePt t="61764" x="5313363" y="5268913"/>
          <p14:tracePt t="61778" x="5322888" y="5276850"/>
          <p14:tracePt t="61794" x="5330825" y="5276850"/>
          <p14:tracePt t="61827" x="5340350" y="5276850"/>
          <p14:tracePt t="61861" x="5348288" y="5276850"/>
          <p14:tracePt t="61927" x="5357813" y="5276850"/>
          <p14:tracePt t="61994" x="5375275" y="5286375"/>
          <p14:tracePt t="62028" x="5402263" y="5286375"/>
          <p14:tracePt t="62044" x="5411788" y="5286375"/>
          <p14:tracePt t="62061" x="5429250" y="5286375"/>
          <p14:tracePt t="62078" x="5446713" y="5286375"/>
          <p14:tracePt t="62094" x="5456238" y="5286375"/>
          <p14:tracePt t="62111" x="5465763" y="5286375"/>
          <p14:tracePt t="62128" x="5473700" y="5286375"/>
          <p14:tracePt t="62144" x="5491163" y="5286375"/>
          <p14:tracePt t="62161" x="5500688" y="5286375"/>
          <p14:tracePt t="62178" x="5510213" y="5286375"/>
          <p14:tracePt t="62194" x="5518150" y="5286375"/>
          <p14:tracePt t="62211" x="5527675" y="5286375"/>
          <p14:tracePt t="62228" x="5545138" y="5286375"/>
          <p14:tracePt t="62244" x="5554663" y="5286375"/>
          <p14:tracePt t="62261" x="5572125" y="5286375"/>
          <p14:tracePt t="62278" x="5589588" y="5286375"/>
          <p14:tracePt t="62294" x="5608638" y="5295900"/>
          <p14:tracePt t="62311" x="5626100" y="5303838"/>
          <p14:tracePt t="62329" x="5653088" y="5303838"/>
          <p14:tracePt t="62344" x="5670550" y="5303838"/>
          <p14:tracePt t="62361" x="5688013" y="5313363"/>
          <p14:tracePt t="62378" x="5759450" y="5313363"/>
          <p14:tracePt t="62394" x="5813425" y="5313363"/>
          <p14:tracePt t="62411" x="5884863" y="5313363"/>
          <p14:tracePt t="62428" x="5929313" y="5313363"/>
          <p14:tracePt t="62444" x="5965825" y="5313363"/>
          <p14:tracePt t="62461" x="5991225" y="5313363"/>
          <p14:tracePt t="62478" x="6018213" y="5313363"/>
          <p14:tracePt t="62494" x="6045200" y="5313363"/>
          <p14:tracePt t="62511" x="6072188" y="5313363"/>
          <p14:tracePt t="62528" x="6116638" y="5322888"/>
          <p14:tracePt t="62544" x="6143625" y="5322888"/>
          <p14:tracePt t="62561" x="6188075" y="5330825"/>
          <p14:tracePt t="62578" x="6205538" y="5330825"/>
          <p14:tracePt t="62595" x="6242050" y="5340350"/>
          <p14:tracePt t="62611" x="6259513" y="5340350"/>
          <p14:tracePt t="62628" x="6286500" y="5340350"/>
          <p14:tracePt t="62645" x="6303963" y="5348288"/>
          <p14:tracePt t="62661" x="6330950" y="5348288"/>
          <p14:tracePt t="62678" x="6357938" y="5348288"/>
          <p14:tracePt t="62695" x="6367463" y="5348288"/>
          <p14:tracePt t="62711" x="6384925" y="5348288"/>
          <p14:tracePt t="62728" x="6394450" y="5348288"/>
          <p14:tracePt t="62744" x="6402388" y="5348288"/>
          <p14:tracePt t="62761" x="6411913" y="5348288"/>
          <p14:tracePt t="62778" x="6419850" y="5348288"/>
          <p14:tracePt t="62849" x="6419850" y="5357813"/>
          <p14:tracePt t="62878" x="6411913" y="5357813"/>
          <p14:tracePt t="62895" x="6286500" y="5367338"/>
          <p14:tracePt t="62911" x="6099175" y="5375275"/>
          <p14:tracePt t="62928" x="5465763" y="5384800"/>
          <p14:tracePt t="62944" x="5180013" y="5384800"/>
          <p14:tracePt t="62961" x="5054600" y="5394325"/>
          <p14:tracePt t="62978" x="4643438" y="5411788"/>
          <p14:tracePt t="62994" x="4419600" y="5419725"/>
          <p14:tracePt t="63011" x="4071938" y="5429250"/>
          <p14:tracePt t="63028" x="3894138" y="5429250"/>
          <p14:tracePt t="63045" x="3751263" y="5438775"/>
          <p14:tracePt t="63061" x="3581400" y="5446713"/>
          <p14:tracePt t="63078" x="3375025" y="5465763"/>
          <p14:tracePt t="63095" x="3303588" y="5473700"/>
          <p14:tracePt t="63111" x="3259138" y="5483225"/>
          <p14:tracePt t="63128" x="3224213" y="5500688"/>
          <p14:tracePt t="63374" x="3179763" y="5500688"/>
          <p14:tracePt t="63395" x="2938463" y="5518150"/>
          <p14:tracePt t="63411" x="2732088" y="5518150"/>
          <p14:tracePt t="63428" x="2562225" y="5518150"/>
          <p14:tracePt t="63445" x="2438400" y="5518150"/>
          <p14:tracePt t="63461" x="2187575" y="5518150"/>
          <p14:tracePt t="63478" x="2081213" y="5518150"/>
          <p14:tracePt t="63495" x="2000250" y="5518150"/>
          <p14:tracePt t="63512" x="1955800" y="5518150"/>
          <p14:tracePt t="63528" x="1919288" y="5518150"/>
          <p14:tracePt t="63545" x="1847850" y="5518150"/>
          <p14:tracePt t="63561" x="1768475" y="5518150"/>
          <p14:tracePt t="63578" x="1652588" y="5518150"/>
          <p14:tracePt t="63595" x="1616075" y="5518150"/>
          <p14:tracePt t="63611" x="1571625" y="5518150"/>
          <p14:tracePt t="63628" x="1554163" y="5518150"/>
          <p14:tracePt t="63645" x="1527175" y="5527675"/>
          <p14:tracePt t="63661" x="1517650" y="5527675"/>
          <p14:tracePt t="63678" x="1490663" y="5527675"/>
          <p14:tracePt t="63695" x="1473200" y="5527675"/>
          <p14:tracePt t="63711" x="1465263" y="5527675"/>
          <p14:tracePt t="63728" x="1455738" y="5527675"/>
          <p14:tracePt t="63761" x="1446213" y="5537200"/>
          <p14:tracePt t="63795" x="1446213" y="5545138"/>
          <p14:tracePt t="63895" x="1455738" y="5545138"/>
          <p14:tracePt t="63911" x="1465263" y="5545138"/>
          <p14:tracePt t="63928" x="1482725" y="5554663"/>
          <p14:tracePt t="63945" x="1500188" y="5554663"/>
          <p14:tracePt t="63961" x="1517650" y="5562600"/>
          <p14:tracePt t="63978" x="1527175" y="5562600"/>
          <p14:tracePt t="63995" x="1554163" y="5572125"/>
          <p14:tracePt t="64011" x="1581150" y="5581650"/>
          <p14:tracePt t="64028" x="1633538" y="5581650"/>
          <p14:tracePt t="64045" x="1670050" y="5589588"/>
          <p14:tracePt t="64061" x="1704975" y="5599113"/>
          <p14:tracePt t="64078" x="1731963" y="5608638"/>
          <p14:tracePt t="64095" x="1768475" y="5608638"/>
          <p14:tracePt t="64112" x="1785938" y="5608638"/>
          <p14:tracePt t="64128" x="1803400" y="5608638"/>
          <p14:tracePt t="64145" x="1830388" y="5616575"/>
          <p14:tracePt t="64162" x="1847850" y="5626100"/>
          <p14:tracePt t="64178" x="1893888" y="5626100"/>
          <p14:tracePt t="64195" x="1919288" y="5634038"/>
          <p14:tracePt t="64212" x="1973263" y="5643563"/>
          <p14:tracePt t="64228" x="2027238" y="5643563"/>
          <p14:tracePt t="64245" x="2116138" y="5661025"/>
          <p14:tracePt t="64261" x="2170113" y="5661025"/>
          <p14:tracePt t="64278" x="2241550" y="5670550"/>
          <p14:tracePt t="64295" x="2276475" y="5680075"/>
          <p14:tracePt t="64312" x="2303463" y="5688013"/>
          <p14:tracePt t="64328" x="2357438" y="5688013"/>
          <p14:tracePt t="64345" x="2401888" y="5697538"/>
          <p14:tracePt t="64362" x="2465388" y="5697538"/>
          <p14:tracePt t="64378" x="2517775" y="5697538"/>
          <p14:tracePt t="64395" x="2562225" y="5715000"/>
          <p14:tracePt t="64412" x="2589213" y="5715000"/>
          <p14:tracePt t="64429" x="2616200" y="5732463"/>
          <p14:tracePt t="64445" x="2643188" y="5732463"/>
          <p14:tracePt t="64462" x="2660650" y="5741988"/>
          <p14:tracePt t="64478" x="2705100" y="5741988"/>
          <p14:tracePt t="64495" x="2741613" y="5751513"/>
          <p14:tracePt t="64512" x="2803525" y="5751513"/>
          <p14:tracePt t="64528" x="2840038" y="5759450"/>
          <p14:tracePt t="64545" x="2884488" y="5759450"/>
          <p14:tracePt t="64562" x="2911475" y="5759450"/>
          <p14:tracePt t="64578" x="2938463" y="5759450"/>
          <p14:tracePt t="64595" x="2973388" y="5759450"/>
          <p14:tracePt t="64612" x="2990850" y="5768975"/>
          <p14:tracePt t="64628" x="3017838" y="5768975"/>
          <p14:tracePt t="64645" x="3036888" y="5776913"/>
          <p14:tracePt t="64662" x="3054350" y="5776913"/>
          <p14:tracePt t="64678" x="3071813" y="5776913"/>
          <p14:tracePt t="64695" x="3089275" y="5786438"/>
          <p14:tracePt t="64712" x="3098800" y="5786438"/>
          <p14:tracePt t="64728" x="3116263" y="5786438"/>
          <p14:tracePt t="64745" x="3133725" y="5795963"/>
          <p14:tracePt t="64762" x="3160713" y="5795963"/>
          <p14:tracePt t="64765" x="3179763" y="5795963"/>
          <p14:tracePt t="64778" x="3232150" y="5803900"/>
          <p14:tracePt t="64795" x="3295650" y="5803900"/>
          <p14:tracePt t="64812" x="3375025" y="5803900"/>
          <p14:tracePt t="64828" x="3429000" y="5803900"/>
          <p14:tracePt t="64846" x="3509963" y="5803900"/>
          <p14:tracePt t="64862" x="3581400" y="5803900"/>
          <p14:tracePt t="64878" x="3643313" y="5803900"/>
          <p14:tracePt t="64895" x="3714750" y="5803900"/>
          <p14:tracePt t="64912" x="3751263" y="5803900"/>
          <p14:tracePt t="64928" x="3786188" y="5803900"/>
          <p14:tracePt t="64945" x="3813175" y="5803900"/>
          <p14:tracePt t="64962" x="3848100" y="5803900"/>
          <p14:tracePt t="64978" x="3867150" y="5803900"/>
          <p14:tracePt t="64995" x="3902075" y="5803900"/>
          <p14:tracePt t="65012" x="3919538" y="5803900"/>
          <p14:tracePt t="65029" x="3965575" y="5803900"/>
          <p14:tracePt t="65045" x="4010025" y="5795963"/>
          <p14:tracePt t="65062" x="4044950" y="5786438"/>
          <p14:tracePt t="65078" x="4116388" y="5786438"/>
          <p14:tracePt t="65095" x="4143375" y="5786438"/>
          <p14:tracePt t="65112" x="4170363" y="5786438"/>
          <p14:tracePt t="65128" x="4187825" y="5786438"/>
          <p14:tracePt t="65145" x="4205288" y="5786438"/>
          <p14:tracePt t="65162" x="4224338" y="5786438"/>
          <p14:tracePt t="65178" x="4232275" y="5786438"/>
          <p14:tracePt t="65195" x="4259263" y="5786438"/>
          <p14:tracePt t="65212" x="4268788" y="5786438"/>
          <p14:tracePt t="65228" x="4286250" y="5786438"/>
          <p14:tracePt t="65245" x="4303713" y="5786438"/>
          <p14:tracePt t="65262" x="4322763" y="5786438"/>
          <p14:tracePt t="65279" x="4330700" y="5786438"/>
          <p14:tracePt t="65295" x="4348163" y="5786438"/>
          <p14:tracePt t="65312" x="4357688" y="5786438"/>
          <p14:tracePt t="65345" x="4367213" y="5786438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55" y="831975"/>
            <a:ext cx="3055433" cy="15024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734290" y="831975"/>
            <a:ext cx="577734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But </a:t>
            </a:r>
            <a:r>
              <a:rPr lang="en-US" sz="2800" b="1" dirty="0" err="1"/>
              <a:t>Joynul</a:t>
            </a:r>
            <a:r>
              <a:rPr lang="en-US" sz="2800" b="1" dirty="0"/>
              <a:t> does not find work every day. He lives from hand to mouth. </a:t>
            </a:r>
            <a:r>
              <a:rPr lang="en-US" sz="2800" b="1" dirty="0" err="1"/>
              <a:t>Nazma</a:t>
            </a:r>
            <a:r>
              <a:rPr lang="en-US" sz="2800" b="1" dirty="0"/>
              <a:t> does all the work at home from morning to night, rain or shine. Sometimes she sits with </a:t>
            </a:r>
            <a:r>
              <a:rPr lang="en-US" sz="2800" b="1" dirty="0" err="1"/>
              <a:t>Mitu</a:t>
            </a:r>
            <a:r>
              <a:rPr lang="en-US" sz="2800" b="1" dirty="0"/>
              <a:t> and </a:t>
            </a:r>
            <a:r>
              <a:rPr lang="en-US" sz="2800" b="1" dirty="0" err="1"/>
              <a:t>Nitu</a:t>
            </a:r>
            <a:r>
              <a:rPr lang="en-US" sz="2800" b="1" dirty="0"/>
              <a:t>, and teaches them Bangla and English alphabets and </a:t>
            </a:r>
            <a:r>
              <a:rPr lang="en-US" sz="2800" b="1" dirty="0" smtClean="0"/>
              <a:t>some number. </a:t>
            </a:r>
            <a:r>
              <a:rPr lang="en-US" sz="2800" b="1" dirty="0"/>
              <a:t>They do not go to school. </a:t>
            </a:r>
            <a:r>
              <a:rPr lang="en-US" sz="2800" b="1" dirty="0" err="1"/>
              <a:t>Nazma</a:t>
            </a:r>
            <a:r>
              <a:rPr lang="en-US" sz="2800" b="1" dirty="0"/>
              <a:t> could study only up to class 5. </a:t>
            </a:r>
            <a:r>
              <a:rPr lang="en-US" sz="2800" b="1" dirty="0" err="1"/>
              <a:t>Joynul</a:t>
            </a:r>
            <a:r>
              <a:rPr lang="en-US" sz="2800" b="1" dirty="0"/>
              <a:t> is illiterate.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672" y="2497282"/>
            <a:ext cx="4397159" cy="26566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890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066"/>
    </mc:Choice>
    <mc:Fallback xmlns="">
      <p:transition spd="slow" advTm="930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7612" x="758825" y="4973638"/>
          <p14:tracePt t="9066" x="1187450" y="1616075"/>
          <p14:tracePt t="9144" x="1214438" y="1697038"/>
          <p14:tracePt t="9873" x="1204913" y="1625600"/>
          <p14:tracePt t="9887" x="1196975" y="1544638"/>
          <p14:tracePt t="9902" x="1179513" y="1482725"/>
          <p14:tracePt t="9919" x="1160463" y="1419225"/>
          <p14:tracePt t="9936" x="1152525" y="1357313"/>
          <p14:tracePt t="9952" x="1143000" y="1312863"/>
          <p14:tracePt t="9969" x="1125538" y="1276350"/>
          <p14:tracePt t="9985" x="1116013" y="1258888"/>
          <p14:tracePt t="10003" x="1108075" y="1231900"/>
          <p14:tracePt t="10019" x="1108075" y="1223963"/>
          <p14:tracePt t="10036" x="1098550" y="1214438"/>
          <p14:tracePt t="10052" x="1089025" y="1204913"/>
          <p14:tracePt t="10069" x="1081088" y="1196975"/>
          <p14:tracePt t="10086" x="1081088" y="1179513"/>
          <p14:tracePt t="10102" x="1071563" y="1169988"/>
          <p14:tracePt t="10119" x="1071563" y="1160463"/>
          <p14:tracePt t="10136" x="1071563" y="1152525"/>
          <p14:tracePt t="10153" x="1071563" y="1133475"/>
          <p14:tracePt t="10187" x="1071563" y="1125538"/>
          <p14:tracePt t="10202" x="1062038" y="1125538"/>
          <p14:tracePt t="10344" x="1062038" y="1116013"/>
          <p14:tracePt t="10385" x="1071563" y="1116013"/>
          <p14:tracePt t="10453" x="1081088" y="1116013"/>
          <p14:tracePt t="10473" x="1089025" y="1116013"/>
          <p14:tracePt t="10501" x="1098550" y="1116013"/>
          <p14:tracePt t="10521" x="1108075" y="1116013"/>
          <p14:tracePt t="10535" x="1125538" y="1116013"/>
          <p14:tracePt t="10549" x="1133475" y="1116013"/>
          <p14:tracePt t="10562" x="1152525" y="1116013"/>
          <p14:tracePt t="10569" x="1160463" y="1116013"/>
          <p14:tracePt t="10585" x="1187450" y="1116013"/>
          <p14:tracePt t="10603" x="1214438" y="1116013"/>
          <p14:tracePt t="10619" x="1250950" y="1125538"/>
          <p14:tracePt t="10635" x="1276350" y="1143000"/>
          <p14:tracePt t="10652" x="1312863" y="1152525"/>
          <p14:tracePt t="10669" x="1330325" y="1160463"/>
          <p14:tracePt t="10685" x="1357313" y="1160463"/>
          <p14:tracePt t="10702" x="1374775" y="1169988"/>
          <p14:tracePt t="10719" x="1401763" y="1169988"/>
          <p14:tracePt t="10735" x="1411288" y="1179513"/>
          <p14:tracePt t="10752" x="1428750" y="1179513"/>
          <p14:tracePt t="10769" x="1438275" y="1179513"/>
          <p14:tracePt t="10785" x="1446213" y="1179513"/>
          <p14:tracePt t="10802" x="1455738" y="1179513"/>
          <p14:tracePt t="10819" x="1473200" y="1187450"/>
          <p14:tracePt t="10835" x="1482725" y="1196975"/>
          <p14:tracePt t="10852" x="1500188" y="1196975"/>
          <p14:tracePt t="10869" x="1554163" y="1196975"/>
          <p14:tracePt t="10885" x="1589088" y="1204913"/>
          <p14:tracePt t="10902" x="1652588" y="1214438"/>
          <p14:tracePt t="10919" x="1679575" y="1223963"/>
          <p14:tracePt t="10935" x="1714500" y="1223963"/>
          <p14:tracePt t="10952" x="1751013" y="1223963"/>
          <p14:tracePt t="10969" x="1768475" y="1223963"/>
          <p14:tracePt t="10985" x="1795463" y="1223963"/>
          <p14:tracePt t="11002" x="1812925" y="1223963"/>
          <p14:tracePt t="11019" x="1839913" y="1223963"/>
          <p14:tracePt t="11036" x="1857375" y="1223963"/>
          <p14:tracePt t="11052" x="1893888" y="1223963"/>
          <p14:tracePt t="11069" x="1928813" y="1223963"/>
          <p14:tracePt t="11086" x="1955800" y="1223963"/>
          <p14:tracePt t="11102" x="2009775" y="1223963"/>
          <p14:tracePt t="11119" x="2036763" y="1223963"/>
          <p14:tracePt t="11136" x="2089150" y="1223963"/>
          <p14:tracePt t="11152" x="2108200" y="1223963"/>
          <p14:tracePt t="11169" x="2152650" y="1231900"/>
          <p14:tracePt t="11186" x="2179638" y="1231900"/>
          <p14:tracePt t="11202" x="2241550" y="1231900"/>
          <p14:tracePt t="11219" x="2312988" y="1231900"/>
          <p14:tracePt t="11236" x="2374900" y="1231900"/>
          <p14:tracePt t="11252" x="2446338" y="1231900"/>
          <p14:tracePt t="11269" x="2482850" y="1231900"/>
          <p14:tracePt t="11286" x="2544763" y="1231900"/>
          <p14:tracePt t="11302" x="2571750" y="1231900"/>
          <p14:tracePt t="11319" x="2616200" y="1231900"/>
          <p14:tracePt t="11336" x="2670175" y="1231900"/>
          <p14:tracePt t="11354" x="2822575" y="1231900"/>
          <p14:tracePt t="11369" x="2938463" y="1241425"/>
          <p14:tracePt t="11389" x="3017838" y="1241425"/>
          <p14:tracePt t="11402" x="3054350" y="1241425"/>
          <p14:tracePt t="11419" x="3081338" y="1241425"/>
          <p14:tracePt t="11436" x="3108325" y="1241425"/>
          <p14:tracePt t="11452" x="3152775" y="1241425"/>
          <p14:tracePt t="11469" x="3268663" y="1231900"/>
          <p14:tracePt t="11486" x="3375025" y="1204913"/>
          <p14:tracePt t="11872" x="3554413" y="1196975"/>
          <p14:tracePt t="11886" x="3714750" y="1179513"/>
          <p14:tracePt t="11902" x="3786188" y="1169988"/>
          <p14:tracePt t="11920" x="3840163" y="1169988"/>
          <p14:tracePt t="11936" x="3857625" y="1169988"/>
          <p14:tracePt t="11953" x="3875088" y="1169988"/>
          <p14:tracePt t="11969" x="3894138" y="1169988"/>
          <p14:tracePt t="11990" x="3911600" y="1169988"/>
          <p14:tracePt t="12004" x="3938588" y="1169988"/>
          <p14:tracePt t="12019" x="3983038" y="1169988"/>
          <p14:tracePt t="12039" x="4062413" y="1169988"/>
          <p14:tracePt t="12070" x="4143375" y="1169988"/>
          <p14:tracePt t="12084" x="4170363" y="1169988"/>
          <p14:tracePt t="12100" x="4197350" y="1169988"/>
          <p14:tracePt t="12113" x="4224338" y="1169988"/>
          <p14:tracePt t="12125" x="4268788" y="1169988"/>
          <p14:tracePt t="12138" x="4330700" y="1169988"/>
          <p14:tracePt t="12153" x="4394200" y="1179513"/>
          <p14:tracePt t="12169" x="4438650" y="1179513"/>
          <p14:tracePt t="12186" x="4483100" y="1187450"/>
          <p14:tracePt t="12203" x="4510088" y="1187450"/>
          <p14:tracePt t="12215" x="4527550" y="1187450"/>
          <p14:tracePt t="12228" x="4545013" y="1196975"/>
          <p14:tracePt t="12242" x="4562475" y="1204913"/>
          <p14:tracePt t="12257" x="4581525" y="1204913"/>
          <p14:tracePt t="12269" x="4598988" y="1214438"/>
          <p14:tracePt t="12287" x="4633913" y="1214438"/>
          <p14:tracePt t="12302" x="4643438" y="1214438"/>
          <p14:tracePt t="12319" x="4660900" y="1214438"/>
          <p14:tracePt t="12717" x="4919663" y="1196975"/>
          <p14:tracePt t="12724" x="5027613" y="1179513"/>
          <p14:tracePt t="12738" x="5205413" y="1169988"/>
          <p14:tracePt t="12753" x="5330825" y="1160463"/>
          <p14:tracePt t="12770" x="5411788" y="1160463"/>
          <p14:tracePt t="12787" x="5473700" y="1160463"/>
          <p14:tracePt t="12803" x="5500688" y="1160463"/>
          <p14:tracePt t="12820" x="5518150" y="1160463"/>
          <p14:tracePt t="12836" x="5545138" y="1160463"/>
          <p14:tracePt t="12854" x="5572125" y="1169988"/>
          <p14:tracePt t="12870" x="5589588" y="1169988"/>
          <p14:tracePt t="12887" x="5661025" y="1169988"/>
          <p14:tracePt t="12903" x="5715000" y="1169988"/>
          <p14:tracePt t="12920" x="5751513" y="1169988"/>
          <p14:tracePt t="12936" x="5822950" y="1169988"/>
          <p14:tracePt t="12953" x="5857875" y="1169988"/>
          <p14:tracePt t="12970" x="5884863" y="1169988"/>
          <p14:tracePt t="12986" x="5902325" y="1179513"/>
          <p14:tracePt t="13004" x="5938838" y="1187450"/>
          <p14:tracePt t="13020" x="5965825" y="1187450"/>
          <p14:tracePt t="13037" x="5983288" y="1187450"/>
          <p14:tracePt t="13053" x="6000750" y="1187450"/>
          <p14:tracePt t="13070" x="6010275" y="1187450"/>
          <p14:tracePt t="13086" x="6018213" y="1187450"/>
          <p14:tracePt t="13103" x="6027738" y="1187450"/>
          <p14:tracePt t="13120" x="6054725" y="1187450"/>
          <p14:tracePt t="13446" x="5983288" y="1187450"/>
          <p14:tracePt t="13453" x="5813425" y="1214438"/>
          <p14:tracePt t="13460" x="5599113" y="1214438"/>
          <p14:tracePt t="13469" x="5348288" y="1223963"/>
          <p14:tracePt t="13487" x="5054600" y="1250950"/>
          <p14:tracePt t="13504" x="4714875" y="1258888"/>
          <p14:tracePt t="13520" x="4500563" y="1268413"/>
          <p14:tracePt t="13536" x="4303713" y="1276350"/>
          <p14:tracePt t="13553" x="4125913" y="1276350"/>
          <p14:tracePt t="13570" x="3946525" y="1276350"/>
          <p14:tracePt t="13586" x="3894138" y="1276350"/>
          <p14:tracePt t="13603" x="3813175" y="1276350"/>
          <p14:tracePt t="13620" x="3705225" y="1285875"/>
          <p14:tracePt t="13638" x="3536950" y="1295400"/>
          <p14:tracePt t="13653" x="3438525" y="1295400"/>
          <p14:tracePt t="13670" x="3348038" y="1303338"/>
          <p14:tracePt t="13686" x="3170238" y="1322388"/>
          <p14:tracePt t="13703" x="3017838" y="1347788"/>
          <p14:tracePt t="13713" x="2928938" y="1366838"/>
          <p14:tracePt t="13720" x="2901950" y="1366838"/>
          <p14:tracePt t="13736" x="2867025" y="1366838"/>
          <p14:tracePt t="13753" x="2803525" y="1384300"/>
          <p14:tracePt t="13770" x="2724150" y="1393825"/>
          <p14:tracePt t="13787" x="2527300" y="1428750"/>
          <p14:tracePt t="13803" x="2419350" y="1455738"/>
          <p14:tracePt t="13820" x="2347913" y="1465263"/>
          <p14:tracePt t="13836" x="2268538" y="1490663"/>
          <p14:tracePt t="13853" x="2179638" y="1500188"/>
          <p14:tracePt t="13870" x="2027238" y="1517650"/>
          <p14:tracePt t="13886" x="1938338" y="1517650"/>
          <p14:tracePt t="13903" x="1866900" y="1517650"/>
          <p14:tracePt t="13920" x="1830388" y="1517650"/>
          <p14:tracePt t="13937" x="1776413" y="1517650"/>
          <p14:tracePt t="13953" x="1731963" y="1517650"/>
          <p14:tracePt t="13970" x="1704975" y="1517650"/>
          <p14:tracePt t="13986" x="1679575" y="1517650"/>
          <p14:tracePt t="14003" x="1660525" y="1517650"/>
          <p14:tracePt t="14020" x="1616075" y="1536700"/>
          <p14:tracePt t="14036" x="1598613" y="1536700"/>
          <p14:tracePt t="14053" x="1562100" y="1544638"/>
          <p14:tracePt t="14070" x="1544638" y="1554163"/>
          <p14:tracePt t="14086" x="1517650" y="1554163"/>
          <p14:tracePt t="14103" x="1509713" y="1554163"/>
          <p14:tracePt t="14120" x="1500188" y="1554163"/>
          <p14:tracePt t="14136" x="1490663" y="1554163"/>
          <p14:tracePt t="14153" x="1482725" y="1554163"/>
          <p14:tracePt t="14186" x="1473200" y="1554163"/>
          <p14:tracePt t="14203" x="1465263" y="1562100"/>
          <p14:tracePt t="14220" x="1455738" y="1562100"/>
          <p14:tracePt t="14251" x="1446213" y="1562100"/>
          <p14:tracePt t="14271" x="1438275" y="1562100"/>
          <p14:tracePt t="14305" x="1428750" y="1562100"/>
          <p14:tracePt t="14360" x="1419225" y="1562100"/>
          <p14:tracePt t="14382" x="1419225" y="1571625"/>
          <p14:tracePt t="14395" x="1411288" y="1571625"/>
          <p14:tracePt t="14408" x="1401763" y="1571625"/>
          <p14:tracePt t="14463" x="1401763" y="1581150"/>
          <p14:tracePt t="14482" x="1401763" y="1589088"/>
          <p14:tracePt t="18792" x="1411288" y="1589088"/>
          <p14:tracePt t="18798" x="1428750" y="1589088"/>
          <p14:tracePt t="18807" x="1446213" y="1589088"/>
          <p14:tracePt t="18822" x="1465263" y="1589088"/>
          <p14:tracePt t="18838" x="1482725" y="1589088"/>
          <p14:tracePt t="18855" x="1509713" y="1589088"/>
          <p14:tracePt t="18871" x="1527175" y="1589088"/>
          <p14:tracePt t="18888" x="1571625" y="1608138"/>
          <p14:tracePt t="18904" x="1608138" y="1616075"/>
          <p14:tracePt t="18921" x="1679575" y="1625600"/>
          <p14:tracePt t="18938" x="1724025" y="1643063"/>
          <p14:tracePt t="18955" x="1776413" y="1652588"/>
          <p14:tracePt t="18971" x="1812925" y="1670050"/>
          <p14:tracePt t="18989" x="1839913" y="1670050"/>
          <p14:tracePt t="19005" x="1857375" y="1679575"/>
          <p14:tracePt t="19021" x="1874838" y="1687513"/>
          <p14:tracePt t="19038" x="1901825" y="1697038"/>
          <p14:tracePt t="19055" x="1919288" y="1697038"/>
          <p14:tracePt t="19071" x="1938338" y="1714500"/>
          <p14:tracePt t="19088" x="1946275" y="1714500"/>
          <p14:tracePt t="19105" x="1973263" y="1731963"/>
          <p14:tracePt t="19121" x="1990725" y="1731963"/>
          <p14:tracePt t="19138" x="2036763" y="1751013"/>
          <p14:tracePt t="19155" x="2116138" y="1768475"/>
          <p14:tracePt t="19171" x="2187575" y="1776413"/>
          <p14:tracePt t="19188" x="2286000" y="1785938"/>
          <p14:tracePt t="19204" x="2330450" y="1795463"/>
          <p14:tracePt t="19208" x="2347913" y="1795463"/>
          <p14:tracePt t="19221" x="2393950" y="1795463"/>
          <p14:tracePt t="19238" x="2428875" y="1795463"/>
          <p14:tracePt t="19255" x="2536825" y="1795463"/>
          <p14:tracePt t="19271" x="2598738" y="1795463"/>
          <p14:tracePt t="19288" x="2652713" y="1795463"/>
          <p14:tracePt t="19304" x="2705100" y="1795463"/>
          <p14:tracePt t="19321" x="2732088" y="1795463"/>
          <p14:tracePt t="19338" x="2768600" y="1795463"/>
          <p14:tracePt t="19355" x="2795588" y="1795463"/>
          <p14:tracePt t="19371" x="2830513" y="1785938"/>
          <p14:tracePt t="19388" x="2867025" y="1776413"/>
          <p14:tracePt t="19405" x="2946400" y="1741488"/>
          <p14:tracePt t="19421" x="3036888" y="1731963"/>
          <p14:tracePt t="19438" x="3098800" y="1704975"/>
          <p14:tracePt t="19454" x="3179763" y="1697038"/>
          <p14:tracePt t="19471" x="3214688" y="1697038"/>
          <p14:tracePt t="19488" x="3251200" y="1697038"/>
          <p14:tracePt t="19504" x="3268663" y="1697038"/>
          <p14:tracePt t="19521" x="3276600" y="1697038"/>
          <p14:tracePt t="19538" x="3295650" y="1697038"/>
          <p14:tracePt t="19898" x="3330575" y="1697038"/>
          <p14:tracePt t="19904" x="3375025" y="1687513"/>
          <p14:tracePt t="19913" x="3419475" y="1679575"/>
          <p14:tracePt t="19922" x="3455988" y="1679575"/>
          <p14:tracePt t="19938" x="3527425" y="1679575"/>
          <p14:tracePt t="19955" x="3571875" y="1679575"/>
          <p14:tracePt t="19972" x="3625850" y="1679575"/>
          <p14:tracePt t="19988" x="3670300" y="1679575"/>
          <p14:tracePt t="20006" x="3786188" y="1679575"/>
          <p14:tracePt t="20022" x="3875088" y="1679575"/>
          <p14:tracePt t="20039" x="3965575" y="1679575"/>
          <p14:tracePt t="20055" x="4000500" y="1679575"/>
          <p14:tracePt t="20071" x="4010025" y="1679575"/>
          <p14:tracePt t="20088" x="4044950" y="1679575"/>
          <p14:tracePt t="20105" x="4062413" y="1679575"/>
          <p14:tracePt t="20121" x="4089400" y="1679575"/>
          <p14:tracePt t="20138" x="4116388" y="1679575"/>
          <p14:tracePt t="20155" x="4170363" y="1679575"/>
          <p14:tracePt t="20171" x="4214813" y="1679575"/>
          <p14:tracePt t="20189" x="4276725" y="1679575"/>
          <p14:tracePt t="20205" x="4330700" y="1687513"/>
          <p14:tracePt t="20222" x="4394200" y="1697038"/>
          <p14:tracePt t="20238" x="4456113" y="1704975"/>
          <p14:tracePt t="20255" x="4491038" y="1704975"/>
          <p14:tracePt t="20271" x="4537075" y="1714500"/>
          <p14:tracePt t="20288" x="4589463" y="1724025"/>
          <p14:tracePt t="20305" x="4687888" y="1731963"/>
          <p14:tracePt t="20321" x="4724400" y="1741488"/>
          <p14:tracePt t="20339" x="4776788" y="1751013"/>
          <p14:tracePt t="20355" x="4795838" y="1751013"/>
          <p14:tracePt t="20372" x="4822825" y="1758950"/>
          <p14:tracePt t="20388" x="4830763" y="1768475"/>
          <p14:tracePt t="20405" x="4848225" y="1768475"/>
          <p14:tracePt t="20421" x="4875213" y="1768475"/>
          <p14:tracePt t="20438" x="4884738" y="1768475"/>
          <p14:tracePt t="20455" x="4902200" y="1785938"/>
          <p14:tracePt t="20471" x="4919663" y="1785938"/>
          <p14:tracePt t="20489" x="4938713" y="1795463"/>
          <p14:tracePt t="20505" x="4946650" y="1795463"/>
          <p14:tracePt t="20522" x="4965700" y="1795463"/>
          <p14:tracePt t="20538" x="4983163" y="1795463"/>
          <p14:tracePt t="20555" x="4991100" y="1795463"/>
          <p14:tracePt t="20571" x="5010150" y="1795463"/>
          <p14:tracePt t="20605" x="5027613" y="1795463"/>
          <p14:tracePt t="20621" x="5037138" y="1795463"/>
          <p14:tracePt t="20639" x="5045075" y="1795463"/>
          <p14:tracePt t="20655" x="5054600" y="1795463"/>
          <p14:tracePt t="20688" x="5062538" y="1795463"/>
          <p14:tracePt t="20705" x="5072063" y="1795463"/>
          <p14:tracePt t="20728" x="5081588" y="1795463"/>
          <p14:tracePt t="23409" x="5143500" y="1795463"/>
          <p14:tracePt t="23416" x="5187950" y="1776413"/>
          <p14:tracePt t="23422" x="5232400" y="1768475"/>
          <p14:tracePt t="23439" x="5295900" y="1751013"/>
          <p14:tracePt t="23456" x="5367338" y="1741488"/>
          <p14:tracePt t="23472" x="5419725" y="1741488"/>
          <p14:tracePt t="23489" x="5500688" y="1741488"/>
          <p14:tracePt t="23506" x="5572125" y="1751013"/>
          <p14:tracePt t="23523" x="5705475" y="1768475"/>
          <p14:tracePt t="23539" x="5786438" y="1776413"/>
          <p14:tracePt t="23556" x="5894388" y="1795463"/>
          <p14:tracePt t="23573" x="6037263" y="1822450"/>
          <p14:tracePt t="23590" x="6089650" y="1822450"/>
          <p14:tracePt t="23606" x="6143625" y="1822450"/>
          <p14:tracePt t="23623" x="6161088" y="1822450"/>
          <p14:tracePt t="23640" x="6170613" y="1822450"/>
          <p14:tracePt t="23656" x="6188075" y="1822450"/>
          <p14:tracePt t="23674" x="6197600" y="1822450"/>
          <p14:tracePt t="23689" x="6205538" y="1822450"/>
          <p14:tracePt t="23706" x="6224588" y="1822450"/>
          <p14:tracePt t="23723" x="6242050" y="1822450"/>
          <p14:tracePt t="23739" x="6259513" y="1822450"/>
          <p14:tracePt t="23756" x="6276975" y="1822450"/>
          <p14:tracePt t="23773" x="6286500" y="1822450"/>
          <p14:tracePt t="23789" x="6303963" y="1822450"/>
          <p14:tracePt t="23806" x="6313488" y="1822450"/>
          <p14:tracePt t="23823" x="6323013" y="1822450"/>
          <p14:tracePt t="25938" x="6276975" y="1822450"/>
          <p14:tracePt t="25945" x="6126163" y="1857375"/>
          <p14:tracePt t="25956" x="5929313" y="1911350"/>
          <p14:tracePt t="25973" x="5572125" y="1990725"/>
          <p14:tracePt t="25990" x="5465763" y="2017713"/>
          <p14:tracePt t="26006" x="5340350" y="2044700"/>
          <p14:tracePt t="26023" x="5214938" y="2062163"/>
          <p14:tracePt t="26040" x="4983163" y="2081213"/>
          <p14:tracePt t="26056" x="4894263" y="2081213"/>
          <p14:tracePt t="26073" x="4705350" y="2081213"/>
          <p14:tracePt t="26090" x="4562475" y="2081213"/>
          <p14:tracePt t="26106" x="4491038" y="2081213"/>
          <p14:tracePt t="26123" x="4402138" y="2081213"/>
          <p14:tracePt t="26140" x="4330700" y="2089150"/>
          <p14:tracePt t="26156" x="4197350" y="2116138"/>
          <p14:tracePt t="26173" x="4081463" y="2143125"/>
          <p14:tracePt t="26190" x="4000500" y="2187575"/>
          <p14:tracePt t="26443" x="3857625" y="2187575"/>
          <p14:tracePt t="26450" x="3660775" y="2187575"/>
          <p14:tracePt t="26458" x="3394075" y="2187575"/>
          <p14:tracePt t="26473" x="2813050" y="2187575"/>
          <p14:tracePt t="26490" x="2581275" y="2187575"/>
          <p14:tracePt t="26506" x="2438400" y="2187575"/>
          <p14:tracePt t="26523" x="2160588" y="2197100"/>
          <p14:tracePt t="26540" x="2054225" y="2214563"/>
          <p14:tracePt t="26557" x="1893888" y="2241550"/>
          <p14:tracePt t="26573" x="1776413" y="2268538"/>
          <p14:tracePt t="26590" x="1724025" y="2276475"/>
          <p14:tracePt t="26606" x="1697038" y="2286000"/>
          <p14:tracePt t="26845" x="1616075" y="2286000"/>
          <p14:tracePt t="26853" x="1517650" y="2286000"/>
          <p14:tracePt t="26862" x="1465263" y="2286000"/>
          <p14:tracePt t="26873" x="1384300" y="2268538"/>
          <p14:tracePt t="26890" x="1339850" y="2268538"/>
          <p14:tracePt t="26907" x="1285875" y="2241550"/>
          <p14:tracePt t="26923" x="1258888" y="2241550"/>
          <p14:tracePt t="26940" x="1231900" y="2224088"/>
          <p14:tracePt t="26957" x="1214438" y="2224088"/>
          <p14:tracePt t="26973" x="1204913" y="2214563"/>
          <p14:tracePt t="26990" x="1196975" y="2205038"/>
          <p14:tracePt t="27023" x="1196975" y="2197100"/>
          <p14:tracePt t="27040" x="1204913" y="2187575"/>
          <p14:tracePt t="27057" x="1231900" y="2160588"/>
          <p14:tracePt t="27073" x="1268413" y="2143125"/>
          <p14:tracePt t="27090" x="1393825" y="2098675"/>
          <p14:tracePt t="27107" x="1509713" y="2089150"/>
          <p14:tracePt t="27124" x="1633538" y="2081213"/>
          <p14:tracePt t="27140" x="1704975" y="2071688"/>
          <p14:tracePt t="27158" x="1785938" y="2062163"/>
          <p14:tracePt t="27173" x="1847850" y="2062163"/>
          <p14:tracePt t="27190" x="1938338" y="2062163"/>
          <p14:tracePt t="27207" x="2027238" y="2062163"/>
          <p14:tracePt t="27223" x="2071688" y="2062163"/>
          <p14:tracePt t="27240" x="2125663" y="2062163"/>
          <p14:tracePt t="27257" x="2152650" y="2071688"/>
          <p14:tracePt t="27274" x="2214563" y="2089150"/>
          <p14:tracePt t="27290" x="2251075" y="2089150"/>
          <p14:tracePt t="27308" x="2339975" y="2098675"/>
          <p14:tracePt t="27323" x="2393950" y="2108200"/>
          <p14:tracePt t="27340" x="2473325" y="2125663"/>
          <p14:tracePt t="27357" x="2544763" y="2125663"/>
          <p14:tracePt t="27374" x="2571750" y="2125663"/>
          <p14:tracePt t="27390" x="2616200" y="2125663"/>
          <p14:tracePt t="27407" x="2625725" y="2125663"/>
          <p14:tracePt t="27752" x="2687638" y="2125663"/>
          <p14:tracePt t="27760" x="2768600" y="2116138"/>
          <p14:tracePt t="27774" x="2884488" y="2116138"/>
          <p14:tracePt t="27791" x="2946400" y="2116138"/>
          <p14:tracePt t="27807" x="3009900" y="2116138"/>
          <p14:tracePt t="27824" x="3036888" y="2116138"/>
          <p14:tracePt t="27840" x="3081338" y="2116138"/>
          <p14:tracePt t="27857" x="3125788" y="2116138"/>
          <p14:tracePt t="27873" x="3214688" y="2116138"/>
          <p14:tracePt t="27890" x="3268663" y="2116138"/>
          <p14:tracePt t="27907" x="3340100" y="2116138"/>
          <p14:tracePt t="27924" x="3384550" y="2116138"/>
          <p14:tracePt t="27940" x="3411538" y="2116138"/>
          <p14:tracePt t="27957" x="3465513" y="2125663"/>
          <p14:tracePt t="27974" x="3517900" y="2125663"/>
          <p14:tracePt t="27990" x="3616325" y="2125663"/>
          <p14:tracePt t="28007" x="3670300" y="2125663"/>
          <p14:tracePt t="28024" x="3741738" y="2125663"/>
          <p14:tracePt t="28040" x="3786188" y="2125663"/>
          <p14:tracePt t="28057" x="3840163" y="2125663"/>
          <p14:tracePt t="28074" x="3867150" y="2133600"/>
          <p14:tracePt t="28090" x="3884613" y="2133600"/>
          <p14:tracePt t="28107" x="3929063" y="2133600"/>
          <p14:tracePt t="28124" x="3956050" y="2133600"/>
          <p14:tracePt t="28140" x="4010025" y="2133600"/>
          <p14:tracePt t="28157" x="4037013" y="2133600"/>
          <p14:tracePt t="28174" x="4071938" y="2133600"/>
          <p14:tracePt t="28190" x="4089400" y="2133600"/>
          <p14:tracePt t="28208" x="4116388" y="2133600"/>
          <p14:tracePt t="28224" x="4133850" y="2133600"/>
          <p14:tracePt t="28686" x="4160838" y="2133600"/>
          <p14:tracePt t="28693" x="4197350" y="2133600"/>
          <p14:tracePt t="28707" x="4313238" y="2133600"/>
          <p14:tracePt t="28724" x="4394200" y="2133600"/>
          <p14:tracePt t="28741" x="4483100" y="2133600"/>
          <p14:tracePt t="28758" x="4510088" y="2133600"/>
          <p14:tracePt t="28775" x="4545013" y="2133600"/>
          <p14:tracePt t="28791" x="4562475" y="2133600"/>
          <p14:tracePt t="28809" x="4581525" y="2133600"/>
          <p14:tracePt t="28824" x="4598988" y="2133600"/>
          <p14:tracePt t="28842" x="4616450" y="2133600"/>
          <p14:tracePt t="28857" x="4633913" y="2133600"/>
          <p14:tracePt t="28874" x="4652963" y="2133600"/>
          <p14:tracePt t="28891" x="4687888" y="2133600"/>
          <p14:tracePt t="28908" x="4724400" y="2125663"/>
          <p14:tracePt t="28924" x="4786313" y="2125663"/>
          <p14:tracePt t="28941" x="4830763" y="2125663"/>
          <p14:tracePt t="28958" x="4867275" y="2125663"/>
          <p14:tracePt t="28974" x="4902200" y="2125663"/>
          <p14:tracePt t="28991" x="4919663" y="2125663"/>
          <p14:tracePt t="29007" x="4956175" y="2125663"/>
          <p14:tracePt t="29024" x="4983163" y="2125663"/>
          <p14:tracePt t="29041" x="5010150" y="2125663"/>
          <p14:tracePt t="29057" x="5045075" y="2125663"/>
          <p14:tracePt t="29074" x="5108575" y="2125663"/>
          <p14:tracePt t="29091" x="5143500" y="2125663"/>
          <p14:tracePt t="29108" x="5180013" y="2125663"/>
          <p14:tracePt t="29124" x="5197475" y="2125663"/>
          <p14:tracePt t="29141" x="5224463" y="2125663"/>
          <p14:tracePt t="29157" x="5251450" y="2125663"/>
          <p14:tracePt t="29174" x="5259388" y="2125663"/>
          <p14:tracePt t="29191" x="5276850" y="2125663"/>
          <p14:tracePt t="29207" x="5286375" y="2125663"/>
          <p14:tracePt t="29211" x="5295900" y="2125663"/>
          <p14:tracePt t="29681" x="5251450" y="2125663"/>
          <p14:tracePt t="29687" x="5180013" y="2125663"/>
          <p14:tracePt t="29694" x="5072063" y="2125663"/>
          <p14:tracePt t="29707" x="4857750" y="2143125"/>
          <p14:tracePt t="29724" x="4705350" y="2143125"/>
          <p14:tracePt t="29741" x="4572000" y="2152650"/>
          <p14:tracePt t="29757" x="4251325" y="2179638"/>
          <p14:tracePt t="29774" x="4089400" y="2187575"/>
          <p14:tracePt t="29791" x="3840163" y="2224088"/>
          <p14:tracePt t="29807" x="3589338" y="2259013"/>
          <p14:tracePt t="29824" x="3367088" y="2322513"/>
          <p14:tracePt t="29841" x="3214688" y="2339975"/>
          <p14:tracePt t="29858" x="2982913" y="2384425"/>
          <p14:tracePt t="29874" x="2894013" y="2401888"/>
          <p14:tracePt t="29891" x="2847975" y="2401888"/>
          <p14:tracePt t="29907" x="2786063" y="2419350"/>
          <p14:tracePt t="29924" x="2741613" y="2428875"/>
          <p14:tracePt t="29941" x="2705100" y="2438400"/>
          <p14:tracePt t="30180" x="2652713" y="2438400"/>
          <p14:tracePt t="30187" x="2589213" y="2438400"/>
          <p14:tracePt t="30194" x="2517775" y="2446338"/>
          <p14:tracePt t="30207" x="2366963" y="2446338"/>
          <p14:tracePt t="30224" x="2187575" y="2446338"/>
          <p14:tracePt t="30241" x="1982788" y="2446338"/>
          <p14:tracePt t="30257" x="1938338" y="2446338"/>
          <p14:tracePt t="30274" x="1901825" y="2446338"/>
          <p14:tracePt t="30291" x="1884363" y="2446338"/>
          <p14:tracePt t="30308" x="1866900" y="2446338"/>
          <p14:tracePt t="30324" x="1847850" y="2446338"/>
          <p14:tracePt t="30342" x="1830388" y="2455863"/>
          <p14:tracePt t="30358" x="1822450" y="2455863"/>
          <p14:tracePt t="30374" x="1803400" y="2455863"/>
          <p14:tracePt t="30391" x="1795463" y="2455863"/>
          <p14:tracePt t="30408" x="1785938" y="2455863"/>
          <p14:tracePt t="30424" x="1776413" y="2455863"/>
          <p14:tracePt t="30519" x="1785938" y="2455863"/>
          <p14:tracePt t="30533" x="1795463" y="2455863"/>
          <p14:tracePt t="30547" x="1803400" y="2455863"/>
          <p14:tracePt t="30558" x="1812925" y="2455863"/>
          <p14:tracePt t="30574" x="1830388" y="2455863"/>
          <p14:tracePt t="30591" x="1847850" y="2455863"/>
          <p14:tracePt t="30608" x="1893888" y="2455863"/>
          <p14:tracePt t="30624" x="1928813" y="2455863"/>
          <p14:tracePt t="30642" x="2000250" y="2455863"/>
          <p14:tracePt t="30658" x="2044700" y="2455863"/>
          <p14:tracePt t="30674" x="2089150" y="2455863"/>
          <p14:tracePt t="30691" x="2179638" y="2455863"/>
          <p14:tracePt t="30708" x="2268538" y="2455863"/>
          <p14:tracePt t="30710" x="2330450" y="2465388"/>
          <p14:tracePt t="30724" x="2473325" y="2465388"/>
          <p14:tracePt t="30741" x="2581275" y="2473325"/>
          <p14:tracePt t="30758" x="2652713" y="2482850"/>
          <p14:tracePt t="30775" x="2687638" y="2482850"/>
          <p14:tracePt t="30792" x="2732088" y="2482850"/>
          <p14:tracePt t="30808" x="2786063" y="2490788"/>
          <p14:tracePt t="30825" x="2847975" y="2490788"/>
          <p14:tracePt t="30841" x="2982913" y="2490788"/>
          <p14:tracePt t="30858" x="3054350" y="2490788"/>
          <p14:tracePt t="30874" x="3125788" y="2500313"/>
          <p14:tracePt t="30891" x="3152775" y="2500313"/>
          <p14:tracePt t="30908" x="3170238" y="2509838"/>
          <p14:tracePt t="30924" x="3187700" y="2509838"/>
          <p14:tracePt t="30942" x="3214688" y="2509838"/>
          <p14:tracePt t="30958" x="3241675" y="2509838"/>
          <p14:tracePt t="30974" x="3276600" y="2509838"/>
          <p14:tracePt t="30991" x="3357563" y="2509838"/>
          <p14:tracePt t="31008" x="3402013" y="2509838"/>
          <p14:tracePt t="31025" x="3446463" y="2509838"/>
          <p14:tracePt t="31041" x="3473450" y="2509838"/>
          <p14:tracePt t="31058" x="3509963" y="2517775"/>
          <p14:tracePt t="31074" x="3536950" y="2517775"/>
          <p14:tracePt t="31092" x="3571875" y="2517775"/>
          <p14:tracePt t="31108" x="3598863" y="2517775"/>
          <p14:tracePt t="31125" x="3633788" y="2517775"/>
          <p14:tracePt t="31141" x="3705225" y="2527300"/>
          <p14:tracePt t="31158" x="3741738" y="2536825"/>
          <p14:tracePt t="31174" x="3786188" y="2544763"/>
          <p14:tracePt t="31191" x="3830638" y="2544763"/>
          <p14:tracePt t="31208" x="3867150" y="2544763"/>
          <p14:tracePt t="31720" x="3911600" y="2544763"/>
          <p14:tracePt t="31729" x="3956050" y="2544763"/>
          <p14:tracePt t="31734" x="4010025" y="2544763"/>
          <p14:tracePt t="31741" x="4037013" y="2544763"/>
          <p14:tracePt t="31758" x="4098925" y="2544763"/>
          <p14:tracePt t="31775" x="4197350" y="2536825"/>
          <p14:tracePt t="31791" x="4276725" y="2527300"/>
          <p14:tracePt t="31808" x="4367213" y="2527300"/>
          <p14:tracePt t="31825" x="4402138" y="2527300"/>
          <p14:tracePt t="31842" x="4446588" y="2527300"/>
          <p14:tracePt t="31858" x="4500563" y="2527300"/>
          <p14:tracePt t="31875" x="4545013" y="2527300"/>
          <p14:tracePt t="31891" x="4625975" y="2527300"/>
          <p14:tracePt t="31908" x="4687888" y="2527300"/>
          <p14:tracePt t="31925" x="4768850" y="2527300"/>
          <p14:tracePt t="31941" x="4795838" y="2527300"/>
          <p14:tracePt t="31958" x="4830763" y="2544763"/>
          <p14:tracePt t="31975" x="4840288" y="2544763"/>
          <p14:tracePt t="31992" x="4857750" y="2544763"/>
          <p14:tracePt t="32008" x="4867275" y="2544763"/>
          <p14:tracePt t="32026" x="4894263" y="2544763"/>
          <p14:tracePt t="32041" x="4902200" y="2554288"/>
          <p14:tracePt t="32368" x="4946650" y="2554288"/>
          <p14:tracePt t="32376" x="5010150" y="2544763"/>
          <p14:tracePt t="32392" x="5108575" y="2527300"/>
          <p14:tracePt t="32408" x="5268913" y="2527300"/>
          <p14:tracePt t="32425" x="5348288" y="2527300"/>
          <p14:tracePt t="32442" x="5429250" y="2527300"/>
          <p14:tracePt t="32458" x="5446713" y="2527300"/>
          <p14:tracePt t="32475" x="5473700" y="2527300"/>
          <p14:tracePt t="32491" x="5510213" y="2527300"/>
          <p14:tracePt t="32508" x="5545138" y="2527300"/>
          <p14:tracePt t="32525" x="5616575" y="2527300"/>
          <p14:tracePt t="32541" x="5670550" y="2527300"/>
          <p14:tracePt t="32558" x="5759450" y="2527300"/>
          <p14:tracePt t="32575" x="5795963" y="2527300"/>
          <p14:tracePt t="32592" x="5822950" y="2527300"/>
          <p14:tracePt t="32608" x="5840413" y="2536825"/>
          <p14:tracePt t="32625" x="5857875" y="2536825"/>
          <p14:tracePt t="32642" x="5875338" y="2536825"/>
          <p14:tracePt t="32658" x="5894388" y="2536825"/>
          <p14:tracePt t="32675" x="5919788" y="2536825"/>
          <p14:tracePt t="32692" x="5929313" y="2544763"/>
          <p14:tracePt t="32708" x="5938838" y="2544763"/>
          <p14:tracePt t="32725" x="5946775" y="2544763"/>
          <p14:tracePt t="32741" x="5956300" y="2544763"/>
          <p14:tracePt t="32758" x="5965825" y="2544763"/>
          <p14:tracePt t="32776" x="5973763" y="2544763"/>
          <p14:tracePt t="32792" x="5991225" y="2544763"/>
          <p14:tracePt t="32808" x="6000750" y="2544763"/>
          <p14:tracePt t="32825" x="6018213" y="2544763"/>
          <p14:tracePt t="32842" x="6027738" y="2544763"/>
          <p14:tracePt t="32858" x="6054725" y="2544763"/>
          <p14:tracePt t="38368" x="6018213" y="2544763"/>
          <p14:tracePt t="38376" x="5983288" y="2544763"/>
          <p14:tracePt t="38384" x="5956300" y="2554288"/>
          <p14:tracePt t="38393" x="5929313" y="2554288"/>
          <p14:tracePt t="38410" x="5875338" y="2554288"/>
          <p14:tracePt t="38426" x="5857875" y="2554288"/>
          <p14:tracePt t="38443" x="5813425" y="2554288"/>
          <p14:tracePt t="38460" x="5759450" y="2554288"/>
          <p14:tracePt t="38476" x="5626100" y="2554288"/>
          <p14:tracePt t="38493" x="5518150" y="2554288"/>
          <p14:tracePt t="38511" x="5419725" y="2554288"/>
          <p14:tracePt t="38527" x="5375275" y="2554288"/>
          <p14:tracePt t="38544" x="5330825" y="2554288"/>
          <p14:tracePt t="38560" x="5286375" y="2562225"/>
          <p14:tracePt t="38577" x="5241925" y="2571750"/>
          <p14:tracePt t="38593" x="5170488" y="2581275"/>
          <p14:tracePt t="38610" x="5143500" y="2581275"/>
          <p14:tracePt t="38627" x="5081588" y="2581275"/>
          <p14:tracePt t="38643" x="5062538" y="2589213"/>
          <p14:tracePt t="38942" x="5018088" y="2589213"/>
          <p14:tracePt t="38950" x="4946650" y="2589213"/>
          <p14:tracePt t="38960" x="4840288" y="2589213"/>
          <p14:tracePt t="38977" x="4322763" y="2581275"/>
          <p14:tracePt t="38994" x="4000500" y="2589213"/>
          <p14:tracePt t="39010" x="3660775" y="2660650"/>
          <p14:tracePt t="39027" x="3581400" y="2679700"/>
          <p14:tracePt t="39044" x="3465513" y="2705100"/>
          <p14:tracePt t="39060" x="3340100" y="2732088"/>
          <p14:tracePt t="39077" x="3187700" y="2776538"/>
          <p14:tracePt t="39093" x="3143250" y="2795588"/>
          <p14:tracePt t="39110" x="3125788" y="2803525"/>
          <p14:tracePt t="39420" x="3054350" y="2803525"/>
          <p14:tracePt t="39427" x="2894013" y="2795588"/>
          <p14:tracePt t="39444" x="2625725" y="2768600"/>
          <p14:tracePt t="39460" x="2276475" y="2759075"/>
          <p14:tracePt t="39477" x="2044700" y="2759075"/>
          <p14:tracePt t="39494" x="1866900" y="2786063"/>
          <p14:tracePt t="39510" x="1785938" y="2795588"/>
          <p14:tracePt t="39528" x="1687513" y="2813050"/>
          <p14:tracePt t="39544" x="1652588" y="2822575"/>
          <p14:tracePt t="39560" x="1625600" y="2830513"/>
          <p14:tracePt t="39577" x="1616075" y="2847975"/>
          <p14:tracePt t="39835" x="1554163" y="2847975"/>
          <p14:tracePt t="39843" x="1482725" y="2847975"/>
          <p14:tracePt t="39852" x="1419225" y="2847975"/>
          <p14:tracePt t="39860" x="1374775" y="2847975"/>
          <p14:tracePt t="39877" x="1223963" y="2840038"/>
          <p14:tracePt t="39894" x="1160463" y="2840038"/>
          <p14:tracePt t="39910" x="1098550" y="2840038"/>
          <p14:tracePt t="39927" x="1062038" y="2840038"/>
          <p14:tracePt t="39943" x="1044575" y="2847975"/>
          <p14:tracePt t="39960" x="1027113" y="2847975"/>
          <p14:tracePt t="39977" x="1017588" y="2847975"/>
          <p14:tracePt t="39994" x="1009650" y="2847975"/>
          <p14:tracePt t="40010" x="1000125" y="2847975"/>
          <p14:tracePt t="40087" x="1009650" y="2847975"/>
          <p14:tracePt t="40094" x="1017588" y="2847975"/>
          <p14:tracePt t="40108" x="1027113" y="2847975"/>
          <p14:tracePt t="40121" x="1044575" y="2847975"/>
          <p14:tracePt t="40135" x="1062038" y="2847975"/>
          <p14:tracePt t="40144" x="1071563" y="2847975"/>
          <p14:tracePt t="40161" x="1108075" y="2847975"/>
          <p14:tracePt t="40177" x="1133475" y="2847975"/>
          <p14:tracePt t="40194" x="1152525" y="2847975"/>
          <p14:tracePt t="40210" x="1179513" y="2847975"/>
          <p14:tracePt t="40227" x="1223963" y="2847975"/>
          <p14:tracePt t="40244" x="1312863" y="2840038"/>
          <p14:tracePt t="40260" x="1366838" y="2840038"/>
          <p14:tracePt t="40278" x="1419225" y="2840038"/>
          <p14:tracePt t="40294" x="1465263" y="2830513"/>
          <p14:tracePt t="40311" x="1509713" y="2830513"/>
          <p14:tracePt t="40327" x="1562100" y="2830513"/>
          <p14:tracePt t="40344" x="1616075" y="2830513"/>
          <p14:tracePt t="40360" x="1758950" y="2822575"/>
          <p14:tracePt t="40377" x="1874838" y="2803525"/>
          <p14:tracePt t="40394" x="1946275" y="2803525"/>
          <p14:tracePt t="40410" x="1973263" y="2795588"/>
          <p14:tracePt t="40427" x="2009775" y="2795588"/>
          <p14:tracePt t="40756" x="2054225" y="2795588"/>
          <p14:tracePt t="40765" x="2089150" y="2795588"/>
          <p14:tracePt t="40777" x="2152650" y="2803525"/>
          <p14:tracePt t="40794" x="2187575" y="2813050"/>
          <p14:tracePt t="40811" x="2251075" y="2822575"/>
          <p14:tracePt t="40827" x="2295525" y="2830513"/>
          <p14:tracePt t="40844" x="2374900" y="2840038"/>
          <p14:tracePt t="40860" x="2438400" y="2857500"/>
          <p14:tracePt t="40878" x="2536825" y="2874963"/>
          <p14:tracePt t="40894" x="2589213" y="2884488"/>
          <p14:tracePt t="40910" x="2670175" y="2894013"/>
          <p14:tracePt t="40927" x="2803525" y="2911475"/>
          <p14:tracePt t="40944" x="2840038" y="2919413"/>
          <p14:tracePt t="40960" x="2874963" y="2919413"/>
          <p14:tracePt t="40977" x="2894013" y="2928938"/>
          <p14:tracePt t="40994" x="2928938" y="2938463"/>
          <p14:tracePt t="41010" x="2938463" y="2938463"/>
          <p14:tracePt t="41028" x="2973388" y="2955925"/>
          <p14:tracePt t="41044" x="2990850" y="2955925"/>
          <p14:tracePt t="41060" x="3017838" y="2955925"/>
          <p14:tracePt t="41077" x="3054350" y="2955925"/>
          <p14:tracePt t="41094" x="3071813" y="2955925"/>
          <p14:tracePt t="41110" x="3108325" y="2965450"/>
          <p14:tracePt t="41127" x="3133725" y="2973388"/>
          <p14:tracePt t="41144" x="3197225" y="2965450"/>
          <p14:tracePt t="41507" x="3259138" y="2955925"/>
          <p14:tracePt t="41515" x="3322638" y="2946400"/>
          <p14:tracePt t="41527" x="3419475" y="2938463"/>
          <p14:tracePt t="41545" x="3473450" y="2938463"/>
          <p14:tracePt t="41561" x="3527425" y="2938463"/>
          <p14:tracePt t="41578" x="3562350" y="2938463"/>
          <p14:tracePt t="41595" x="3616325" y="2938463"/>
          <p14:tracePt t="41611" x="3670300" y="2938463"/>
          <p14:tracePt t="41629" x="3741738" y="2938463"/>
          <p14:tracePt t="41644" x="3786188" y="2938463"/>
          <p14:tracePt t="41661" x="3803650" y="2938463"/>
          <p14:tracePt t="41678" x="3840163" y="2938463"/>
          <p14:tracePt t="41694" x="3875088" y="2946400"/>
          <p14:tracePt t="41711" x="3902075" y="2946400"/>
          <p14:tracePt t="41727" x="3929063" y="2946400"/>
          <p14:tracePt t="41744" x="3973513" y="2946400"/>
          <p14:tracePt t="41761" x="3990975" y="2946400"/>
          <p14:tracePt t="41778" x="4027488" y="2955925"/>
          <p14:tracePt t="41794" x="4044950" y="2955925"/>
          <p14:tracePt t="41811" x="4062413" y="2965450"/>
          <p14:tracePt t="41827" x="4081463" y="2973388"/>
          <p14:tracePt t="41844" x="4098925" y="2973388"/>
          <p14:tracePt t="41861" x="4116388" y="2973388"/>
          <p14:tracePt t="42407" x="4170363" y="2973388"/>
          <p14:tracePt t="42414" x="4232275" y="2965450"/>
          <p14:tracePt t="42428" x="4348163" y="2946400"/>
          <p14:tracePt t="42444" x="4411663" y="2946400"/>
          <p14:tracePt t="42461" x="4456113" y="2946400"/>
          <p14:tracePt t="42478" x="4473575" y="2946400"/>
          <p14:tracePt t="42495" x="4491038" y="2946400"/>
          <p14:tracePt t="42511" x="4510088" y="2946400"/>
          <p14:tracePt t="42528" x="4527550" y="2946400"/>
          <p14:tracePt t="42545" x="4562475" y="2946400"/>
          <p14:tracePt t="42561" x="4589463" y="2946400"/>
          <p14:tracePt t="42578" x="4660900" y="2938463"/>
          <p14:tracePt t="42594" x="4679950" y="2938463"/>
          <p14:tracePt t="42611" x="4705350" y="2938463"/>
          <p14:tracePt t="42628" x="4732338" y="2938463"/>
          <p14:tracePt t="42645" x="4759325" y="2938463"/>
          <p14:tracePt t="42661" x="4776788" y="2938463"/>
          <p14:tracePt t="42678" x="4786313" y="2938463"/>
          <p14:tracePt t="42694" x="4813300" y="2938463"/>
          <p14:tracePt t="42711" x="4830763" y="2938463"/>
          <p14:tracePt t="42715" x="4840288" y="2938463"/>
          <p14:tracePt t="42728" x="4857750" y="2938463"/>
          <p14:tracePt t="42744" x="4867275" y="2938463"/>
          <p14:tracePt t="42761" x="4894263" y="2938463"/>
          <p14:tracePt t="42778" x="4911725" y="2938463"/>
          <p14:tracePt t="42795" x="4938713" y="2938463"/>
          <p14:tracePt t="42811" x="4965700" y="2938463"/>
          <p14:tracePt t="42828" x="4983163" y="2938463"/>
          <p14:tracePt t="42845" x="5010150" y="2938463"/>
          <p14:tracePt t="42861" x="5027613" y="2938463"/>
          <p14:tracePt t="43213" x="5062538" y="2938463"/>
          <p14:tracePt t="43220" x="5116513" y="2938463"/>
          <p14:tracePt t="43228" x="5153025" y="2946400"/>
          <p14:tracePt t="43245" x="5322888" y="2965450"/>
          <p14:tracePt t="43261" x="5483225" y="2982913"/>
          <p14:tracePt t="43278" x="5572125" y="2990850"/>
          <p14:tracePt t="43296" x="5661025" y="3000375"/>
          <p14:tracePt t="43311" x="5697538" y="3009900"/>
          <p14:tracePt t="43328" x="5732463" y="3017838"/>
          <p14:tracePt t="43345" x="5741988" y="3017838"/>
          <p14:tracePt t="43362" x="5768975" y="3017838"/>
          <p14:tracePt t="43378" x="5776913" y="3017838"/>
          <p14:tracePt t="43395" x="5786438" y="3017838"/>
          <p14:tracePt t="43428" x="5776913" y="3017838"/>
          <p14:tracePt t="43445" x="5483225" y="3009900"/>
          <p14:tracePt t="43461" x="4894263" y="3000375"/>
          <p14:tracePt t="43478" x="3670300" y="3170238"/>
          <p14:tracePt t="43495" x="2847975" y="3411538"/>
          <p14:tracePt t="43511" x="2517775" y="3446463"/>
          <p14:tracePt t="43528" x="2187575" y="3473450"/>
          <p14:tracePt t="43545" x="2044700" y="3473450"/>
          <p14:tracePt t="43561" x="1946275" y="3473450"/>
          <p14:tracePt t="43578" x="1731963" y="3473450"/>
          <p14:tracePt t="43594" x="1509713" y="3473450"/>
          <p14:tracePt t="43611" x="1347788" y="3490913"/>
          <p14:tracePt t="43628" x="1108075" y="3517900"/>
          <p14:tracePt t="43644" x="1054100" y="3536950"/>
          <p14:tracePt t="43661" x="1017588" y="3554413"/>
          <p14:tracePt t="43678" x="1009650" y="3554413"/>
          <p14:tracePt t="44174" x="1062038" y="3554413"/>
          <p14:tracePt t="44181" x="1133475" y="3536950"/>
          <p14:tracePt t="44195" x="1214438" y="3517900"/>
          <p14:tracePt t="44212" x="1258888" y="3509963"/>
          <p14:tracePt t="44216" x="1276350" y="3509963"/>
          <p14:tracePt t="44228" x="1312863" y="3509963"/>
          <p14:tracePt t="44245" x="1330325" y="3509963"/>
          <p14:tracePt t="44262" x="1374775" y="3509963"/>
          <p14:tracePt t="44278" x="1401763" y="3509963"/>
          <p14:tracePt t="44296" x="1446213" y="3509963"/>
          <p14:tracePt t="44312" x="1465263" y="3509963"/>
          <p14:tracePt t="44328" x="1482725" y="3509963"/>
          <p14:tracePt t="44345" x="1509713" y="3509963"/>
          <p14:tracePt t="44362" x="1527175" y="3509963"/>
          <p14:tracePt t="44378" x="1554163" y="3509963"/>
          <p14:tracePt t="44395" x="1571625" y="3509963"/>
          <p14:tracePt t="44411" x="1589088" y="3500438"/>
          <p14:tracePt t="44428" x="1608138" y="3500438"/>
          <p14:tracePt t="44445" x="1625600" y="3490913"/>
          <p14:tracePt t="44903" x="1687513" y="3455988"/>
          <p14:tracePt t="44910" x="1776413" y="3411538"/>
          <p14:tracePt t="44917" x="1857375" y="3384550"/>
          <p14:tracePt t="44928" x="1901825" y="3367088"/>
          <p14:tracePt t="44945" x="2009775" y="3340100"/>
          <p14:tracePt t="44962" x="2071688" y="3340100"/>
          <p14:tracePt t="44978" x="2116138" y="3330575"/>
          <p14:tracePt t="44995" x="2143125" y="3330575"/>
          <p14:tracePt t="45012" x="2160588" y="3330575"/>
          <p14:tracePt t="45028" x="2170113" y="3330575"/>
          <p14:tracePt t="45046" x="2187575" y="3330575"/>
          <p14:tracePt t="45062" x="2197100" y="3330575"/>
          <p14:tracePt t="45078" x="2205038" y="3330575"/>
          <p14:tracePt t="45095" x="2214563" y="3330575"/>
          <p14:tracePt t="45112" x="2232025" y="3330575"/>
          <p14:tracePt t="45128" x="2241550" y="3330575"/>
          <p14:tracePt t="45416" x="2295525" y="3322638"/>
          <p14:tracePt t="45423" x="2384425" y="3313113"/>
          <p14:tracePt t="45431" x="2438400" y="3303588"/>
          <p14:tracePt t="45445" x="2562225" y="3295650"/>
          <p14:tracePt t="45462" x="2803525" y="3286125"/>
          <p14:tracePt t="45478" x="2901950" y="3286125"/>
          <p14:tracePt t="45495" x="2965450" y="3286125"/>
          <p14:tracePt t="45512" x="3017838" y="3286125"/>
          <p14:tracePt t="45528" x="3062288" y="3286125"/>
          <p14:tracePt t="45545" x="3170238" y="3286125"/>
          <p14:tracePt t="45562" x="3268663" y="3286125"/>
          <p14:tracePt t="45578" x="3340100" y="3295650"/>
          <p14:tracePt t="45595" x="3375025" y="3295650"/>
          <p14:tracePt t="45612" x="3402013" y="3303588"/>
          <p14:tracePt t="45628" x="3419475" y="3303588"/>
          <p14:tracePt t="45645" x="3446463" y="3303588"/>
          <p14:tracePt t="45662" x="3500438" y="3303588"/>
          <p14:tracePt t="45678" x="3554413" y="3313113"/>
          <p14:tracePt t="45695" x="3608388" y="3313113"/>
          <p14:tracePt t="45712" x="3633788" y="3313113"/>
          <p14:tracePt t="45728" x="3687763" y="3322638"/>
          <p14:tracePt t="45745" x="3724275" y="3330575"/>
          <p14:tracePt t="45762" x="3751263" y="3330575"/>
          <p14:tracePt t="45778" x="3786188" y="3340100"/>
          <p14:tracePt t="45796" x="3822700" y="3340100"/>
          <p14:tracePt t="45812" x="3857625" y="3340100"/>
          <p14:tracePt t="45829" x="3884613" y="3340100"/>
          <p14:tracePt t="45845" x="3911600" y="3340100"/>
          <p14:tracePt t="45862" x="3919538" y="3340100"/>
          <p14:tracePt t="45878" x="3938588" y="3340100"/>
          <p14:tracePt t="46193" x="4125913" y="3322638"/>
          <p14:tracePt t="46201" x="4313238" y="3295650"/>
          <p14:tracePt t="46213" x="4500563" y="3276600"/>
          <p14:tracePt t="46229" x="4697413" y="3268663"/>
          <p14:tracePt t="46245" x="4776788" y="3268663"/>
          <p14:tracePt t="46262" x="4830763" y="3268663"/>
          <p14:tracePt t="46279" x="4848225" y="3268663"/>
          <p14:tracePt t="46296" x="4857750" y="3268663"/>
          <p14:tracePt t="46312" x="4875213" y="3268663"/>
          <p14:tracePt t="46329" x="4902200" y="3268663"/>
          <p14:tracePt t="46345" x="4911725" y="3268663"/>
          <p14:tracePt t="46363" x="4956175" y="3268663"/>
          <p14:tracePt t="46379" x="5000625" y="3268663"/>
          <p14:tracePt t="46396" x="5037138" y="3268663"/>
          <p14:tracePt t="46412" x="5108575" y="3268663"/>
          <p14:tracePt t="46429" x="5143500" y="3268663"/>
          <p14:tracePt t="46446" x="5197475" y="3268663"/>
          <p14:tracePt t="46462" x="5214938" y="3268663"/>
          <p14:tracePt t="46479" x="5251450" y="3268663"/>
          <p14:tracePt t="46495" x="5268913" y="3268663"/>
          <p14:tracePt t="46513" x="5295900" y="3268663"/>
          <p14:tracePt t="46529" x="5313363" y="3268663"/>
          <p14:tracePt t="46546" x="5330825" y="3268663"/>
          <p14:tracePt t="46821" x="5394325" y="3268663"/>
          <p14:tracePt t="46829" x="5446713" y="3268663"/>
          <p14:tracePt t="46837" x="5483225" y="3268663"/>
          <p14:tracePt t="46846" x="5518150" y="3268663"/>
          <p14:tracePt t="46862" x="5599113" y="3268663"/>
          <p14:tracePt t="46879" x="5634038" y="3286125"/>
          <p14:tracePt t="46895" x="5688013" y="3295650"/>
          <p14:tracePt t="46912" x="5741988" y="3313113"/>
          <p14:tracePt t="46929" x="5813425" y="3322638"/>
          <p14:tracePt t="46945" x="5848350" y="3322638"/>
          <p14:tracePt t="46963" x="5875338" y="3340100"/>
          <p14:tracePt t="46979" x="5894388" y="3340100"/>
          <p14:tracePt t="46995" x="5902325" y="3340100"/>
          <p14:tracePt t="47012" x="5911850" y="3348038"/>
          <p14:tracePt t="47045" x="5919788" y="3348038"/>
          <p14:tracePt t="47066" x="5911850" y="3348038"/>
          <p14:tracePt t="47079" x="5830888" y="3340100"/>
          <p14:tracePt t="47095" x="5705475" y="3313113"/>
          <p14:tracePt t="47113" x="5491163" y="3276600"/>
          <p14:tracePt t="47129" x="5081588" y="3276600"/>
          <p14:tracePt t="47146" x="4660900" y="3295650"/>
          <p14:tracePt t="47162" x="3983038" y="3357563"/>
          <p14:tracePt t="47179" x="3795713" y="3402013"/>
          <p14:tracePt t="47195" x="3455988" y="3465513"/>
          <p14:tracePt t="47212" x="3313113" y="3500438"/>
          <p14:tracePt t="47215" x="3268663" y="3517900"/>
          <p14:tracePt t="47229" x="3205163" y="3536950"/>
          <p14:tracePt t="47245" x="3081338" y="3562350"/>
          <p14:tracePt t="47263" x="2919413" y="3589338"/>
          <p14:tracePt t="47279" x="2874963" y="3598863"/>
          <p14:tracePt t="47295" x="2867025" y="3608388"/>
          <p14:tracePt t="47503" x="2803525" y="3616325"/>
          <p14:tracePt t="47511" x="2724150" y="3633788"/>
          <p14:tracePt t="47520" x="2670175" y="3643313"/>
          <p14:tracePt t="47530" x="2517775" y="3670300"/>
          <p14:tracePt t="47546" x="2347913" y="3697288"/>
          <p14:tracePt t="47564" x="2125663" y="3732213"/>
          <p14:tracePt t="47579" x="2062163" y="3751263"/>
          <p14:tracePt t="47596" x="2027238" y="3759200"/>
          <p14:tracePt t="47612" x="1982788" y="3768725"/>
          <p14:tracePt t="47629" x="1938338" y="3786188"/>
          <p14:tracePt t="47646" x="1866900" y="3795713"/>
          <p14:tracePt t="47662" x="1839913" y="3795713"/>
          <p14:tracePt t="47679" x="1795463" y="3813175"/>
          <p14:tracePt t="47696" x="1785938" y="3813175"/>
          <p14:tracePt t="47713" x="1758950" y="3822700"/>
          <p14:tracePt t="47735" x="1751013" y="3822700"/>
          <p14:tracePt t="47746" x="1751013" y="3830638"/>
          <p14:tracePt t="47762" x="1731963" y="3840163"/>
          <p14:tracePt t="47779" x="1724025" y="3840163"/>
          <p14:tracePt t="47796" x="1714500" y="3848100"/>
          <p14:tracePt t="47812" x="1704975" y="3848100"/>
          <p14:tracePt t="47905" x="1714500" y="3848100"/>
          <p14:tracePt t="47919" x="1724025" y="3848100"/>
          <p14:tracePt t="47933" x="1731963" y="3848100"/>
          <p14:tracePt t="47947" x="1741488" y="3848100"/>
          <p14:tracePt t="47955" x="1751013" y="3848100"/>
          <p14:tracePt t="47967" x="1768475" y="3848100"/>
          <p14:tracePt t="47980" x="1803400" y="3848100"/>
          <p14:tracePt t="47996" x="1839913" y="3848100"/>
          <p14:tracePt t="48013" x="1884363" y="3848100"/>
          <p14:tracePt t="48029" x="1938338" y="3840163"/>
          <p14:tracePt t="48046" x="1990725" y="3840163"/>
          <p14:tracePt t="48063" x="2062163" y="3840163"/>
          <p14:tracePt t="48079" x="2108200" y="3840163"/>
          <p14:tracePt t="48096" x="2179638" y="3840163"/>
          <p14:tracePt t="48113" x="2241550" y="3840163"/>
          <p14:tracePt t="48130" x="2312988" y="3840163"/>
          <p14:tracePt t="48146" x="2339975" y="3840163"/>
          <p14:tracePt t="48163" x="2374900" y="3840163"/>
          <p14:tracePt t="48179" x="2428875" y="3840163"/>
          <p14:tracePt t="48196" x="2473325" y="3840163"/>
          <p14:tracePt t="48212" x="2544763" y="3840163"/>
          <p14:tracePt t="48229" x="2598738" y="3840163"/>
          <p14:tracePt t="48246" x="2660650" y="3848100"/>
          <p14:tracePt t="48262" x="2697163" y="3848100"/>
          <p14:tracePt t="48279" x="2724150" y="3848100"/>
          <p14:tracePt t="48296" x="2751138" y="3848100"/>
          <p14:tracePt t="48313" x="2759075" y="3848100"/>
          <p14:tracePt t="48329" x="2803525" y="3848100"/>
          <p14:tracePt t="48346" x="2840038" y="3848100"/>
          <p14:tracePt t="48363" x="2911475" y="3848100"/>
          <p14:tracePt t="48379" x="2965450" y="3848100"/>
          <p14:tracePt t="48396" x="3017838" y="3848100"/>
          <p14:tracePt t="48413" x="3044825" y="3848100"/>
          <p14:tracePt t="48430" x="3071813" y="3848100"/>
          <p14:tracePt t="48446" x="3089275" y="3848100"/>
          <p14:tracePt t="48463" x="3108325" y="3848100"/>
          <p14:tracePt t="48479" x="3125788" y="3848100"/>
          <p14:tracePt t="48496" x="3143250" y="3848100"/>
          <p14:tracePt t="48513" x="3152775" y="3848100"/>
          <p14:tracePt t="48529" x="3160713" y="3848100"/>
          <p14:tracePt t="48547" x="3170238" y="3848100"/>
          <p14:tracePt t="48563" x="3179763" y="3848100"/>
          <p14:tracePt t="48997" x="3232150" y="3848100"/>
          <p14:tracePt t="49005" x="3313113" y="3848100"/>
          <p14:tracePt t="49013" x="3402013" y="3830638"/>
          <p14:tracePt t="49031" x="3581400" y="3813175"/>
          <p14:tracePt t="49050" x="3616325" y="3803650"/>
          <p14:tracePt t="49063" x="3625850" y="3803650"/>
          <p14:tracePt t="49079" x="3643313" y="3803650"/>
          <p14:tracePt t="49096" x="3652838" y="3803650"/>
          <p14:tracePt t="49113" x="3660775" y="3803650"/>
          <p14:tracePt t="49129" x="3679825" y="3803650"/>
          <p14:tracePt t="49146" x="3705225" y="3803650"/>
          <p14:tracePt t="49163" x="3741738" y="3803650"/>
          <p14:tracePt t="49180" x="3830638" y="3803650"/>
          <p14:tracePt t="49196" x="3884613" y="3803650"/>
          <p14:tracePt t="49213" x="3919538" y="3803650"/>
          <p14:tracePt t="49216" x="3929063" y="3803650"/>
          <p14:tracePt t="49230" x="3965575" y="3803650"/>
          <p14:tracePt t="49246" x="3983038" y="3803650"/>
          <p14:tracePt t="49263" x="4010025" y="3803650"/>
          <p14:tracePt t="49280" x="4017963" y="3803650"/>
          <p14:tracePt t="49296" x="4044950" y="3803650"/>
          <p14:tracePt t="49313" x="4054475" y="3803650"/>
          <p14:tracePt t="49330" x="4062413" y="3795713"/>
          <p14:tracePt t="49612" x="4133850" y="3795713"/>
          <p14:tracePt t="49620" x="4276725" y="3795713"/>
          <p14:tracePt t="49631" x="4500563" y="3786188"/>
          <p14:tracePt t="49647" x="4679950" y="3786188"/>
          <p14:tracePt t="49663" x="4822825" y="3786188"/>
          <p14:tracePt t="49680" x="4965700" y="3803650"/>
          <p14:tracePt t="49696" x="5000625" y="3803650"/>
          <p14:tracePt t="49713" x="5045075" y="3803650"/>
          <p14:tracePt t="49730" x="5062538" y="3803650"/>
          <p14:tracePt t="49747" x="5108575" y="3803650"/>
          <p14:tracePt t="49763" x="5160963" y="3803650"/>
          <p14:tracePt t="49781" x="5303838" y="3803650"/>
          <p14:tracePt t="49796" x="5402263" y="3803650"/>
          <p14:tracePt t="49813" x="5456238" y="3803650"/>
          <p14:tracePt t="49830" x="5518150" y="3803650"/>
          <p14:tracePt t="49846" x="5545138" y="3803650"/>
          <p14:tracePt t="49863" x="5599113" y="3803650"/>
          <p14:tracePt t="49880" x="5626100" y="3803650"/>
          <p14:tracePt t="49896" x="5680075" y="3803650"/>
          <p14:tracePt t="49913" x="5715000" y="3803650"/>
          <p14:tracePt t="49930" x="5759450" y="3803650"/>
          <p14:tracePt t="49946" x="5776913" y="3803650"/>
          <p14:tracePt t="49963" x="5803900" y="3803650"/>
          <p14:tracePt t="49980" x="5830888" y="3803650"/>
          <p14:tracePt t="49996" x="5848350" y="3803650"/>
          <p14:tracePt t="50013" x="5875338" y="3803650"/>
          <p14:tracePt t="50030" x="5894388" y="3803650"/>
          <p14:tracePt t="50046" x="5902325" y="3803650"/>
          <p14:tracePt t="50063" x="5911850" y="3803650"/>
          <p14:tracePt t="50080" x="5929313" y="3803650"/>
          <p14:tracePt t="50096" x="5938838" y="3803650"/>
          <p14:tracePt t="50113" x="5946775" y="3803650"/>
          <p14:tracePt t="50130" x="5956300" y="3803650"/>
          <p14:tracePt t="50146" x="5965825" y="3803650"/>
          <p14:tracePt t="50180" x="5973763" y="3803650"/>
          <p14:tracePt t="50300" x="5983288" y="3803650"/>
          <p14:tracePt t="62041" x="5919788" y="3803650"/>
          <p14:tracePt t="62047" x="5795963" y="3830638"/>
          <p14:tracePt t="62055" x="5643563" y="3857625"/>
          <p14:tracePt t="62066" x="5465763" y="3875088"/>
          <p14:tracePt t="62083" x="4786313" y="3990975"/>
          <p14:tracePt t="62100" x="4411663" y="4062413"/>
          <p14:tracePt t="62116" x="4062413" y="4125913"/>
          <p14:tracePt t="62133" x="3633788" y="4214813"/>
          <p14:tracePt t="62150" x="2901950" y="4375150"/>
          <p14:tracePt t="62167" x="2714625" y="4402138"/>
          <p14:tracePt t="62183" x="2438400" y="4429125"/>
          <p14:tracePt t="62200" x="2241550" y="4438650"/>
          <p14:tracePt t="62217" x="2062163" y="4438650"/>
          <p14:tracePt t="62233" x="1946275" y="4438650"/>
          <p14:tracePt t="62250" x="1785938" y="4438650"/>
          <p14:tracePt t="62266" x="1608138" y="4419600"/>
          <p14:tracePt t="62283" x="1517650" y="4411663"/>
          <p14:tracePt t="62300" x="1347788" y="4394200"/>
          <p14:tracePt t="62316" x="1187450" y="4375150"/>
          <p14:tracePt t="62333" x="1089025" y="4367213"/>
          <p14:tracePt t="62350" x="1054100" y="4367213"/>
          <p14:tracePt t="62367" x="1017588" y="4357688"/>
          <p14:tracePt t="62383" x="1000125" y="4357688"/>
          <p14:tracePt t="62400" x="990600" y="4357688"/>
          <p14:tracePt t="62416" x="973138" y="4357688"/>
          <p14:tracePt t="62433" x="965200" y="4348163"/>
          <p14:tracePt t="62466" x="965200" y="4340225"/>
          <p14:tracePt t="62539" x="965200" y="4330700"/>
          <p14:tracePt t="62573" x="965200" y="4322763"/>
          <p14:tracePt t="62580" x="973138" y="4322763"/>
          <p14:tracePt t="62587" x="982663" y="4313238"/>
          <p14:tracePt t="62601" x="990600" y="4313238"/>
          <p14:tracePt t="62620" x="1000125" y="4313238"/>
          <p14:tracePt t="62633" x="1009650" y="4303713"/>
          <p14:tracePt t="62650" x="1017588" y="4303713"/>
          <p14:tracePt t="62667" x="1027113" y="4295775"/>
          <p14:tracePt t="62683" x="1054100" y="4295775"/>
          <p14:tracePt t="62700" x="1071563" y="4295775"/>
          <p14:tracePt t="62717" x="1089025" y="4295775"/>
          <p14:tracePt t="62733" x="1108075" y="4295775"/>
          <p14:tracePt t="62750" x="1133475" y="4295775"/>
          <p14:tracePt t="62766" x="1152525" y="4295775"/>
          <p14:tracePt t="62783" x="1179513" y="4295775"/>
          <p14:tracePt t="62800" x="1196975" y="4295775"/>
          <p14:tracePt t="62816" x="1214438" y="4295775"/>
          <p14:tracePt t="62833" x="1231900" y="4295775"/>
          <p14:tracePt t="62850" x="1241425" y="4295775"/>
          <p14:tracePt t="62866" x="1258888" y="4295775"/>
          <p14:tracePt t="62900" x="1268413" y="4295775"/>
          <p14:tracePt t="62921" x="1276350" y="4295775"/>
          <p14:tracePt t="62934" x="1285875" y="4295775"/>
          <p14:tracePt t="62950" x="1295400" y="4295775"/>
          <p14:tracePt t="62967" x="1312863" y="4295775"/>
          <p14:tracePt t="62983" x="1330325" y="4295775"/>
          <p14:tracePt t="63000" x="1347788" y="4295775"/>
          <p14:tracePt t="63016" x="1374775" y="4295775"/>
          <p14:tracePt t="63033" x="1401763" y="4295775"/>
          <p14:tracePt t="63050" x="1465263" y="4295775"/>
          <p14:tracePt t="63066" x="1500188" y="4295775"/>
          <p14:tracePt t="63085" x="1554163" y="4295775"/>
          <p14:tracePt t="63100" x="1581150" y="4295775"/>
          <p14:tracePt t="63117" x="1608138" y="4295775"/>
          <p14:tracePt t="63133" x="1652588" y="4295775"/>
          <p14:tracePt t="63150" x="1687513" y="4295775"/>
          <p14:tracePt t="63168" x="1731963" y="4295775"/>
          <p14:tracePt t="63183" x="1776413" y="4295775"/>
          <p14:tracePt t="63200" x="1847850" y="4295775"/>
          <p14:tracePt t="63217" x="1893888" y="4295775"/>
          <p14:tracePt t="63220" x="1911350" y="4286250"/>
          <p14:tracePt t="63234" x="1955800" y="4286250"/>
          <p14:tracePt t="63250" x="2000250" y="4286250"/>
          <p14:tracePt t="63267" x="2036763" y="4286250"/>
          <p14:tracePt t="63283" x="2098675" y="4286250"/>
          <p14:tracePt t="63300" x="2125663" y="4286250"/>
          <p14:tracePt t="63317" x="2187575" y="4286250"/>
          <p14:tracePt t="63333" x="2251075" y="4276725"/>
          <p14:tracePt t="63350" x="2347913" y="4276725"/>
          <p14:tracePt t="63367" x="2411413" y="4268788"/>
          <p14:tracePt t="63384" x="2500313" y="4259263"/>
          <p14:tracePt t="63400" x="2554288" y="4251325"/>
          <p14:tracePt t="63417" x="2625725" y="4241800"/>
          <p14:tracePt t="63433" x="2714625" y="4241800"/>
          <p14:tracePt t="63450" x="2776538" y="4241800"/>
          <p14:tracePt t="63467" x="2857500" y="4241800"/>
          <p14:tracePt t="63483" x="2884488" y="4241800"/>
          <p14:tracePt t="63500" x="2928938" y="4241800"/>
          <p14:tracePt t="63517" x="2946400" y="4241800"/>
          <p14:tracePt t="63534" x="2973388" y="4241800"/>
          <p14:tracePt t="63550" x="2990850" y="4241800"/>
          <p14:tracePt t="63567" x="3017838" y="4241800"/>
          <p14:tracePt t="63584" x="3071813" y="4241800"/>
          <p14:tracePt t="63600" x="3116263" y="4241800"/>
          <p14:tracePt t="63617" x="3170238" y="4241800"/>
          <p14:tracePt t="63633" x="3214688" y="4241800"/>
          <p14:tracePt t="63650" x="3259138" y="4251325"/>
          <p14:tracePt t="63667" x="3303588" y="4259263"/>
          <p14:tracePt t="63684" x="3384550" y="4259263"/>
          <p14:tracePt t="63700" x="3438525" y="4259263"/>
          <p14:tracePt t="63717" x="3482975" y="4259263"/>
          <p14:tracePt t="63720" x="3517900" y="4259263"/>
          <p14:tracePt t="63733" x="3581400" y="4268788"/>
          <p14:tracePt t="63750" x="3643313" y="4268788"/>
          <p14:tracePt t="63767" x="3705225" y="4268788"/>
          <p14:tracePt t="63783" x="3741738" y="4268788"/>
          <p14:tracePt t="63800" x="3768725" y="4268788"/>
          <p14:tracePt t="63817" x="3776663" y="4276725"/>
          <p14:tracePt t="63834" x="3795713" y="4276725"/>
          <p14:tracePt t="63850" x="3813175" y="4276725"/>
          <p14:tracePt t="63867" x="3830638" y="4276725"/>
          <p14:tracePt t="63883" x="3840163" y="4276725"/>
          <p14:tracePt t="63900" x="3857625" y="4276725"/>
          <p14:tracePt t="63917" x="3884613" y="4276725"/>
          <p14:tracePt t="63933" x="3902075" y="4276725"/>
          <p14:tracePt t="63950" x="3919538" y="4286250"/>
          <p14:tracePt t="63967" x="3946525" y="4295775"/>
          <p14:tracePt t="63984" x="3973513" y="4295775"/>
          <p14:tracePt t="64000" x="3990975" y="4303713"/>
          <p14:tracePt t="64017" x="4010025" y="4303713"/>
          <p14:tracePt t="64033" x="4017963" y="4303713"/>
          <p14:tracePt t="64050" x="4027488" y="4303713"/>
          <p14:tracePt t="64067" x="4044950" y="4303713"/>
          <p14:tracePt t="64100" x="4054475" y="4303713"/>
          <p14:tracePt t="64121" x="4062413" y="4303713"/>
          <p14:tracePt t="64148" x="4071938" y="4303713"/>
          <p14:tracePt t="64196" x="4081463" y="4303713"/>
          <p14:tracePt t="65309" x="4089400" y="4303713"/>
          <p14:tracePt t="66270" x="4098925" y="4303713"/>
          <p14:tracePt t="66441" x="4108450" y="4303713"/>
          <p14:tracePt t="66905" x="4116388" y="4303713"/>
          <p14:tracePt t="68052" x="4170363" y="4303713"/>
          <p14:tracePt t="68059" x="4259263" y="4286250"/>
          <p14:tracePt t="68068" x="4367213" y="4259263"/>
          <p14:tracePt t="68086" x="4581525" y="4232275"/>
          <p14:tracePt t="68101" x="4670425" y="4214813"/>
          <p14:tracePt t="68118" x="4830763" y="4214813"/>
          <p14:tracePt t="68135" x="5018088" y="4214813"/>
          <p14:tracePt t="68151" x="5205413" y="4214813"/>
          <p14:tracePt t="68168" x="5394325" y="4214813"/>
          <p14:tracePt t="68185" x="5510213" y="4232275"/>
          <p14:tracePt t="68202" x="5653088" y="4241800"/>
          <p14:tracePt t="68218" x="5688013" y="4241800"/>
          <p14:tracePt t="68222" x="5697538" y="4241800"/>
          <p14:tracePt t="68235" x="5705475" y="4251325"/>
          <p14:tracePt t="68252" x="5715000" y="4259263"/>
          <p14:tracePt t="68290" x="5715000" y="4268788"/>
          <p14:tracePt t="68296" x="5697538" y="4268788"/>
          <p14:tracePt t="68304" x="5653088" y="4276725"/>
          <p14:tracePt t="68318" x="5491163" y="4295775"/>
          <p14:tracePt t="68335" x="5251450" y="4313238"/>
          <p14:tracePt t="68352" x="4813300" y="4330700"/>
          <p14:tracePt t="68368" x="4660900" y="4330700"/>
          <p14:tracePt t="68385" x="4456113" y="4330700"/>
          <p14:tracePt t="68401" x="4251325" y="4330700"/>
          <p14:tracePt t="68419" x="3956050" y="4330700"/>
          <p14:tracePt t="68435" x="3759200" y="4367213"/>
          <p14:tracePt t="68451" x="3581400" y="4384675"/>
          <p14:tracePt t="68468" x="3455988" y="4402138"/>
          <p14:tracePt t="68485" x="3340100" y="4429125"/>
          <p14:tracePt t="68501" x="3098800" y="4456113"/>
          <p14:tracePt t="68518" x="2965450" y="4500563"/>
          <p14:tracePt t="68535" x="2840038" y="4527550"/>
          <p14:tracePt t="68551" x="2714625" y="4554538"/>
          <p14:tracePt t="68568" x="2571750" y="4572000"/>
          <p14:tracePt t="68585" x="2517775" y="4581525"/>
          <p14:tracePt t="68601" x="2482850" y="4581525"/>
          <p14:tracePt t="68618" x="2438400" y="4581525"/>
          <p14:tracePt t="68635" x="2384425" y="4581525"/>
          <p14:tracePt t="68651" x="2214563" y="4581525"/>
          <p14:tracePt t="68668" x="2071688" y="4598988"/>
          <p14:tracePt t="68685" x="1965325" y="4616450"/>
          <p14:tracePt t="68701" x="1946275" y="4616450"/>
          <p14:tracePt t="68718" x="1919288" y="4625975"/>
          <p14:tracePt t="68739" x="1901825" y="4625975"/>
          <p14:tracePt t="68754" x="1893888" y="4625975"/>
          <p14:tracePt t="68768" x="1874838" y="4633913"/>
          <p14:tracePt t="68785" x="1866900" y="4643438"/>
          <p14:tracePt t="68801" x="1839913" y="4643438"/>
          <p14:tracePt t="68818" x="1812925" y="4652963"/>
          <p14:tracePt t="68835" x="1803400" y="4652963"/>
          <p14:tracePt t="68851" x="1795463" y="4652963"/>
          <p14:tracePt t="68869" x="1776413" y="4652963"/>
          <p14:tracePt t="68885" x="1768475" y="4652963"/>
          <p14:tracePt t="68901" x="1758950" y="4652963"/>
          <p14:tracePt t="68918" x="1741488" y="4652963"/>
          <p14:tracePt t="68935" x="1731963" y="4652963"/>
          <p14:tracePt t="68951" x="1724025" y="4652963"/>
          <p14:tracePt t="68968" x="1714500" y="4652963"/>
          <p14:tracePt t="69082" x="1724025" y="4652963"/>
          <p14:tracePt t="69103" x="1731963" y="4652963"/>
          <p14:tracePt t="69116" x="1741488" y="4652963"/>
          <p14:tracePt t="69123" x="1751013" y="4652963"/>
          <p14:tracePt t="69135" x="1751013" y="4643438"/>
          <p14:tracePt t="69152" x="1758950" y="4643438"/>
          <p14:tracePt t="69169" x="1776413" y="4643438"/>
          <p14:tracePt t="69185" x="1785938" y="4643438"/>
          <p14:tracePt t="69202" x="1795463" y="4643438"/>
          <p14:tracePt t="69218" x="1803400" y="4643438"/>
          <p14:tracePt t="69238" x="1812925" y="4643438"/>
          <p14:tracePt t="69251" x="1822450" y="4643438"/>
          <p14:tracePt t="69272" x="1830388" y="4643438"/>
          <p14:tracePt t="69285" x="1839913" y="4633913"/>
          <p14:tracePt t="69302" x="1847850" y="4633913"/>
          <p14:tracePt t="69320" x="1866900" y="4633913"/>
          <p14:tracePt t="69335" x="1874838" y="4633913"/>
          <p14:tracePt t="69352" x="1893888" y="4633913"/>
          <p14:tracePt t="69368" x="1919288" y="4633913"/>
          <p14:tracePt t="69385" x="1938338" y="4633913"/>
          <p14:tracePt t="69402" x="1965325" y="4633913"/>
          <p14:tracePt t="69418" x="1982788" y="4633913"/>
          <p14:tracePt t="69435" x="2027238" y="4633913"/>
          <p14:tracePt t="69452" x="2054225" y="4633913"/>
          <p14:tracePt t="69469" x="2116138" y="4633913"/>
          <p14:tracePt t="69485" x="2152650" y="4633913"/>
          <p14:tracePt t="69502" x="2179638" y="4633913"/>
          <p14:tracePt t="69518" x="2259013" y="4633913"/>
          <p14:tracePt t="69535" x="2322513" y="4633913"/>
          <p14:tracePt t="69552" x="2401888" y="4633913"/>
          <p14:tracePt t="69568" x="2446338" y="4633913"/>
          <p14:tracePt t="69586" x="2490788" y="4633913"/>
          <p14:tracePt t="69602" x="2509838" y="4633913"/>
          <p14:tracePt t="69619" x="2536825" y="4633913"/>
          <p14:tracePt t="69635" x="2562225" y="4633913"/>
          <p14:tracePt t="69652" x="2581275" y="4633913"/>
          <p14:tracePt t="69668" x="2643188" y="4643438"/>
          <p14:tracePt t="69685" x="2705100" y="4643438"/>
          <p14:tracePt t="69702" x="2822575" y="4652963"/>
          <p14:tracePt t="69718" x="2874963" y="4660900"/>
          <p14:tracePt t="69735" x="2928938" y="4670425"/>
          <p14:tracePt t="69752" x="2965450" y="4670425"/>
          <p14:tracePt t="69769" x="3000375" y="4679950"/>
          <p14:tracePt t="69785" x="3017838" y="4687888"/>
          <p14:tracePt t="69802" x="3036888" y="4687888"/>
          <p14:tracePt t="69818" x="3062288" y="4697413"/>
          <p14:tracePt t="69836" x="3081338" y="4705350"/>
          <p14:tracePt t="69852" x="3098800" y="4705350"/>
          <p14:tracePt t="69868" x="3116263" y="4705350"/>
          <p14:tracePt t="69885" x="3160713" y="4714875"/>
          <p14:tracePt t="69902" x="3214688" y="4724400"/>
          <p14:tracePt t="69918" x="3259138" y="4724400"/>
          <p14:tracePt t="69935" x="3330575" y="4732338"/>
          <p14:tracePt t="69952" x="3348038" y="4732338"/>
          <p14:tracePt t="69968" x="3384550" y="4732338"/>
          <p14:tracePt t="69985" x="3402013" y="4741863"/>
          <p14:tracePt t="70002" x="3429000" y="4741863"/>
          <p14:tracePt t="70018" x="3446463" y="4741863"/>
          <p14:tracePt t="70035" x="3465513" y="4751388"/>
          <p14:tracePt t="70052" x="3482975" y="4751388"/>
          <p14:tracePt t="70069" x="3490913" y="4751388"/>
          <p14:tracePt t="70086" x="3509963" y="4751388"/>
          <p14:tracePt t="70102" x="3517900" y="4751388"/>
          <p14:tracePt t="70118" x="3536950" y="4751388"/>
          <p14:tracePt t="70135" x="3544888" y="4751388"/>
          <p14:tracePt t="70168" x="3554413" y="4751388"/>
          <p14:tracePt t="70193" x="3562350" y="4751388"/>
          <p14:tracePt t="70207" x="3571875" y="4751388"/>
          <p14:tracePt t="70248" x="3581400" y="4751388"/>
          <p14:tracePt t="70275" x="3589338" y="4751388"/>
          <p14:tracePt t="70289" x="3598863" y="4751388"/>
          <p14:tracePt t="70295" x="3608388" y="4751388"/>
          <p14:tracePt t="70309" x="3616325" y="4751388"/>
          <p14:tracePt t="70343" x="3625850" y="4751388"/>
          <p14:tracePt t="70377" x="3633788" y="4751388"/>
          <p14:tracePt t="70391" x="3643313" y="4751388"/>
          <p14:tracePt t="70425" x="3652838" y="4751388"/>
          <p14:tracePt t="70452" x="3660775" y="4751388"/>
          <p14:tracePt t="70473" x="3670300" y="4751388"/>
          <p14:tracePt t="70487" x="3679825" y="4751388"/>
          <p14:tracePt t="70507" x="3687763" y="4751388"/>
          <p14:tracePt t="70521" x="3697288" y="4751388"/>
          <p14:tracePt t="70548" x="3705225" y="4751388"/>
          <p14:tracePt t="70555" x="3714750" y="4751388"/>
          <p14:tracePt t="70568" x="3724275" y="4751388"/>
          <p14:tracePt t="70589" x="3732213" y="4751388"/>
          <p14:tracePt t="70603" x="3741738" y="4751388"/>
          <p14:tracePt t="70619" x="3751263" y="4751388"/>
          <p14:tracePt t="70636" x="3759200" y="4751388"/>
          <p14:tracePt t="70652" x="3768725" y="4751388"/>
          <p14:tracePt t="70669" x="3776663" y="4751388"/>
          <p14:tracePt t="70685" x="3795713" y="4741863"/>
          <p14:tracePt t="70719" x="3813175" y="4732338"/>
          <p14:tracePt t="70735" x="3822700" y="4732338"/>
          <p14:tracePt t="70752" x="3840163" y="4732338"/>
          <p14:tracePt t="70769" x="3857625" y="4732338"/>
          <p14:tracePt t="70786" x="3911600" y="4724400"/>
          <p14:tracePt t="70802" x="3946525" y="4714875"/>
          <p14:tracePt t="70819" x="3983038" y="4714875"/>
          <p14:tracePt t="70836" x="4037013" y="4714875"/>
          <p14:tracePt t="70852" x="4054475" y="4714875"/>
          <p14:tracePt t="70869" x="4081463" y="4714875"/>
          <p14:tracePt t="70885" x="4098925" y="4714875"/>
          <p14:tracePt t="70902" x="4125913" y="4714875"/>
          <p14:tracePt t="70919" x="4133850" y="4714875"/>
          <p14:tracePt t="70936" x="4170363" y="4705350"/>
          <p14:tracePt t="70952" x="4187825" y="4705350"/>
          <p14:tracePt t="70969" x="4214813" y="4705350"/>
          <p14:tracePt t="70985" x="4295775" y="4697413"/>
          <p14:tracePt t="71002" x="4330700" y="4697413"/>
          <p14:tracePt t="71019" x="4384675" y="4697413"/>
          <p14:tracePt t="71035" x="4394200" y="4697413"/>
          <p14:tracePt t="71052" x="4429125" y="4697413"/>
          <p14:tracePt t="71069" x="4446588" y="4697413"/>
          <p14:tracePt t="71087" x="4473575" y="4697413"/>
          <p14:tracePt t="71102" x="4491038" y="4697413"/>
          <p14:tracePt t="71119" x="4510088" y="4697413"/>
          <p14:tracePt t="71136" x="4537075" y="4697413"/>
          <p14:tracePt t="71152" x="4554538" y="4697413"/>
          <p14:tracePt t="71169" x="4581525" y="4697413"/>
          <p14:tracePt t="71185" x="4598988" y="4697413"/>
          <p14:tracePt t="71202" x="4633913" y="4697413"/>
          <p14:tracePt t="71219" x="4652963" y="4697413"/>
          <p14:tracePt t="71236" x="4670425" y="4697413"/>
          <p14:tracePt t="71252" x="4679950" y="4697413"/>
          <p14:tracePt t="71269" x="4687888" y="4697413"/>
          <p14:tracePt t="71285" x="4697413" y="4697413"/>
          <p14:tracePt t="71302" x="4714875" y="4697413"/>
          <p14:tracePt t="71319" x="4741863" y="4697413"/>
          <p14:tracePt t="71336" x="4751388" y="4697413"/>
          <p14:tracePt t="71352" x="4768850" y="4697413"/>
          <p14:tracePt t="71369" x="4776788" y="4697413"/>
          <p14:tracePt t="71402" x="4786313" y="4705350"/>
          <p14:tracePt t="71435" x="4795838" y="4705350"/>
          <p14:tracePt t="71551" x="4786313" y="4705350"/>
          <p14:tracePt t="71585" x="4776788" y="4705350"/>
          <p14:tracePt t="71613" x="4768850" y="4705350"/>
          <p14:tracePt t="71743" x="4776788" y="4705350"/>
          <p14:tracePt t="71757" x="4786313" y="4705350"/>
          <p14:tracePt t="71775" x="4795838" y="4705350"/>
          <p14:tracePt t="71782" x="4803775" y="4705350"/>
          <p14:tracePt t="71796" x="4813300" y="4705350"/>
          <p14:tracePt t="71810" x="4822825" y="4714875"/>
          <p14:tracePt t="71823" x="4830763" y="4714875"/>
          <p14:tracePt t="71837" x="4840288" y="4714875"/>
          <p14:tracePt t="71853" x="4848225" y="4714875"/>
          <p14:tracePt t="71869" x="4857750" y="4714875"/>
          <p14:tracePt t="71886" x="4875213" y="4724400"/>
          <p14:tracePt t="71919" x="4894263" y="4724400"/>
          <p14:tracePt t="71936" x="4911725" y="4724400"/>
          <p14:tracePt t="77880" x="4919663" y="4724400"/>
          <p14:tracePt t="77894" x="4938713" y="4724400"/>
          <p14:tracePt t="77901" x="4938713" y="4732338"/>
          <p14:tracePt t="77914" x="4946650" y="4732338"/>
          <p14:tracePt t="77920" x="4946650" y="4741863"/>
          <p14:tracePt t="77941" x="4938713" y="4751388"/>
          <p14:tracePt t="77954" x="4867275" y="4786313"/>
          <p14:tracePt t="77971" x="4714875" y="4848225"/>
          <p14:tracePt t="77988" x="4491038" y="4902200"/>
          <p14:tracePt t="78004" x="4125913" y="4965700"/>
          <p14:tracePt t="78021" x="3741738" y="5000625"/>
          <p14:tracePt t="78038" x="3205163" y="5045075"/>
          <p14:tracePt t="78054" x="3071813" y="5062538"/>
          <p14:tracePt t="78071" x="2840038" y="5081588"/>
          <p14:tracePt t="78088" x="2598738" y="5116513"/>
          <p14:tracePt t="78105" x="2428875" y="5126038"/>
          <p14:tracePt t="78121" x="2286000" y="5126038"/>
          <p14:tracePt t="78138" x="2044700" y="5126038"/>
          <p14:tracePt t="78154" x="1973263" y="5126038"/>
          <p14:tracePt t="78171" x="1938338" y="5126038"/>
          <p14:tracePt t="78188" x="1901825" y="5126038"/>
          <p14:tracePt t="78204" x="1893888" y="5133975"/>
          <p14:tracePt t="78221" x="1884363" y="5133975"/>
          <p14:tracePt t="78467" x="1839913" y="5133975"/>
          <p14:tracePt t="78474" x="1785938" y="5133975"/>
          <p14:tracePt t="78488" x="1687513" y="5143500"/>
          <p14:tracePt t="78504" x="1589088" y="5160963"/>
          <p14:tracePt t="78521" x="1473200" y="5170488"/>
          <p14:tracePt t="78538" x="1438275" y="5180013"/>
          <p14:tracePt t="78554" x="1401763" y="5187950"/>
          <p14:tracePt t="78571" x="1384300" y="5187950"/>
          <p14:tracePt t="78588" x="1374775" y="5187950"/>
          <p14:tracePt t="78604" x="1366838" y="5187950"/>
          <p14:tracePt t="78622" x="1357313" y="5187950"/>
          <p14:tracePt t="78654" x="1357313" y="5197475"/>
          <p14:tracePt t="78677" x="1357313" y="5205413"/>
          <p14:tracePt t="78698" x="1366838" y="5214938"/>
          <p14:tracePt t="78705" x="1384300" y="5214938"/>
          <p14:tracePt t="78721" x="1438275" y="5214938"/>
          <p14:tracePt t="78738" x="1527175" y="5232400"/>
          <p14:tracePt t="78754" x="1571625" y="5232400"/>
          <p14:tracePt t="78771" x="1598613" y="5241925"/>
          <p14:tracePt t="78788" x="1625600" y="5241925"/>
          <p14:tracePt t="78804" x="1643063" y="5251450"/>
          <p14:tracePt t="78821" x="1670050" y="5259388"/>
          <p14:tracePt t="78838" x="1697038" y="5259388"/>
          <p14:tracePt t="78854" x="1751013" y="5259388"/>
          <p14:tracePt t="78871" x="1812925" y="5259388"/>
          <p14:tracePt t="78888" x="1928813" y="5259388"/>
          <p14:tracePt t="78905" x="1990725" y="5259388"/>
          <p14:tracePt t="78921" x="2044700" y="5268913"/>
          <p14:tracePt t="78938" x="2116138" y="5268913"/>
          <p14:tracePt t="78954" x="2160588" y="5276850"/>
          <p14:tracePt t="78971" x="2224088" y="5276850"/>
          <p14:tracePt t="78988" x="2268538" y="5286375"/>
          <p14:tracePt t="79004" x="2330450" y="5286375"/>
          <p14:tracePt t="79021" x="2357438" y="5295900"/>
          <p14:tracePt t="79038" x="2374900" y="5303838"/>
          <p14:tracePt t="79054" x="2384425" y="5303838"/>
          <p14:tracePt t="79071" x="2393950" y="5303838"/>
          <p14:tracePt t="79088" x="2401888" y="5303838"/>
          <p14:tracePt t="79121" x="2411413" y="5303838"/>
          <p14:tracePt t="79138" x="2419350" y="5303838"/>
          <p14:tracePt t="79154" x="2428875" y="5313363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5962" y="916817"/>
            <a:ext cx="102385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D Make two lists of what </a:t>
            </a:r>
            <a:r>
              <a:rPr lang="en-US" sz="2800" b="1" dirty="0" err="1"/>
              <a:t>Nazma</a:t>
            </a:r>
            <a:r>
              <a:rPr lang="en-US" sz="2800" b="1" dirty="0"/>
              <a:t> and </a:t>
            </a:r>
            <a:r>
              <a:rPr lang="en-US" sz="2800" b="1" dirty="0" err="1"/>
              <a:t>Joynul</a:t>
            </a:r>
            <a:r>
              <a:rPr lang="en-US" sz="2800" b="1" dirty="0"/>
              <a:t> do in the table below.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810487"/>
              </p:ext>
            </p:extLst>
          </p:nvPr>
        </p:nvGraphicFramePr>
        <p:xfrm>
          <a:off x="665018" y="1704110"/>
          <a:ext cx="11000508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0254">
                  <a:extLst>
                    <a:ext uri="{9D8B030D-6E8A-4147-A177-3AD203B41FA5}">
                      <a16:colId xmlns:a16="http://schemas.microsoft.com/office/drawing/2014/main" val="3208757915"/>
                    </a:ext>
                  </a:extLst>
                </a:gridCol>
                <a:gridCol w="5500254">
                  <a:extLst>
                    <a:ext uri="{9D8B030D-6E8A-4147-A177-3AD203B41FA5}">
                      <a16:colId xmlns:a16="http://schemas.microsoft.com/office/drawing/2014/main" val="77775405"/>
                    </a:ext>
                  </a:extLst>
                </a:gridCol>
              </a:tblGrid>
              <a:tr h="540326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List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</a:rPr>
                        <a:t> A (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</a:rPr>
                        <a:t>Nazma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</a:rPr>
                        <a:t> )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List B 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</a:rPr>
                        <a:t>Joynal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 )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1942369"/>
                  </a:ext>
                </a:extLst>
              </a:tr>
              <a:tr h="3122619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Cook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3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3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 Washing clothes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3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3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 Cleans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Make cots</a:t>
                      </a:r>
                    </a:p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……………….</a:t>
                      </a:r>
                    </a:p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………………..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729378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515" y="2267018"/>
            <a:ext cx="2373988" cy="11831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383" y="5007478"/>
            <a:ext cx="1398943" cy="1116889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274" y="3714244"/>
            <a:ext cx="1614052" cy="8031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1"/>
          <a:stretch/>
        </p:blipFill>
        <p:spPr>
          <a:xfrm>
            <a:off x="9469582" y="2380168"/>
            <a:ext cx="1928402" cy="13340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726382" y="4807528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continue</a:t>
            </a:r>
            <a:endParaRPr lang="en-US" sz="3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961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375"/>
    </mc:Choice>
    <mc:Fallback xmlns="">
      <p:transition spd="slow" advTm="743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5.1|2.1|4.2|3.5|4.8|4.6|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2|4.4|3.6|4|18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3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2|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4.5|1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9|13.6|24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2.5|3"/>
</p:tagLst>
</file>

<file path=ppt/theme/theme1.xml><?xml version="1.0" encoding="utf-8"?>
<a:theme xmlns:a="http://schemas.openxmlformats.org/drawingml/2006/main" name="Them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A2D49943-654C-4D21-8CDC-DB159E84D20B}" vid="{56A33F3D-4DB3-4713-884C-D853BE3FD652}"/>
    </a:ext>
  </a:extLst>
</a:theme>
</file>

<file path=ppt/theme/theme2.xml><?xml version="1.0" encoding="utf-8"?>
<a:theme xmlns:a="http://schemas.openxmlformats.org/drawingml/2006/main" name="Theme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4" id="{F162641F-4E50-43E0-BEB7-2807410BF678}" vid="{04276AC9-C0AF-4140-9A66-9885C5120498}"/>
    </a:ext>
  </a:extLst>
</a:theme>
</file>

<file path=ppt/theme/theme3.xml><?xml version="1.0" encoding="utf-8"?>
<a:theme xmlns:a="http://schemas.openxmlformats.org/drawingml/2006/main" name="Theme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3" id="{F4E363F9-A02E-439F-84B5-B09887ED1105}" vid="{1EDF4C83-5302-4C3E-B677-6624FA06E70E}"/>
    </a:ext>
  </a:extLst>
</a:theme>
</file>

<file path=ppt/theme/theme4.xml><?xml version="1.0" encoding="utf-8"?>
<a:theme xmlns:a="http://schemas.openxmlformats.org/drawingml/2006/main" name="1_Theme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4" id="{F162641F-4E50-43E0-BEB7-2807410BF678}" vid="{04276AC9-C0AF-4140-9A66-9885C5120498}"/>
    </a:ext>
  </a:extLst>
</a:theme>
</file>

<file path=ppt/theme/theme5.xml><?xml version="1.0" encoding="utf-8"?>
<a:theme xmlns:a="http://schemas.openxmlformats.org/drawingml/2006/main" name="1_Theme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3" id="{F4E363F9-A02E-439F-84B5-B09887ED1105}" vid="{1EDF4C83-5302-4C3E-B677-6624FA06E70E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929</TotalTime>
  <Words>344</Words>
  <Application>Microsoft Office PowerPoint</Application>
  <PresentationFormat>Widescreen</PresentationFormat>
  <Paragraphs>71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Arial Narrow</vt:lpstr>
      <vt:lpstr>Calibri</vt:lpstr>
      <vt:lpstr>Calibri Light</vt:lpstr>
      <vt:lpstr>Comic Sans MS</vt:lpstr>
      <vt:lpstr>Cooper Black</vt:lpstr>
      <vt:lpstr>Times New Roman</vt:lpstr>
      <vt:lpstr>Theme2</vt:lpstr>
      <vt:lpstr>Theme4</vt:lpstr>
      <vt:lpstr>Theme3</vt:lpstr>
      <vt:lpstr>1_Theme4</vt:lpstr>
      <vt:lpstr>1_Theme3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Computer solution</dc:creator>
  <cp:lastModifiedBy>Windows User</cp:lastModifiedBy>
  <cp:revision>196</cp:revision>
  <dcterms:created xsi:type="dcterms:W3CDTF">2016-01-13T07:13:06Z</dcterms:created>
  <dcterms:modified xsi:type="dcterms:W3CDTF">2020-12-27T20:50:47Z</dcterms:modified>
</cp:coreProperties>
</file>