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809" r:id="rId3"/>
  </p:sldMasterIdLst>
  <p:notesMasterIdLst>
    <p:notesMasterId r:id="rId23"/>
  </p:notesMasterIdLst>
  <p:sldIdLst>
    <p:sldId id="281" r:id="rId4"/>
    <p:sldId id="261" r:id="rId5"/>
    <p:sldId id="282" r:id="rId6"/>
    <p:sldId id="267" r:id="rId7"/>
    <p:sldId id="263" r:id="rId8"/>
    <p:sldId id="264" r:id="rId9"/>
    <p:sldId id="262" r:id="rId10"/>
    <p:sldId id="266" r:id="rId11"/>
    <p:sldId id="268" r:id="rId12"/>
    <p:sldId id="269" r:id="rId13"/>
    <p:sldId id="270" r:id="rId14"/>
    <p:sldId id="271" r:id="rId15"/>
    <p:sldId id="280" r:id="rId16"/>
    <p:sldId id="279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8" autoAdjust="0"/>
    <p:restoredTop sz="94660"/>
  </p:normalViewPr>
  <p:slideViewPr>
    <p:cSldViewPr>
      <p:cViewPr varScale="1">
        <p:scale>
          <a:sx n="68" d="100"/>
          <a:sy n="68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F9D7D-8D26-4507-8213-83FD8B72FD3D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45D2D-058D-4D9A-9F17-A445382F2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D68D-C1FC-4E9D-A0DB-01CE58550F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45D2D-058D-4D9A-9F17-A445382F20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45D2D-058D-4D9A-9F17-A445382F20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42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9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9755" y="501684"/>
            <a:ext cx="3329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1BB51B-943A-4309-B82E-F871974F0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7" y="3357305"/>
            <a:ext cx="3229231" cy="3229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B9E330-BAF8-4CE8-96BA-9F7C8EE8C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8" y="3357304"/>
            <a:ext cx="3229232" cy="3229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063CA6-59BD-4A72-9E31-9E8EDF2C2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19" y="3357304"/>
            <a:ext cx="3229232" cy="3229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1AF894-04DF-4101-BBC4-746BE154F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24"/>
          <a:stretch/>
        </p:blipFill>
        <p:spPr>
          <a:xfrm>
            <a:off x="9947251" y="3357304"/>
            <a:ext cx="1985192" cy="3229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FF1C16-FFC1-407E-B139-80B669CF2061}"/>
              </a:ext>
            </a:extLst>
          </p:cNvPr>
          <p:cNvSpPr txBox="1"/>
          <p:nvPr/>
        </p:nvSpPr>
        <p:spPr>
          <a:xfrm>
            <a:off x="3155131" y="1667884"/>
            <a:ext cx="58817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BB09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solidFill>
                  <a:srgbClr val="BB09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BB09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BB092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457200"/>
            <a:ext cx="7772400" cy="2514600"/>
            <a:chOff x="762000" y="0"/>
            <a:chExt cx="7772400" cy="2930574"/>
          </a:xfrm>
        </p:grpSpPr>
        <p:pic>
          <p:nvPicPr>
            <p:cNvPr id="2" name="Picture 1" descr="30664253-Children-group-playing-toys-Small-Kids-and-Baby-isolated-white-background-Stock-Photo.jpg"/>
            <p:cNvPicPr>
              <a:picLocks noChangeAspect="1"/>
            </p:cNvPicPr>
            <p:nvPr/>
          </p:nvPicPr>
          <p:blipFill>
            <a:blip r:embed="rId2"/>
            <a:srcRect r="52083"/>
            <a:stretch>
              <a:fillRect/>
            </a:stretch>
          </p:blipFill>
          <p:spPr>
            <a:xfrm>
              <a:off x="4724400" y="0"/>
              <a:ext cx="3810000" cy="2907792"/>
            </a:xfrm>
            <a:prstGeom prst="rect">
              <a:avLst/>
            </a:prstGeom>
          </p:spPr>
        </p:pic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28600"/>
              <a:ext cx="3840108" cy="270197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905000" y="2971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রাজুর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7100" y="45628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মহিনের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3830157"/>
            <a:ext cx="7010400" cy="2514600"/>
            <a:chOff x="304800" y="3810000"/>
            <a:chExt cx="7010400" cy="2514600"/>
          </a:xfrm>
        </p:grpSpPr>
        <p:pic>
          <p:nvPicPr>
            <p:cNvPr id="6" name="Picture 5" descr="c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4038600"/>
              <a:ext cx="2514600" cy="2057400"/>
            </a:xfrm>
            <a:prstGeom prst="rect">
              <a:avLst/>
            </a:prstGeom>
          </p:spPr>
        </p:pic>
        <p:pic>
          <p:nvPicPr>
            <p:cNvPr id="11" name="Picture 10" descr="_happy_birthday1.jpg"/>
            <p:cNvPicPr>
              <a:picLocks noChangeAspect="1"/>
            </p:cNvPicPr>
            <p:nvPr/>
          </p:nvPicPr>
          <p:blipFill>
            <a:blip r:embed="rId5"/>
            <a:srcRect l="66000"/>
            <a:stretch>
              <a:fillRect/>
            </a:stretch>
          </p:blipFill>
          <p:spPr>
            <a:xfrm>
              <a:off x="3200400" y="3810000"/>
              <a:ext cx="4114800" cy="25146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দুইজনের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……. </a:t>
            </a: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29000" y="1676400"/>
            <a:ext cx="5486400" cy="3810000"/>
            <a:chOff x="762000" y="1981200"/>
            <a:chExt cx="5486400" cy="3810000"/>
          </a:xfrm>
        </p:grpSpPr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2"/>
            <a:srcRect l="49663" t="46429" r="14218" b="8928"/>
            <a:stretch>
              <a:fillRect/>
            </a:stretch>
          </p:blipFill>
          <p:spPr>
            <a:xfrm>
              <a:off x="762000" y="1981200"/>
              <a:ext cx="1828800" cy="1905000"/>
            </a:xfrm>
            <a:prstGeom prst="rect">
              <a:avLst/>
            </a:prstGeom>
          </p:spPr>
        </p:pic>
        <p:pic>
          <p:nvPicPr>
            <p:cNvPr id="4" name="Picture 3" descr="1.jpg"/>
            <p:cNvPicPr>
              <a:picLocks noChangeAspect="1"/>
            </p:cNvPicPr>
            <p:nvPr/>
          </p:nvPicPr>
          <p:blipFill>
            <a:blip r:embed="rId2"/>
            <a:srcRect l="49663" t="46429" r="14218" b="8928"/>
            <a:stretch>
              <a:fillRect/>
            </a:stretch>
          </p:blipFill>
          <p:spPr>
            <a:xfrm>
              <a:off x="1981200" y="3886200"/>
              <a:ext cx="1828800" cy="1905000"/>
            </a:xfrm>
            <a:prstGeom prst="rect">
              <a:avLst/>
            </a:prstGeom>
          </p:spPr>
        </p:pic>
        <p:pic>
          <p:nvPicPr>
            <p:cNvPr id="5" name="Picture 4" descr="1.jpg"/>
            <p:cNvPicPr>
              <a:picLocks noChangeAspect="1"/>
            </p:cNvPicPr>
            <p:nvPr/>
          </p:nvPicPr>
          <p:blipFill>
            <a:blip r:embed="rId2"/>
            <a:srcRect l="49663" t="46429" r="14218" b="8928"/>
            <a:stretch>
              <a:fillRect/>
            </a:stretch>
          </p:blipFill>
          <p:spPr>
            <a:xfrm>
              <a:off x="2590800" y="1981200"/>
              <a:ext cx="1828800" cy="1905000"/>
            </a:xfrm>
            <a:prstGeom prst="rect">
              <a:avLst/>
            </a:prstGeom>
          </p:spPr>
        </p:pic>
        <p:pic>
          <p:nvPicPr>
            <p:cNvPr id="6" name="Picture 5" descr="1.jpg"/>
            <p:cNvPicPr>
              <a:picLocks noChangeAspect="1"/>
            </p:cNvPicPr>
            <p:nvPr/>
          </p:nvPicPr>
          <p:blipFill>
            <a:blip r:embed="rId2"/>
            <a:srcRect l="49663" t="46429" r="14218" b="8928"/>
            <a:stretch>
              <a:fillRect/>
            </a:stretch>
          </p:blipFill>
          <p:spPr>
            <a:xfrm>
              <a:off x="4419600" y="1981200"/>
              <a:ext cx="1828800" cy="1905000"/>
            </a:xfrm>
            <a:prstGeom prst="rect">
              <a:avLst/>
            </a:prstGeom>
          </p:spPr>
        </p:pic>
        <p:pic>
          <p:nvPicPr>
            <p:cNvPr id="7" name="Picture 6" descr="1.jpg"/>
            <p:cNvPicPr>
              <a:picLocks noChangeAspect="1"/>
            </p:cNvPicPr>
            <p:nvPr/>
          </p:nvPicPr>
          <p:blipFill>
            <a:blip r:embed="rId2"/>
            <a:srcRect l="49663" t="46429" r="14218" b="8928"/>
            <a:stretch>
              <a:fillRect/>
            </a:stretch>
          </p:blipFill>
          <p:spPr>
            <a:xfrm>
              <a:off x="3810000" y="3886200"/>
              <a:ext cx="1828800" cy="1905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657600" y="579120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itchFamily="2" charset="0"/>
                <a:cs typeface="NikoshBAN" pitchFamily="2" charset="0"/>
              </a:rPr>
              <a:t>৫টি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74610" y="1143000"/>
            <a:ext cx="3383189" cy="2286000"/>
            <a:chOff x="304800" y="381000"/>
            <a:chExt cx="2265722" cy="1371600"/>
          </a:xfrm>
        </p:grpSpPr>
        <p:pic>
          <p:nvPicPr>
            <p:cNvPr id="2" name="Picture 1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81000"/>
              <a:ext cx="1122722" cy="1371600"/>
            </a:xfrm>
            <a:prstGeom prst="rect">
              <a:avLst/>
            </a:prstGeom>
          </p:spPr>
        </p:pic>
        <p:pic>
          <p:nvPicPr>
            <p:cNvPr id="3" name="Picture 2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381000"/>
              <a:ext cx="1122722" cy="13716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172200" y="1143000"/>
            <a:ext cx="4191000" cy="2286000"/>
            <a:chOff x="6172200" y="228600"/>
            <a:chExt cx="2189522" cy="2667000"/>
          </a:xfrm>
        </p:grpSpPr>
        <p:pic>
          <p:nvPicPr>
            <p:cNvPr id="4" name="Picture 3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000" y="1524000"/>
              <a:ext cx="1122722" cy="1371600"/>
            </a:xfrm>
            <a:prstGeom prst="rect">
              <a:avLst/>
            </a:prstGeom>
          </p:spPr>
        </p:pic>
        <p:pic>
          <p:nvPicPr>
            <p:cNvPr id="5" name="Picture 4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228600"/>
              <a:ext cx="1122722" cy="1371600"/>
            </a:xfrm>
            <a:prstGeom prst="rect">
              <a:avLst/>
            </a:prstGeom>
          </p:spPr>
        </p:pic>
        <p:pic>
          <p:nvPicPr>
            <p:cNvPr id="6" name="Picture 5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000" y="228600"/>
              <a:ext cx="1122722" cy="1371600"/>
            </a:xfrm>
            <a:prstGeom prst="rect">
              <a:avLst/>
            </a:prstGeom>
          </p:spPr>
        </p:pic>
        <p:pic>
          <p:nvPicPr>
            <p:cNvPr id="7" name="Picture 6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1524000"/>
              <a:ext cx="1122722" cy="1371600"/>
            </a:xfrm>
            <a:prstGeom prst="rect">
              <a:avLst/>
            </a:prstGeom>
          </p:spPr>
        </p:pic>
      </p:grpSp>
      <p:sp>
        <p:nvSpPr>
          <p:cNvPr id="11" name="Down Arrow 10"/>
          <p:cNvSpPr/>
          <p:nvPr/>
        </p:nvSpPr>
        <p:spPr>
          <a:xfrm rot="19508799">
            <a:off x="3622253" y="3377890"/>
            <a:ext cx="309682" cy="718043"/>
          </a:xfrm>
          <a:prstGeom prst="downArrow">
            <a:avLst>
              <a:gd name="adj1" fmla="val 50000"/>
              <a:gd name="adj2" fmla="val 44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486871">
            <a:off x="7851072" y="3446141"/>
            <a:ext cx="260804" cy="696294"/>
          </a:xfrm>
          <a:prstGeom prst="downArrow">
            <a:avLst>
              <a:gd name="adj1" fmla="val 50000"/>
              <a:gd name="adj2" fmla="val 44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752600" y="4181706"/>
            <a:ext cx="8610600" cy="1981200"/>
            <a:chOff x="228600" y="4419600"/>
            <a:chExt cx="9472237" cy="2438400"/>
          </a:xfrm>
        </p:grpSpPr>
        <p:pic>
          <p:nvPicPr>
            <p:cNvPr id="13" name="Picture 12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7200" y="4419600"/>
              <a:ext cx="1623637" cy="2438400"/>
            </a:xfrm>
            <a:prstGeom prst="rect">
              <a:avLst/>
            </a:prstGeom>
          </p:spPr>
        </p:pic>
        <p:pic>
          <p:nvPicPr>
            <p:cNvPr id="14" name="Picture 13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400" y="4419600"/>
              <a:ext cx="1623637" cy="2438400"/>
            </a:xfrm>
            <a:prstGeom prst="rect">
              <a:avLst/>
            </a:prstGeom>
          </p:spPr>
        </p:pic>
        <p:pic>
          <p:nvPicPr>
            <p:cNvPr id="15" name="Picture 14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4419600"/>
              <a:ext cx="1623637" cy="2438400"/>
            </a:xfrm>
            <a:prstGeom prst="rect">
              <a:avLst/>
            </a:prstGeom>
          </p:spPr>
        </p:pic>
        <p:pic>
          <p:nvPicPr>
            <p:cNvPr id="16" name="Picture 15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4419600"/>
              <a:ext cx="1623637" cy="2438400"/>
            </a:xfrm>
            <a:prstGeom prst="rect">
              <a:avLst/>
            </a:prstGeom>
          </p:spPr>
        </p:pic>
        <p:pic>
          <p:nvPicPr>
            <p:cNvPr id="17" name="Picture 16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4419600"/>
              <a:ext cx="1623637" cy="2438400"/>
            </a:xfrm>
            <a:prstGeom prst="rect">
              <a:avLst/>
            </a:prstGeom>
          </p:spPr>
        </p:pic>
        <p:pic>
          <p:nvPicPr>
            <p:cNvPr id="18" name="Picture 17" descr="1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4419600"/>
              <a:ext cx="1623637" cy="2438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D8CD13-4535-432D-B323-C3148EF8EF39}"/>
              </a:ext>
            </a:extLst>
          </p:cNvPr>
          <p:cNvSpPr txBox="1"/>
          <p:nvPr/>
        </p:nvSpPr>
        <p:spPr>
          <a:xfrm>
            <a:off x="4495772" y="186649"/>
            <a:ext cx="3352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vector-children-face-set-138823955.jpg"/>
          <p:cNvPicPr>
            <a:picLocks noChangeAspect="1"/>
          </p:cNvPicPr>
          <p:nvPr/>
        </p:nvPicPr>
        <p:blipFill>
          <a:blip r:embed="rId2"/>
          <a:srcRect b="65789"/>
          <a:stretch>
            <a:fillRect/>
          </a:stretch>
        </p:blipFill>
        <p:spPr>
          <a:xfrm>
            <a:off x="1694871" y="1562101"/>
            <a:ext cx="3048000" cy="2057398"/>
          </a:xfrm>
          <a:prstGeom prst="rect">
            <a:avLst/>
          </a:prstGeom>
        </p:spPr>
      </p:pic>
      <p:pic>
        <p:nvPicPr>
          <p:cNvPr id="3" name="Picture 2" descr="stock-vector-children-face-set-138823955.jpg"/>
          <p:cNvPicPr>
            <a:picLocks noChangeAspect="1"/>
          </p:cNvPicPr>
          <p:nvPr/>
        </p:nvPicPr>
        <p:blipFill>
          <a:blip r:embed="rId2"/>
          <a:srcRect l="37736" t="64516" b="4880"/>
          <a:stretch>
            <a:fillRect/>
          </a:stretch>
        </p:blipFill>
        <p:spPr>
          <a:xfrm>
            <a:off x="7757558" y="1562101"/>
            <a:ext cx="2743200" cy="2057398"/>
          </a:xfrm>
          <a:prstGeom prst="rect">
            <a:avLst/>
          </a:prstGeom>
        </p:spPr>
      </p:pic>
      <p:pic>
        <p:nvPicPr>
          <p:cNvPr id="8" name="Picture 7" descr="stock-vector-children-face-set-138823955.jpg"/>
          <p:cNvPicPr>
            <a:picLocks noChangeAspect="1"/>
          </p:cNvPicPr>
          <p:nvPr/>
        </p:nvPicPr>
        <p:blipFill rotWithShape="1">
          <a:blip r:embed="rId2"/>
          <a:srcRect l="1" t="28571" r="-3568" b="5357"/>
          <a:stretch/>
        </p:blipFill>
        <p:spPr>
          <a:xfrm>
            <a:off x="1219199" y="4040441"/>
            <a:ext cx="8140983" cy="2138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6642" y="33055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60182" y="4817071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28529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Curved Up Arrow 18"/>
          <p:cNvSpPr/>
          <p:nvPr/>
        </p:nvSpPr>
        <p:spPr>
          <a:xfrm rot="10800000">
            <a:off x="4865888" y="2050016"/>
            <a:ext cx="2862811" cy="7116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2286000"/>
            <a:ext cx="8991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তোমাদের গণিত বইয়ের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ষ্টা খোলে দেখো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3657600"/>
            <a:ext cx="2097415" cy="251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Rounded Rectangle 2"/>
          <p:cNvSpPr/>
          <p:nvPr/>
        </p:nvSpPr>
        <p:spPr>
          <a:xfrm>
            <a:off x="4193345" y="838200"/>
            <a:ext cx="3886200" cy="707886"/>
          </a:xfrm>
          <a:prstGeom prst="round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876800" y="1854368"/>
            <a:ext cx="24384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 দল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81400"/>
            <a:ext cx="2002078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191000" y="4419601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8305800" y="3733800"/>
            <a:ext cx="1828800" cy="21336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0" y="304800"/>
            <a:ext cx="287655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শাপলা 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2057401"/>
            <a:ext cx="9144000" cy="2295525"/>
            <a:chOff x="0" y="2057400"/>
            <a:chExt cx="9144000" cy="2295525"/>
          </a:xfrm>
        </p:grpSpPr>
        <p:pic>
          <p:nvPicPr>
            <p:cNvPr id="3" name="Picture 2" descr="mn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3750" y="2286000"/>
              <a:ext cx="2476500" cy="2066925"/>
            </a:xfrm>
            <a:prstGeom prst="rect">
              <a:avLst/>
            </a:prstGeom>
          </p:spPr>
        </p:pic>
        <p:pic>
          <p:nvPicPr>
            <p:cNvPr id="4" name="Picture 3" descr="mj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057400"/>
              <a:ext cx="2085975" cy="21907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4600" y="2667000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ও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1200" y="28194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একত্রে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10400" y="2514600"/>
              <a:ext cx="21336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381000"/>
            <a:ext cx="8382000" cy="3429000"/>
            <a:chOff x="2438400" y="2362200"/>
            <a:chExt cx="4076700" cy="1847850"/>
          </a:xfrm>
        </p:grpSpPr>
        <p:pic>
          <p:nvPicPr>
            <p:cNvPr id="2" name="Picture 1" descr="mn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8600" y="2362200"/>
              <a:ext cx="2476500" cy="1847850"/>
            </a:xfrm>
            <a:prstGeom prst="rect">
              <a:avLst/>
            </a:prstGeom>
          </p:spPr>
        </p:pic>
        <p:pic>
          <p:nvPicPr>
            <p:cNvPr id="3" name="Picture 2" descr="mjh.jpg"/>
            <p:cNvPicPr>
              <a:picLocks noChangeAspect="1"/>
            </p:cNvPicPr>
            <p:nvPr/>
          </p:nvPicPr>
          <p:blipFill>
            <a:blip r:embed="rId3"/>
            <a:srcRect t="11234" r="1092"/>
            <a:stretch>
              <a:fillRect/>
            </a:stretch>
          </p:blipFill>
          <p:spPr>
            <a:xfrm>
              <a:off x="2438400" y="2438400"/>
              <a:ext cx="1600200" cy="120423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752600" y="464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৪টি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95365"/>
            <a:ext cx="250008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andscape-1462301405-pineapple-horizon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3215640" cy="1798320"/>
          </a:xfrm>
          <a:prstGeom prst="rect">
            <a:avLst/>
          </a:prstGeom>
        </p:spPr>
      </p:pic>
      <p:pic>
        <p:nvPicPr>
          <p:cNvPr id="6" name="Picture 5" descr="landscape-1462301405-pineapple-horizontal.jpg"/>
          <p:cNvPicPr>
            <a:picLocks noChangeAspect="1"/>
          </p:cNvPicPr>
          <p:nvPr/>
        </p:nvPicPr>
        <p:blipFill>
          <a:blip r:embed="rId2"/>
          <a:srcRect r="39796"/>
          <a:stretch>
            <a:fillRect/>
          </a:stretch>
        </p:blipFill>
        <p:spPr>
          <a:xfrm>
            <a:off x="6629400" y="1521412"/>
            <a:ext cx="3124200" cy="1493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152400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3200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19400" y="4038600"/>
            <a:ext cx="6553200" cy="2057400"/>
            <a:chOff x="1219200" y="4648200"/>
            <a:chExt cx="5425440" cy="2057400"/>
          </a:xfrm>
        </p:grpSpPr>
        <p:pic>
          <p:nvPicPr>
            <p:cNvPr id="9" name="Picture 8" descr="landscape-1462301405-pineapple-horizontal.jpg"/>
            <p:cNvPicPr>
              <a:picLocks noChangeAspect="1"/>
            </p:cNvPicPr>
            <p:nvPr/>
          </p:nvPicPr>
          <p:blipFill>
            <a:blip r:embed="rId2"/>
            <a:srcRect t="-5102" r="38776" b="-12245"/>
            <a:stretch>
              <a:fillRect/>
            </a:stretch>
          </p:blipFill>
          <p:spPr>
            <a:xfrm>
              <a:off x="1219200" y="4648200"/>
              <a:ext cx="2286000" cy="2057400"/>
            </a:xfrm>
            <a:prstGeom prst="rect">
              <a:avLst/>
            </a:prstGeom>
          </p:spPr>
        </p:pic>
        <p:pic>
          <p:nvPicPr>
            <p:cNvPr id="10" name="Picture 9" descr="landscape-1462301405-pineapple-horizonta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4724400"/>
              <a:ext cx="3215640" cy="17983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048000" y="6324601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৮টি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228600"/>
            <a:ext cx="9144000" cy="662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9906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51FE3E-25B9-4BD4-801C-E52FC4FA361B}"/>
              </a:ext>
            </a:extLst>
          </p:cNvPr>
          <p:cNvSpPr txBox="1"/>
          <p:nvPr/>
        </p:nvSpPr>
        <p:spPr>
          <a:xfrm>
            <a:off x="4724400" y="516994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CBBB5-AFBF-406D-A711-FB7F031BACFB}"/>
              </a:ext>
            </a:extLst>
          </p:cNvPr>
          <p:cNvSpPr txBox="1"/>
          <p:nvPr/>
        </p:nvSpPr>
        <p:spPr>
          <a:xfrm>
            <a:off x="5029199" y="2832353"/>
            <a:ext cx="66294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484313" algn="l"/>
              </a:tabLst>
            </a:pP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রুহুল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আমিন</a:t>
            </a:r>
            <a:endParaRPr lang="bn-BD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1484313" algn="l"/>
              </a:tabLst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>
              <a:tabLst>
                <a:tab pos="1484313" algn="l"/>
              </a:tabLst>
            </a:pP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কেওয়া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পশ্চিমখন্ড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রকারি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থমিক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বিদ্যালয়।</a:t>
            </a:r>
          </a:p>
          <a:p>
            <a:pPr algn="ctr">
              <a:tabLst>
                <a:tab pos="1484313" algn="l"/>
              </a:tabLst>
            </a:pP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3C2BD-8BBC-45C0-8A7B-919889A4B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904488" cy="4767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5B177-F87A-44CE-B755-EBA69CFFAE63}"/>
              </a:ext>
            </a:extLst>
          </p:cNvPr>
          <p:cNvSpPr txBox="1"/>
          <p:nvPr/>
        </p:nvSpPr>
        <p:spPr>
          <a:xfrm>
            <a:off x="2362200" y="1905000"/>
            <a:ext cx="9525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				:	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			: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পাঠের শিরোনাম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	:	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পাঠ্যাংশ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			: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যোগ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				: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C7244-7C95-4BFD-A7EA-0C02945D04D3}"/>
              </a:ext>
            </a:extLst>
          </p:cNvPr>
          <p:cNvSpPr txBox="1"/>
          <p:nvPr/>
        </p:nvSpPr>
        <p:spPr>
          <a:xfrm>
            <a:off x="3962400" y="381000"/>
            <a:ext cx="3590778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04800"/>
            <a:ext cx="3962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718194"/>
            <a:ext cx="5214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4101" y="231281"/>
            <a:ext cx="35144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2"/>
          <a:srcRect l="6202" t="24616" r="41085" b="5641"/>
          <a:stretch>
            <a:fillRect/>
          </a:stretch>
        </p:blipFill>
        <p:spPr>
          <a:xfrm>
            <a:off x="228600" y="2813958"/>
            <a:ext cx="3581400" cy="1447800"/>
          </a:xfrm>
          <a:prstGeom prst="rect">
            <a:avLst/>
          </a:prstGeom>
        </p:spPr>
      </p:pic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2"/>
          <a:srcRect l="58915" t="41026" r="10077" b="9743"/>
          <a:stretch>
            <a:fillRect/>
          </a:stretch>
        </p:blipFill>
        <p:spPr>
          <a:xfrm>
            <a:off x="1855787" y="1485900"/>
            <a:ext cx="1954213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38600" y="3183915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8FD79-C8F9-41D5-885F-51215C1304E6}"/>
              </a:ext>
            </a:extLst>
          </p:cNvPr>
          <p:cNvSpPr txBox="1"/>
          <p:nvPr/>
        </p:nvSpPr>
        <p:spPr>
          <a:xfrm>
            <a:off x="4267200" y="49530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0" y="457200"/>
            <a:ext cx="3429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8686800" cy="313932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পৃষ্ঠা:২৬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1066800"/>
            <a:ext cx="2895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505670"/>
            <a:ext cx="998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৯.1.উপকরন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20040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চিহ্নটির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4901864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“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sp>
        <p:nvSpPr>
          <p:cNvPr id="7" name="Minus 6"/>
          <p:cNvSpPr/>
          <p:nvPr/>
        </p:nvSpPr>
        <p:spPr>
          <a:xfrm>
            <a:off x="3581400" y="533400"/>
            <a:ext cx="5029200" cy="2362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5562600" y="-4191000"/>
            <a:ext cx="914400" cy="1173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3886201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6304" y="381000"/>
            <a:ext cx="40386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i="1" dirty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100" y="1430179"/>
            <a:ext cx="2971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075057"/>
            <a:ext cx="8229600" cy="7078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কলম ও শিক্ষার্থী দেখিয়ে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ধারনা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208</Words>
  <Application>Microsoft Office PowerPoint</Application>
  <PresentationFormat>Widescreen</PresentationFormat>
  <Paragraphs>56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NikoshBAN</vt:lpstr>
      <vt:lpstr>Trebuchet MS</vt:lpstr>
      <vt:lpstr>Verdana</vt:lpstr>
      <vt:lpstr>Wingdings 2</vt:lpstr>
      <vt:lpstr>Wingdings 3</vt:lpstr>
      <vt:lpstr>Office Theme</vt:lpstr>
      <vt:lpstr>Aspect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lutfur</dc:creator>
  <cp:lastModifiedBy>Ruhul Amin</cp:lastModifiedBy>
  <cp:revision>74</cp:revision>
  <dcterms:created xsi:type="dcterms:W3CDTF">2006-08-16T00:00:00Z</dcterms:created>
  <dcterms:modified xsi:type="dcterms:W3CDTF">2020-12-28T16:28:06Z</dcterms:modified>
</cp:coreProperties>
</file>