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DAE1B-F05D-497E-ACAA-4CA5B3FC9163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E7DC7-0228-42BC-B5A5-86F65D93E70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7306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BD602-F170-44C6-88F1-26E582DE20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0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504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67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4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626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786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508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720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956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07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0485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344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37D6-1AC5-4E33-9B7C-E6E54849E44A}" type="datetimeFigureOut">
              <a:rPr lang="en-SG" smtClean="0"/>
              <a:t>28/12/2020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3047-6F00-40E4-9C6A-A1922A0BB79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679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144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cs typeface="NikoshBAN" pitchFamily="2" charset="0"/>
              </a:rPr>
              <a:t>সবাইকে</a:t>
            </a:r>
            <a:r>
              <a:rPr lang="en-US" sz="5400" b="1" dirty="0">
                <a:cs typeface="NikoshBAN" pitchFamily="2" charset="0"/>
              </a:rPr>
              <a:t> </a:t>
            </a:r>
            <a:r>
              <a:rPr lang="en-US" sz="5400" b="1" dirty="0" err="1">
                <a:cs typeface="NikoshBAN" pitchFamily="2" charset="0"/>
              </a:rPr>
              <a:t>সালাম</a:t>
            </a:r>
            <a:r>
              <a:rPr lang="en-US" sz="5400" b="1" dirty="0">
                <a:cs typeface="NikoshBAN" pitchFamily="2" charset="0"/>
              </a:rPr>
              <a:t> ও </a:t>
            </a:r>
            <a:r>
              <a:rPr lang="bn-BD" sz="5400" b="1" dirty="0">
                <a:cs typeface="NikoshBAN" pitchFamily="2" charset="0"/>
              </a:rPr>
              <a:t>শুভেচ্ছা</a:t>
            </a:r>
            <a:endParaRPr lang="en-US" sz="5400" b="1" dirty="0"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2179375"/>
            <a:ext cx="3361369" cy="37296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1" y="2343013"/>
            <a:ext cx="3213891" cy="356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1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জেন্ডার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সমতা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GENDER EQUALITY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373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জেন্ডার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সমতা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i="1" dirty="0">
                <a:solidFill>
                  <a:srgbClr val="C00000"/>
                </a:solidFill>
                <a:cs typeface="NikoshBAN" pitchFamily="2" charset="0"/>
              </a:rPr>
              <a:t>(</a:t>
            </a:r>
            <a:r>
              <a:rPr lang="en-US" sz="4400" i="1" dirty="0">
                <a:solidFill>
                  <a:srgbClr val="C00000"/>
                </a:solidFill>
                <a:cs typeface="Times New Roman" panose="02020603050405020304" pitchFamily="18" charset="0"/>
              </a:rPr>
              <a:t>GENDER EQUALITY</a:t>
            </a:r>
            <a:r>
              <a:rPr lang="bn-BD" sz="4400" i="1" dirty="0">
                <a:solidFill>
                  <a:srgbClr val="C00000"/>
                </a:solidFill>
                <a:cs typeface="NikoshBAN" pitchFamily="2" charset="0"/>
              </a:rPr>
              <a:t>)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নারী পুরুষের এমন একটি সম অবস্থান যা কিনা তাদেরকে সামাজিক, অর্থনৈতিক ও রাজনৈতিক উন্নয়নে এবং পরিপূর্ণ মানবাধিকার নিশ্চিতকরণে ও তার ফল ভোগে সহায়তা করে।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5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nder_equalit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60349"/>
            <a:ext cx="4876801" cy="613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1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জেন্ডার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সাম্যতা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GENDER EQUITY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জেন্ডার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সাম্যতা </a:t>
            </a:r>
            <a:r>
              <a:rPr lang="bn-BD" sz="4000" b="1" dirty="0">
                <a:cs typeface="NikoshBAN" pitchFamily="2" charset="0"/>
              </a:rPr>
              <a:t>(</a:t>
            </a:r>
            <a:r>
              <a:rPr lang="en-US" sz="4000" b="1" dirty="0">
                <a:cs typeface="Times New Roman" panose="02020603050405020304" pitchFamily="18" charset="0"/>
              </a:rPr>
              <a:t>GENDER EQUITY</a:t>
            </a:r>
            <a:r>
              <a:rPr lang="bn-BD" sz="4000" b="1" dirty="0">
                <a:cs typeface="NikoshBAN" pitchFamily="2" charset="0"/>
              </a:rPr>
              <a:t>)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নারী পুরুষের চাহিদাকে পৃথক পৃথক ভাবে বিবেচনায় রেখে এমন একটি অবস্থা তৈরি করে যেখানে নারী পুরুষ সমভাবে অংশগ্রহণ করতে পারে এবং সামাজিক ও অর্থনৈতিক সম্পদে সমান অধিকার লাভ করতে সক্ষম হয়।</a:t>
            </a:r>
          </a:p>
          <a:p>
            <a:pPr algn="just">
              <a:buNone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-37475"/>
            <a:ext cx="6553200" cy="6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5715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জেন্ডার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4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0678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জেন্ডার</a:t>
            </a:r>
            <a:r>
              <a:rPr lang="en-US" sz="72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GENDER</a:t>
            </a:r>
            <a:r>
              <a:rPr lang="en-US" sz="72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72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067800" cy="510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   জেন্ডার হচ্ছে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সমাজ কর্তৃক আরোপিত নারী পুরুষের ভূমিকা/ বৈশিষ্ট্য- 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 পরিবর্তনীয়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 এটি স্থান, কাল ও সংষ্কৃতি ভেদে ভিন্ন ভিন্ন।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4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752601"/>
            <a:ext cx="861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†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RÛvi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A‡b‡K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g‡b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Ki‡Z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cv‡i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ïay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bvix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‡`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mv‡_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RwoZ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|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aviYvwU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fzj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| †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RÛvi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n‡jv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GKwU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gvbweK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bn-IN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ব্যা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cvi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| RM‡Z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wewfbœ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cwi‡cÖw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¶‡Z 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cy</a:t>
            </a:r>
            <a:r>
              <a:rPr lang="bn-IN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রু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l 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I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bvixi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Zzjbvg~jK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ch©v‡jvPbvq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hviv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wcwQ‡q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cov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Zv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‡`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i‡K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wb‡q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mgZv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weavb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Kivi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cÖ‡qvRbxqZv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Dcjwä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KivB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RÛvi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m‡PZbZv</a:t>
            </a:r>
            <a:r>
              <a:rPr lang="en-US" sz="3600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457201"/>
            <a:ext cx="312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i="1" dirty="0">
                <a:solidFill>
                  <a:srgbClr val="C00000"/>
                </a:solidFill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†</a:t>
            </a:r>
            <a:r>
              <a:rPr lang="en-US" sz="4000" b="1" i="1" dirty="0" err="1">
                <a:solidFill>
                  <a:srgbClr val="C00000"/>
                </a:solidFill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RÛvi</a:t>
            </a:r>
            <a:r>
              <a:rPr lang="en-US" sz="4000" b="1" i="1" dirty="0">
                <a:solidFill>
                  <a:srgbClr val="C00000"/>
                </a:solidFill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m‡PZbZv</a:t>
            </a:r>
            <a:endParaRPr lang="en-US" sz="3600" b="1" i="1" dirty="0">
              <a:solidFill>
                <a:srgbClr val="C00000"/>
              </a:solidFill>
              <a:latin typeface="SutonnyMJ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3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tcaster-photo-100507250-Scales-with-gender-symbol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81001"/>
            <a:ext cx="6600022" cy="60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লিঙ্গ /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SEX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লিঙ্গ হচ্ছে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সৃষ্টিকর্তা কর্তৃক আরোপিত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নারী ও পুরুষের ভূমিকা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বৈশিষ্ট্য-</a:t>
            </a:r>
          </a:p>
          <a:p>
            <a:pPr algn="ctr">
              <a:buNone/>
            </a:pP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 অপরিবর্তনীয়।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এটি জন্মের সময় নির্ধারিত হয়ে থাকে।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6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914401"/>
            <a:ext cx="7162800" cy="504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2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4384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সমতা ও সাম্যতা / ন্যায্যতা বলতে কী বোঝেন উল্লেখ করুন।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8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20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জেন্ডার</vt:lpstr>
      <vt:lpstr>জেন্ডার(GENDER)</vt:lpstr>
      <vt:lpstr>PowerPoint Presentation</vt:lpstr>
      <vt:lpstr>PowerPoint Presentation</vt:lpstr>
      <vt:lpstr>লিঙ্গ / SEX</vt:lpstr>
      <vt:lpstr>PowerPoint Presentation</vt:lpstr>
      <vt:lpstr>PowerPoint Presentation</vt:lpstr>
      <vt:lpstr>জেন্ডার সমতা (GENDER EQUALITY)</vt:lpstr>
      <vt:lpstr>PowerPoint Presentation</vt:lpstr>
      <vt:lpstr>জেন্ডার সাম্যতা (GENDER EQUITY)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nrdgigital@gmail.com</dc:creator>
  <cp:lastModifiedBy>nrdgigital@gmail.com</cp:lastModifiedBy>
  <cp:revision>1</cp:revision>
  <dcterms:created xsi:type="dcterms:W3CDTF">2020-12-28T16:08:51Z</dcterms:created>
  <dcterms:modified xsi:type="dcterms:W3CDTF">2020-12-28T16:09:05Z</dcterms:modified>
</cp:coreProperties>
</file>