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6" r:id="rId4"/>
    <p:sldId id="274" r:id="rId5"/>
    <p:sldId id="259" r:id="rId6"/>
    <p:sldId id="285" r:id="rId7"/>
    <p:sldId id="271" r:id="rId8"/>
    <p:sldId id="267" r:id="rId9"/>
    <p:sldId id="270" r:id="rId10"/>
    <p:sldId id="269" r:id="rId11"/>
    <p:sldId id="277" r:id="rId12"/>
    <p:sldId id="268" r:id="rId13"/>
    <p:sldId id="283" r:id="rId14"/>
    <p:sldId id="282" r:id="rId15"/>
    <p:sldId id="280" r:id="rId16"/>
    <p:sldId id="281" r:id="rId17"/>
    <p:sldId id="279" r:id="rId18"/>
    <p:sldId id="276" r:id="rId19"/>
    <p:sldId id="286" r:id="rId20"/>
    <p:sldId id="289" r:id="rId21"/>
    <p:sldId id="288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44C"/>
    <a:srgbClr val="FFFF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3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0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3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0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9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10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3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4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95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6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856E-C003-4772-A91A-5C5D7B3FE1E0}" type="datetimeFigureOut">
              <a:rPr lang="en-GB" smtClean="0"/>
              <a:t>28/12/2020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CCCE6-04E9-4845-95F4-C8074A73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7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1573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84110"/>
              <a:ext cx="12120397" cy="87388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18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2" y="1305670"/>
            <a:ext cx="3772544" cy="2800248"/>
          </a:xfrm>
          <a:prstGeom prst="rect">
            <a:avLst/>
          </a:prstGeom>
          <a:ln w="28575">
            <a:noFill/>
          </a:ln>
          <a:effectLst>
            <a:glow rad="165100">
              <a:srgbClr val="92D050">
                <a:alpha val="57000"/>
              </a:srgb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18" y="1252229"/>
            <a:ext cx="3681552" cy="2848166"/>
          </a:xfrm>
          <a:prstGeom prst="rect">
            <a:avLst/>
          </a:prstGeom>
          <a:ln w="28575">
            <a:noFill/>
          </a:ln>
          <a:effectLst>
            <a:glow rad="165100">
              <a:srgbClr val="92D050">
                <a:alpha val="57000"/>
              </a:srgb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34" y="1252229"/>
            <a:ext cx="3347519" cy="290160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698927" y="4489129"/>
            <a:ext cx="83998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আত্বীয়-স্বজন,বন্ধু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2" y="988896"/>
            <a:ext cx="3575538" cy="29190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"/>
          <a:stretch/>
        </p:blipFill>
        <p:spPr>
          <a:xfrm>
            <a:off x="3986804" y="988896"/>
            <a:ext cx="3841873" cy="29190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2"/>
          <a:stretch/>
        </p:blipFill>
        <p:spPr>
          <a:xfrm>
            <a:off x="8081203" y="988896"/>
            <a:ext cx="4039194" cy="29190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39352" y="4528157"/>
            <a:ext cx="518608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দলবেধে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2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785"/>
            <a:ext cx="3863722" cy="2788490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18" y="1085824"/>
            <a:ext cx="4214220" cy="2803451"/>
          </a:xfrm>
          <a:prstGeom prst="rect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625" y="1085824"/>
            <a:ext cx="3692772" cy="280021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237621" y="4639234"/>
            <a:ext cx="1164515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যেমনঃশব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বরাত,শব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মিল্লাদুন্নবি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" y="688276"/>
            <a:ext cx="4384431" cy="330590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72" y="688276"/>
            <a:ext cx="3973023" cy="330590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545" y="688276"/>
            <a:ext cx="2967227" cy="330590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676948" y="4410635"/>
            <a:ext cx="1109382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দুর্গাপুজা,সরস্বতী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লক্ষীপুজা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0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3" y="928981"/>
            <a:ext cx="3865034" cy="32036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58" y="928981"/>
            <a:ext cx="3829483" cy="319307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 descr="https://imgwww.priyo.com/files/photo/201610/11-10-16-Bogra_Puja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92" y="978366"/>
            <a:ext cx="3669324" cy="31930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3657" y="4773706"/>
            <a:ext cx="922468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করেন,সবাই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3224" r="2767" b="3224"/>
          <a:stretch/>
        </p:blipFill>
        <p:spPr>
          <a:xfrm>
            <a:off x="257309" y="861836"/>
            <a:ext cx="3983035" cy="26869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64" y="861837"/>
            <a:ext cx="3669324" cy="268696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15" y="861837"/>
            <a:ext cx="3575028" cy="268696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3348318" y="4907248"/>
            <a:ext cx="570155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9" y="1178016"/>
            <a:ext cx="4551853" cy="3128734"/>
          </a:xfrm>
          <a:prstGeom prst="rect">
            <a:avLst/>
          </a:prstGeom>
          <a:ln>
            <a:noFill/>
          </a:ln>
          <a:effectLst>
            <a:glow rad="101600">
              <a:srgbClr val="FF0984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59" y="1178016"/>
            <a:ext cx="4346159" cy="3077401"/>
          </a:xfrm>
          <a:prstGeom prst="rect">
            <a:avLst/>
          </a:prstGeom>
          <a:ln w="19050">
            <a:noFill/>
          </a:ln>
          <a:effectLst>
            <a:glow rad="101600">
              <a:srgbClr val="FF0984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311942" y="4698215"/>
            <a:ext cx="550933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0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531521"/>
            <a:ext cx="4851008" cy="769441"/>
          </a:xfrm>
          <a:prstGeom prst="rect">
            <a:avLst/>
          </a:prstGeom>
        </p:spPr>
        <p:txBody>
          <a:bodyPr wrap="none">
            <a:spAutoFit/>
            <a:scene3d>
              <a:camera prst="perspectiveBelow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3853" y="1193595"/>
            <a:ext cx="5152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১২ পৃষ্টা বের </a:t>
            </a:r>
            <a:r>
              <a:rPr lang="en-US" sz="3200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200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dirty="0" smtClean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20" y="1827072"/>
            <a:ext cx="3590364" cy="4437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54" y="2084293"/>
            <a:ext cx="3664594" cy="381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4431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2"/>
          <p:cNvSpPr txBox="1"/>
          <p:nvPr/>
        </p:nvSpPr>
        <p:spPr>
          <a:xfrm>
            <a:off x="1320439" y="1339589"/>
            <a:ext cx="916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 দুইটি প্রধান ধর্মীয় উৎস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5072" y="1942132"/>
            <a:ext cx="397095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IN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28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ঈদুল ফিতর ও ঈদুল আযহা।</a:t>
            </a:r>
            <a:endParaRPr lang="en-US" sz="28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6513" y="2494786"/>
            <a:ext cx="629371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র্মের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প্রধান পুজার নাম কি?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1627598" y="3278944"/>
            <a:ext cx="797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দূর্গাপূজা</a:t>
            </a:r>
            <a:r>
              <a:rPr lang="en-US" sz="32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সরস্বতী</a:t>
            </a:r>
            <a:r>
              <a:rPr lang="en-US" sz="32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2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লক্ষীপূজা।</a:t>
            </a:r>
            <a:endParaRPr lang="en-US" sz="32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9842" y="3970006"/>
            <a:ext cx="801854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মুসলমানরা ঈদের নামাজ কোথায় আদায় করেন?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6976" y="4832815"/>
            <a:ext cx="738124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 ও ঈদগাহে।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8607" y="695637"/>
            <a:ext cx="203478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9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60385" y="2810434"/>
            <a:ext cx="9271230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-----------প্রধান ধর্ম আছে। 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 ধর্মে সারা বছর নানা ----------আয়োজন করা হয়।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---------মুসলমানদের সবচেয়ে বড় উৎসব।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 নানা ধরণের খেলা ও আনন্দে মেতে ওঠে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৫।পূজার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8210" y="628941"/>
            <a:ext cx="380397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IN" sz="44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 পুরণ করঃ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3238" y="1579025"/>
            <a:ext cx="11894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dirty="0" smtClean="0"/>
              <a:t>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30252" y="1558105"/>
            <a:ext cx="83891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159" y="1558105"/>
            <a:ext cx="110265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647" y="1558105"/>
            <a:ext cx="110265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2185" y="1558105"/>
            <a:ext cx="130650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388" y="671968"/>
            <a:ext cx="283029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4883 0.4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21471 0.26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0319 0.1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5039 0.35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26771 0.54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1573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84110"/>
              <a:ext cx="12120397" cy="873889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82063" y="1085032"/>
            <a:ext cx="47919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0377" y="2046503"/>
            <a:ext cx="164360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98" y="3157748"/>
            <a:ext cx="4074804" cy="2546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87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17298" y="1390634"/>
            <a:ext cx="916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হিন্দুধর্মের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পূজা করে?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7298" y="2961098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শব-ই-বরাত কাদের উৎসব?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7298" y="4503765"/>
            <a:ext cx="8619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হিন্দুধর্মের বন্ধুরা পূজার সময় কী কী ধরনের খাবার খায়?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2380" y="2312970"/>
            <a:ext cx="3669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মন্দিরে পূজা করে।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2380" y="3726294"/>
            <a:ext cx="49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মুসলমানদের উৎসব।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8859" y="5190324"/>
            <a:ext cx="926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মিষ্টি, নাড়ু ও ফল খেয়ে থাকে।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677709" y="661247"/>
            <a:ext cx="1801149" cy="727589"/>
          </a:xfrm>
          <a:prstGeom prst="flowChartInternalStora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p"/>
      <p:bldP spid="10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  <a:solidFill>
            <a:srgbClr val="00B05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16191" y="1043680"/>
            <a:ext cx="288801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4711" y="2854878"/>
            <a:ext cx="1224142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ঈদের দিন তোমরা কে কি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 smtClean="0">
                <a:ln w="12700">
                  <a:solidFill>
                    <a:srgbClr val="FF0000"/>
                  </a:solidFill>
                </a:ln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12700">
                <a:solidFill>
                  <a:srgbClr val="FF0000"/>
                </a:solidFill>
              </a:ln>
              <a:solidFill>
                <a:schemeClr val="accent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45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28565" y="936793"/>
            <a:ext cx="333487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5" y="2553403"/>
            <a:ext cx="3879169" cy="25580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85860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376"/>
            <a:ext cx="12273023" cy="1452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12192000" cy="6829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18407" y="2583778"/>
            <a:ext cx="4293845" cy="1846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নয়াবাড়ী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কালিগঞ্জ,গাজীপুর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Gmail:alihossainpathan@gmail.com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0100" y="900953"/>
            <a:ext cx="2971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5" y="1829263"/>
            <a:ext cx="1718490" cy="3044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51" y="2387241"/>
            <a:ext cx="1980509" cy="2629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4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16239" y="1963160"/>
            <a:ext cx="5085514" cy="2602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সময়:40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7579" y="786018"/>
            <a:ext cx="251684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21" y="1908078"/>
            <a:ext cx="2003612" cy="27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95464"/>
              <a:ext cx="12120397" cy="96253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8" y="691616"/>
            <a:ext cx="4158343" cy="2219376"/>
          </a:xfrm>
          <a:prstGeom prst="rect">
            <a:avLst/>
          </a:prstGeom>
          <a:ln w="9525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57" y="756529"/>
            <a:ext cx="3963932" cy="214074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9" y="3535924"/>
            <a:ext cx="4146017" cy="2232864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57" y="3391842"/>
            <a:ext cx="3963932" cy="244607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607734" y="2849910"/>
            <a:ext cx="28104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05157" y="1726256"/>
            <a:ext cx="6710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157" y="2875644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ধর্ম,হিন্দু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1185" y="3720246"/>
            <a:ext cx="3402104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810437" y="4687958"/>
            <a:ext cx="5943600" cy="92478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624" y="756379"/>
            <a:ext cx="1159136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solidFill>
                  <a:srgbClr val="1F144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4400" dirty="0">
              <a:solidFill>
                <a:srgbClr val="1F144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163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54881" y="1659284"/>
            <a:ext cx="10420120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2.3.1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সামাজিক ও ধর্মীয় অবস্থান- নির্বিশেষে সকলের প্রতি সম্মান দেখাবে।</a:t>
            </a:r>
          </a:p>
          <a:p>
            <a:pPr algn="just"/>
            <a:r>
              <a:rPr lang="bn-IN" sz="3200" b="1" dirty="0" smtClean="0">
                <a:solidFill>
                  <a:srgbClr val="34790D"/>
                </a:solidFill>
                <a:latin typeface="NikoshBAN" pitchFamily="2" charset="0"/>
                <a:cs typeface="NikoshBAN" pitchFamily="2" charset="0"/>
              </a:rPr>
              <a:t>২.৩.২  আমাদের দেশে বসবাসকারী বিভিন্ন ধর্মাবলম্বী মানুষের প্রধান প্রধান ধর্মীয় </a:t>
            </a:r>
          </a:p>
          <a:p>
            <a:pPr algn="just"/>
            <a:r>
              <a:rPr lang="bn-IN" sz="3200" b="1" dirty="0">
                <a:solidFill>
                  <a:srgbClr val="34790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34790D"/>
                </a:solidFill>
                <a:latin typeface="NikoshBAN" pitchFamily="2" charset="0"/>
                <a:cs typeface="NikoshBAN" pitchFamily="2" charset="0"/>
              </a:rPr>
              <a:t>         উৎসবের নাম বলতে পারবে। </a:t>
            </a:r>
          </a:p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২.৩.৩  এসব অনুষ্ঠানে শিশুরা সহপাঠী ও বন্ধুদের সাথে শুভেচ্ছা বিনিময় করবে।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4024" y="745864"/>
            <a:ext cx="204395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5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55" y="715673"/>
            <a:ext cx="3705225" cy="3150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86" y="659883"/>
            <a:ext cx="3720978" cy="3150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70" y="676749"/>
            <a:ext cx="3789119" cy="3150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3" name="Horizontal Scroll 2"/>
          <p:cNvSpPr/>
          <p:nvPr/>
        </p:nvSpPr>
        <p:spPr>
          <a:xfrm>
            <a:off x="1353770" y="4274804"/>
            <a:ext cx="9170809" cy="65692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উৎসব।বছরে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367" y="5379206"/>
            <a:ext cx="809512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আযহা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5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1574"/>
            <a:ext cx="12192000" cy="6869573"/>
            <a:chOff x="0" y="-11574"/>
            <a:chExt cx="12192000" cy="68695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71594"/>
              <a:ext cx="12120397" cy="1186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-11574"/>
              <a:ext cx="12192000" cy="613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8" y="908510"/>
            <a:ext cx="3706366" cy="267360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60" y="908509"/>
            <a:ext cx="3784761" cy="2673604"/>
          </a:xfrm>
          <a:prstGeom prst="rect">
            <a:avLst/>
          </a:prstGeom>
          <a:ln w="285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67" y="986183"/>
            <a:ext cx="3593901" cy="2673603"/>
          </a:xfrm>
          <a:prstGeom prst="rect">
            <a:avLst/>
          </a:prstGeom>
          <a:ln w="28575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905022" y="4303688"/>
            <a:ext cx="1010811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ঈদ্গাহে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466</Words>
  <Application>Microsoft Office PowerPoint</Application>
  <PresentationFormat>Widescreen</PresentationFormat>
  <Paragraphs>70</Paragraphs>
  <Slides>22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245</cp:revision>
  <dcterms:created xsi:type="dcterms:W3CDTF">2020-08-10T06:12:14Z</dcterms:created>
  <dcterms:modified xsi:type="dcterms:W3CDTF">2020-12-28T09:53:23Z</dcterms:modified>
</cp:coreProperties>
</file>