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2" r:id="rId4"/>
    <p:sldId id="283" r:id="rId5"/>
    <p:sldId id="284" r:id="rId6"/>
    <p:sldId id="285" r:id="rId7"/>
    <p:sldId id="265" r:id="rId8"/>
    <p:sldId id="267" r:id="rId9"/>
    <p:sldId id="270" r:id="rId10"/>
    <p:sldId id="271" r:id="rId11"/>
    <p:sldId id="273" r:id="rId12"/>
    <p:sldId id="274" r:id="rId13"/>
    <p:sldId id="275" r:id="rId14"/>
    <p:sldId id="277" r:id="rId15"/>
    <p:sldId id="286" r:id="rId16"/>
    <p:sldId id="278" r:id="rId17"/>
    <p:sldId id="279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4DFE-0248-47F1-8E3C-07A94A7659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ACD5-242B-414D-B97D-3581EB49B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dW7SF-DLh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189018"/>
            <a:ext cx="7994072" cy="3574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810491"/>
            <a:ext cx="7994072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6954" y="541156"/>
            <a:ext cx="112425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দূষণের </a:t>
            </a:r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উৎস </a:t>
            </a:r>
            <a:r>
              <a:rPr lang="en-US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954" y="5426713"/>
            <a:ext cx="33976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তেল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1054" y="5426713"/>
            <a:ext cx="32835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গ্যাস 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91054" y="5426713"/>
            <a:ext cx="35084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কয়লা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1427017"/>
            <a:ext cx="3283528" cy="3643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5" y="1427018"/>
            <a:ext cx="3397628" cy="364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5" y="1427017"/>
            <a:ext cx="3508463" cy="36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854" y="2341417"/>
            <a:ext cx="8506691" cy="3186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রিবেশ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উৎসের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7854" y="720435"/>
            <a:ext cx="8506691" cy="1288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3578" y="1282698"/>
            <a:ext cx="5143877" cy="3109193"/>
            <a:chOff x="304800" y="1371600"/>
            <a:chExt cx="8150851" cy="3886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371600"/>
              <a:ext cx="2514600" cy="3886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1371600"/>
              <a:ext cx="2283451" cy="3886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371600"/>
              <a:ext cx="3352800" cy="38862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813578" y="425300"/>
            <a:ext cx="108796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দূষণের প্রভাব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70073" y="1282697"/>
            <a:ext cx="5223164" cy="3109193"/>
            <a:chOff x="6470073" y="1282698"/>
            <a:chExt cx="5334000" cy="34544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073" y="1282698"/>
              <a:ext cx="2544310" cy="345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383" y="1282698"/>
              <a:ext cx="2789690" cy="34544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13577" y="4602956"/>
            <a:ext cx="10879659" cy="1773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দূষণের প্রভাবে মানুষ </a:t>
            </a:r>
            <a:r>
              <a:rPr lang="bn-BD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 রোগে আক্রান্ত হয়</a:t>
            </a:r>
            <a:r>
              <a:rPr lang="bn-IN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জীবজন্তুর আবাসস্থল নষ্ট হয়</a:t>
            </a:r>
            <a:r>
              <a:rPr lang="bn-IN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এবং </a:t>
            </a:r>
            <a:r>
              <a:rPr lang="bn-BD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ীবজন্তু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মারা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007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609598"/>
            <a:ext cx="4873702" cy="354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" y="609598"/>
            <a:ext cx="4744769" cy="3546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813" y="4461164"/>
            <a:ext cx="10979314" cy="2092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দূষণের প্রভাবে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খাদ্যশৃঙ্খল </a:t>
            </a:r>
            <a:r>
              <a:rPr lang="bn-BD" sz="36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ধ্বংস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3600" b="1" spc="5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এবং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36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হিমবাহ গলে যায়। </a:t>
            </a:r>
            <a:endParaRPr lang="en-US" sz="3600" b="1" spc="50" dirty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4909" y="512657"/>
            <a:ext cx="3560618" cy="809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678" y="2449883"/>
            <a:ext cx="4782667" cy="3729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দল  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রিবেশ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1088" y="2449883"/>
            <a:ext cx="4635713" cy="3729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 দল 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3" y="218681"/>
            <a:ext cx="2949162" cy="176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7" y="512657"/>
            <a:ext cx="3106267" cy="14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47" y="263236"/>
            <a:ext cx="8714508" cy="872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৯ এবং ১০ পৃষ্ঠা খুলে নিরবে পড়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7" y="1330037"/>
            <a:ext cx="8714508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417" y="1289573"/>
            <a:ext cx="10626437" cy="878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417" y="2347143"/>
            <a:ext cx="10626437" cy="4059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অন্যতম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………। 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দৈনন্দিন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আক্রান্ত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হিমবাহ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গলে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উচ্চতা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বেড়ে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3781" y="266422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3781" y="3410075"/>
            <a:ext cx="23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363" y="5153137"/>
            <a:ext cx="171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2908" y="4431245"/>
            <a:ext cx="173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417" y="322676"/>
            <a:ext cx="10626437" cy="86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655" y="2216727"/>
            <a:ext cx="8215746" cy="3144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বাড়ির পরিবেশ কিভাবে দূষিত হয় দুইটি বাক্যে লিখে আনবে।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2655" y="955965"/>
            <a:ext cx="8215746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609600"/>
            <a:ext cx="8645237" cy="57912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19400" y="4648200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36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36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851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179127" y="1122218"/>
            <a:ext cx="1939636" cy="418501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5657" y="3513909"/>
            <a:ext cx="3618412" cy="2612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</a:t>
            </a:r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লমাই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600890"/>
            <a:ext cx="3241964" cy="2782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1745673"/>
            <a:ext cx="2230978" cy="28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B504476-A7C6-4C36-B5ED-767C969E7273}"/>
              </a:ext>
            </a:extLst>
          </p:cNvPr>
          <p:cNvSpPr/>
          <p:nvPr/>
        </p:nvSpPr>
        <p:spPr>
          <a:xfrm>
            <a:off x="2493817" y="4973783"/>
            <a:ext cx="7592291" cy="87629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কী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ছো? 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B504476-A7C6-4C36-B5ED-767C969E7273}"/>
              </a:ext>
            </a:extLst>
          </p:cNvPr>
          <p:cNvSpPr/>
          <p:nvPr/>
        </p:nvSpPr>
        <p:spPr>
          <a:xfrm>
            <a:off x="2493817" y="744682"/>
            <a:ext cx="7592291" cy="87629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9715" y="3244334"/>
            <a:ext cx="493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www.youtube.com/watch?v=RdW7SF-DLhI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09" y="1285972"/>
            <a:ext cx="4419600" cy="3319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136073" y="433153"/>
            <a:ext cx="101692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2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3" y="4882478"/>
            <a:ext cx="10169236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তে </a:t>
            </a:r>
            <a:r>
              <a:rPr lang="bn-IN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bn-IN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তে পাচ্ছ?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2000" contrast="19000"/>
          </a:blip>
          <a:srcRect/>
          <a:stretch>
            <a:fillRect/>
          </a:stretch>
        </p:blipFill>
        <p:spPr bwMode="auto">
          <a:xfrm>
            <a:off x="1136073" y="1337133"/>
            <a:ext cx="4696691" cy="3319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95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2796243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 </a:t>
            </a:r>
            <a:r>
              <a:rPr lang="en-US" sz="36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</a:t>
            </a:r>
            <a:r>
              <a:rPr lang="bn-BD" sz="3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ষণ </a:t>
            </a:r>
            <a:endParaRPr lang="en-US" sz="36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C97463-1D56-42D3-9C9F-B5BDA7B86E71}"/>
              </a:ext>
            </a:extLst>
          </p:cNvPr>
          <p:cNvSpPr/>
          <p:nvPr/>
        </p:nvSpPr>
        <p:spPr>
          <a:xfrm>
            <a:off x="1136468" y="370211"/>
            <a:ext cx="9666515" cy="61909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</a:t>
            </a:r>
            <a:r>
              <a:rPr lang="en-US" sz="3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endParaRPr lang="bn-IN" sz="36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১.২.১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১.২.২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উল্লেখ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১.২.৩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উৎস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" b="13011"/>
          <a:stretch/>
        </p:blipFill>
        <p:spPr>
          <a:xfrm>
            <a:off x="845127" y="138546"/>
            <a:ext cx="4475018" cy="2438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193964"/>
            <a:ext cx="4655127" cy="2382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127" y="2701636"/>
            <a:ext cx="4475018" cy="955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শিল্পায়নের ফলে পরিবেশ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</a:t>
            </a:r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ষণ</a:t>
            </a:r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4655" y="2701636"/>
            <a:ext cx="4655127" cy="955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</a:t>
            </a:r>
            <a:r>
              <a:rPr lang="bn-BD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ফলে</a:t>
            </a:r>
            <a:r>
              <a:rPr lang="en-US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 </a:t>
            </a:r>
            <a:r>
              <a:rPr lang="bn-BD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</a:t>
            </a:r>
            <a:r>
              <a:rPr lang="bn-IN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127" y="3962400"/>
            <a:ext cx="10224655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বেঁচে থাকার জন্য আমরা পরিবেশকে নানাভাবে ব্যবহার করি। ফলে পরিবেশে বিভিন্ন পরিবর্তন ঘটে। এই পরিবর্তন যখন জীবের জন্য ক্ষতিকর হয়, তখন তাকে আমরা পরিবেশ দূষণ বলি। </a:t>
            </a:r>
          </a:p>
        </p:txBody>
      </p:sp>
    </p:spTree>
    <p:extLst>
      <p:ext uri="{BB962C8B-B14F-4D97-AF65-F5344CB8AC3E}">
        <p14:creationId xmlns:p14="http://schemas.microsoft.com/office/powerpoint/2010/main" val="41481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83129"/>
            <a:ext cx="4558147" cy="2757054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138546"/>
            <a:ext cx="4946074" cy="275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845127" y="2992582"/>
            <a:ext cx="494607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দূষণের 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 পরিবেশ দূষিণ।</a:t>
            </a:r>
            <a:endParaRPr lang="en-US" sz="2800" b="1" spc="50" dirty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5709" y="2992582"/>
            <a:ext cx="455814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 দূষণের </a:t>
            </a:r>
            <a:r>
              <a:rPr lang="bn-BD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bn-IN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bn-IN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</a:t>
            </a:r>
            <a:r>
              <a:rPr lang="bn-IN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127" y="4128655"/>
            <a:ext cx="10598730" cy="1759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কলকারখানার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ধোঁয়ায়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।জো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7854" y="2341417"/>
            <a:ext cx="8506691" cy="3186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রিবেশ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854" y="720435"/>
            <a:ext cx="8506691" cy="1288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320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26</cp:revision>
  <dcterms:created xsi:type="dcterms:W3CDTF">2020-11-27T03:10:58Z</dcterms:created>
  <dcterms:modified xsi:type="dcterms:W3CDTF">2020-11-27T12:16:41Z</dcterms:modified>
</cp:coreProperties>
</file>