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63" r:id="rId1"/>
  </p:sldMasterIdLst>
  <p:sldIdLst>
    <p:sldId id="271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2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0" d="100"/>
          <a:sy n="80" d="100"/>
        </p:scale>
        <p:origin x="354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85000"/>
                  <a:lumOff val="1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  <a:lumOff val="1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4553AC-744E-40F6-B617-875A84C4D1B8}" type="datetimeFigureOut">
              <a:rPr lang="en-US" smtClean="0"/>
              <a:t>12/28/2020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D652FA-0BBF-42D1-B35B-895A041863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38492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4553AC-744E-40F6-B617-875A84C4D1B8}" type="datetimeFigureOut">
              <a:rPr lang="en-US" smtClean="0"/>
              <a:t>12/28/2020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D652FA-0BBF-42D1-B35B-895A041863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21136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4553AC-744E-40F6-B617-875A84C4D1B8}" type="datetimeFigureOut">
              <a:rPr lang="en-US" smtClean="0"/>
              <a:t>12/28/2020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D652FA-0BBF-42D1-B35B-895A04186379}" type="slidenum">
              <a:rPr lang="en-US" smtClean="0"/>
              <a:t>‹#›</a:t>
            </a:fld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71710827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4553AC-744E-40F6-B617-875A84C4D1B8}" type="datetimeFigureOut">
              <a:rPr lang="en-US" smtClean="0"/>
              <a:t>12/28/2020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D652FA-0BBF-42D1-B35B-895A041863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020206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4553AC-744E-40F6-B617-875A84C4D1B8}" type="datetimeFigureOut">
              <a:rPr lang="en-US" smtClean="0"/>
              <a:t>12/28/2020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D652FA-0BBF-42D1-B35B-895A04186379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73402431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4553AC-744E-40F6-B617-875A84C4D1B8}" type="datetimeFigureOut">
              <a:rPr lang="en-US" smtClean="0"/>
              <a:t>12/28/2020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D652FA-0BBF-42D1-B35B-895A041863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976249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4553AC-744E-40F6-B617-875A84C4D1B8}" type="datetimeFigureOut">
              <a:rPr lang="en-US" smtClean="0"/>
              <a:t>12/28/2020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D652FA-0BBF-42D1-B35B-895A041863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043483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4553AC-744E-40F6-B617-875A84C4D1B8}" type="datetimeFigureOut">
              <a:rPr lang="en-US" smtClean="0"/>
              <a:t>12/28/2020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D652FA-0BBF-42D1-B35B-895A041863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29240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4553AC-744E-40F6-B617-875A84C4D1B8}" type="datetimeFigureOut">
              <a:rPr lang="en-US" smtClean="0"/>
              <a:t>12/28/2020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D652FA-0BBF-42D1-B35B-895A041863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19163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4553AC-744E-40F6-B617-875A84C4D1B8}" type="datetimeFigureOut">
              <a:rPr lang="en-US" smtClean="0"/>
              <a:t>12/28/2020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D652FA-0BBF-42D1-B35B-895A041863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35746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4553AC-744E-40F6-B617-875A84C4D1B8}" type="datetimeFigureOut">
              <a:rPr lang="en-US" smtClean="0"/>
              <a:t>12/28/2020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D652FA-0BBF-42D1-B35B-895A041863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33298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4553AC-744E-40F6-B617-875A84C4D1B8}" type="datetimeFigureOut">
              <a:rPr lang="en-US" smtClean="0"/>
              <a:t>12/28/2020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D652FA-0BBF-42D1-B35B-895A041863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52841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4553AC-744E-40F6-B617-875A84C4D1B8}" type="datetimeFigureOut">
              <a:rPr lang="en-US" smtClean="0"/>
              <a:t>12/28/2020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D652FA-0BBF-42D1-B35B-895A041863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33806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4553AC-744E-40F6-B617-875A84C4D1B8}" type="datetimeFigureOut">
              <a:rPr lang="en-US" smtClean="0"/>
              <a:t>12/28/2020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D652FA-0BBF-42D1-B35B-895A041863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38634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4553AC-744E-40F6-B617-875A84C4D1B8}" type="datetimeFigureOut">
              <a:rPr lang="en-US" smtClean="0"/>
              <a:t>12/28/2020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D652FA-0BBF-42D1-B35B-895A041863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37622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4553AC-744E-40F6-B617-875A84C4D1B8}" type="datetimeFigureOut">
              <a:rPr lang="en-US" smtClean="0"/>
              <a:t>12/28/2020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D652FA-0BBF-42D1-B35B-895A041863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19336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85000"/>
                  <a:lumOff val="1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  <a:lumOff val="1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4553AC-744E-40F6-B617-875A84C4D1B8}" type="datetimeFigureOut">
              <a:rPr lang="en-US" smtClean="0"/>
              <a:t>12/28/2020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C9D652FA-0BBF-42D1-B35B-895A041863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720227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864" r:id="rId1"/>
    <p:sldLayoutId id="2147483865" r:id="rId2"/>
    <p:sldLayoutId id="2147483866" r:id="rId3"/>
    <p:sldLayoutId id="2147483867" r:id="rId4"/>
    <p:sldLayoutId id="2147483868" r:id="rId5"/>
    <p:sldLayoutId id="2147483869" r:id="rId6"/>
    <p:sldLayoutId id="2147483870" r:id="rId7"/>
    <p:sldLayoutId id="2147483871" r:id="rId8"/>
    <p:sldLayoutId id="2147483872" r:id="rId9"/>
    <p:sldLayoutId id="2147483873" r:id="rId10"/>
    <p:sldLayoutId id="2147483874" r:id="rId11"/>
    <p:sldLayoutId id="2147483875" r:id="rId12"/>
    <p:sldLayoutId id="2147483876" r:id="rId13"/>
    <p:sldLayoutId id="2147483877" r:id="rId14"/>
    <p:sldLayoutId id="2147483878" r:id="rId15"/>
    <p:sldLayoutId id="214748387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52"/>
            <a:ext cx="12192000" cy="6856648"/>
          </a:xfrm>
          <a:prstGeom prst="rect">
            <a:avLst/>
          </a:prstGeom>
        </p:spPr>
      </p:pic>
      <p:sp>
        <p:nvSpPr>
          <p:cNvPr id="3" name="Title 1"/>
          <p:cNvSpPr txBox="1">
            <a:spLocks/>
          </p:cNvSpPr>
          <p:nvPr/>
        </p:nvSpPr>
        <p:spPr>
          <a:xfrm>
            <a:off x="633663" y="5794739"/>
            <a:ext cx="10924673" cy="676750"/>
          </a:xfrm>
          <a:prstGeom prst="rect">
            <a:avLst/>
          </a:prstGeom>
        </p:spPr>
        <p:txBody>
          <a:bodyPr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6000" dirty="0" err="1" smtClean="0">
                <a:solidFill>
                  <a:schemeClr val="bg1"/>
                </a:solidFill>
                <a:latin typeface="Nikos ban"/>
              </a:rPr>
              <a:t>আজকের</a:t>
            </a:r>
            <a:r>
              <a:rPr lang="en-US" sz="6000" dirty="0" smtClean="0">
                <a:solidFill>
                  <a:schemeClr val="bg1"/>
                </a:solidFill>
                <a:latin typeface="Nikos ban"/>
              </a:rPr>
              <a:t> </a:t>
            </a:r>
            <a:r>
              <a:rPr lang="en-US" sz="6000" dirty="0" err="1" smtClean="0">
                <a:solidFill>
                  <a:schemeClr val="bg1"/>
                </a:solidFill>
                <a:latin typeface="Nikos ban"/>
              </a:rPr>
              <a:t>ক্লাসে</a:t>
            </a:r>
            <a:r>
              <a:rPr lang="en-US" sz="6000" dirty="0" smtClean="0">
                <a:solidFill>
                  <a:schemeClr val="bg1"/>
                </a:solidFill>
                <a:latin typeface="Nikos ban"/>
              </a:rPr>
              <a:t> </a:t>
            </a:r>
            <a:r>
              <a:rPr lang="en-US" sz="6000" dirty="0" err="1" smtClean="0">
                <a:solidFill>
                  <a:schemeClr val="bg1"/>
                </a:solidFill>
                <a:latin typeface="Nikos ban"/>
              </a:rPr>
              <a:t>সবাইকে</a:t>
            </a:r>
            <a:r>
              <a:rPr lang="en-US" sz="6000" dirty="0" smtClean="0">
                <a:solidFill>
                  <a:schemeClr val="bg1"/>
                </a:solidFill>
                <a:latin typeface="Nikos ban"/>
              </a:rPr>
              <a:t> </a:t>
            </a:r>
            <a:r>
              <a:rPr lang="en-US" sz="6000" dirty="0" err="1" smtClean="0">
                <a:solidFill>
                  <a:schemeClr val="bg1"/>
                </a:solidFill>
                <a:latin typeface="Nikos ban"/>
              </a:rPr>
              <a:t>স্বাগতম</a:t>
            </a:r>
            <a:endParaRPr lang="en-US" sz="6000" dirty="0">
              <a:solidFill>
                <a:schemeClr val="bg1"/>
              </a:solidFill>
              <a:latin typeface="Nikos ban"/>
            </a:endParaRPr>
          </a:p>
        </p:txBody>
      </p:sp>
    </p:spTree>
    <p:extLst>
      <p:ext uri="{BB962C8B-B14F-4D97-AF65-F5344CB8AC3E}">
        <p14:creationId xmlns:p14="http://schemas.microsoft.com/office/powerpoint/2010/main" val="36419754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982452" y="120316"/>
            <a:ext cx="3621505" cy="584775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Nikos ban"/>
              </a:rPr>
              <a:t>পুরোহিতের</a:t>
            </a:r>
            <a:r>
              <a:rPr lang="en-US" sz="3200" dirty="0" smtClean="0">
                <a:latin typeface="Nikos ban"/>
              </a:rPr>
              <a:t> </a:t>
            </a:r>
            <a:r>
              <a:rPr lang="en-US" sz="3200" dirty="0" err="1" smtClean="0">
                <a:latin typeface="Nikos ban"/>
              </a:rPr>
              <a:t>গুণাবলি</a:t>
            </a:r>
            <a:endParaRPr lang="en-US" sz="3200" dirty="0">
              <a:latin typeface="Nikos ban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4221" y="1179095"/>
            <a:ext cx="1193532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latin typeface="Nikos ban"/>
              </a:rPr>
              <a:t>পুরোহিত</a:t>
            </a:r>
            <a:r>
              <a:rPr lang="en-US" sz="2400" dirty="0" smtClean="0">
                <a:latin typeface="Nikos ban"/>
              </a:rPr>
              <a:t> </a:t>
            </a:r>
            <a:r>
              <a:rPr lang="en-US" sz="2400" dirty="0" err="1" smtClean="0">
                <a:latin typeface="Nikos ban"/>
              </a:rPr>
              <a:t>একজন</a:t>
            </a:r>
            <a:r>
              <a:rPr lang="en-US" sz="2400" dirty="0" smtClean="0">
                <a:latin typeface="Nikos ban"/>
              </a:rPr>
              <a:t> </a:t>
            </a:r>
            <a:r>
              <a:rPr lang="en-US" sz="2400" dirty="0" err="1" smtClean="0">
                <a:latin typeface="Nikos ban"/>
              </a:rPr>
              <a:t>সম্মানিত</a:t>
            </a:r>
            <a:r>
              <a:rPr lang="en-US" sz="2400" dirty="0" smtClean="0">
                <a:latin typeface="Nikos ban"/>
              </a:rPr>
              <a:t> </a:t>
            </a:r>
            <a:r>
              <a:rPr lang="en-US" sz="2400" dirty="0" err="1" smtClean="0">
                <a:latin typeface="Nikos ban"/>
              </a:rPr>
              <a:t>ব্যক্তি</a:t>
            </a:r>
            <a:r>
              <a:rPr lang="en-US" sz="2400" dirty="0" smtClean="0">
                <a:latin typeface="Nikos ban"/>
              </a:rPr>
              <a:t>। </a:t>
            </a:r>
            <a:r>
              <a:rPr lang="en-US" sz="2400" dirty="0" err="1" smtClean="0">
                <a:latin typeface="Nikos ban"/>
              </a:rPr>
              <a:t>তিনি</a:t>
            </a:r>
            <a:r>
              <a:rPr lang="en-US" sz="2400" dirty="0" smtClean="0">
                <a:latin typeface="Nikos ban"/>
              </a:rPr>
              <a:t> </a:t>
            </a:r>
            <a:r>
              <a:rPr lang="en-US" sz="2400" dirty="0" err="1" smtClean="0">
                <a:latin typeface="Nikos ban"/>
              </a:rPr>
              <a:t>পারিবারিক</a:t>
            </a:r>
            <a:r>
              <a:rPr lang="en-US" sz="2400" dirty="0" smtClean="0">
                <a:latin typeface="Nikos ban"/>
              </a:rPr>
              <a:t> ও </a:t>
            </a:r>
            <a:r>
              <a:rPr lang="en-US" sz="2400" dirty="0" err="1" smtClean="0">
                <a:latin typeface="Nikos ban"/>
              </a:rPr>
              <a:t>সামাজিক</a:t>
            </a:r>
            <a:r>
              <a:rPr lang="en-US" sz="2400" dirty="0" smtClean="0">
                <a:latin typeface="Nikos ban"/>
              </a:rPr>
              <a:t> </a:t>
            </a:r>
            <a:r>
              <a:rPr lang="en-US" sz="2400" dirty="0" err="1" smtClean="0">
                <a:latin typeface="Nikos ban"/>
              </a:rPr>
              <a:t>পূজা-অর্চনাদি</a:t>
            </a:r>
            <a:r>
              <a:rPr lang="en-US" sz="2400" dirty="0" smtClean="0">
                <a:latin typeface="Nikos ban"/>
              </a:rPr>
              <a:t> </a:t>
            </a:r>
            <a:r>
              <a:rPr lang="en-US" sz="2400" dirty="0" err="1" smtClean="0">
                <a:latin typeface="Nikos ban"/>
              </a:rPr>
              <a:t>পরিচালনা</a:t>
            </a:r>
            <a:r>
              <a:rPr lang="en-US" sz="2400" dirty="0" smtClean="0">
                <a:latin typeface="Nikos ban"/>
              </a:rPr>
              <a:t> </a:t>
            </a:r>
            <a:r>
              <a:rPr lang="en-US" sz="2400" dirty="0" err="1" smtClean="0">
                <a:latin typeface="Nikos ban"/>
              </a:rPr>
              <a:t>করে</a:t>
            </a:r>
            <a:r>
              <a:rPr lang="en-US" sz="2400" dirty="0" smtClean="0">
                <a:latin typeface="Nikos ban"/>
              </a:rPr>
              <a:t> </a:t>
            </a:r>
            <a:r>
              <a:rPr lang="en-US" sz="2400" dirty="0" err="1" smtClean="0">
                <a:latin typeface="Nikos ban"/>
              </a:rPr>
              <a:t>থাকেন</a:t>
            </a:r>
            <a:r>
              <a:rPr lang="en-US" sz="2400" dirty="0" smtClean="0">
                <a:latin typeface="Nikos ban"/>
              </a:rPr>
              <a:t>। এ </a:t>
            </a:r>
            <a:r>
              <a:rPr lang="en-US" sz="2400" dirty="0" err="1" smtClean="0">
                <a:latin typeface="Nikos ban"/>
              </a:rPr>
              <a:t>কারণেই</a:t>
            </a:r>
            <a:r>
              <a:rPr lang="en-US" sz="2400" dirty="0" smtClean="0">
                <a:latin typeface="Nikos ban"/>
              </a:rPr>
              <a:t> </a:t>
            </a:r>
            <a:r>
              <a:rPr lang="en-US" sz="2400" dirty="0" err="1" smtClean="0">
                <a:latin typeface="Nikos ban"/>
              </a:rPr>
              <a:t>তাঁকে</a:t>
            </a:r>
            <a:r>
              <a:rPr lang="en-US" sz="2400" dirty="0" smtClean="0">
                <a:latin typeface="Nikos ban"/>
              </a:rPr>
              <a:t> </a:t>
            </a:r>
            <a:r>
              <a:rPr lang="en-US" sz="2400" dirty="0" err="1" smtClean="0">
                <a:latin typeface="Nikos ban"/>
              </a:rPr>
              <a:t>নিম্নবর্ণিত</a:t>
            </a:r>
            <a:r>
              <a:rPr lang="en-US" sz="2400" dirty="0" smtClean="0">
                <a:latin typeface="Nikos ban"/>
              </a:rPr>
              <a:t> </a:t>
            </a:r>
            <a:r>
              <a:rPr lang="en-US" sz="2400" dirty="0" err="1" smtClean="0">
                <a:latin typeface="Nikos ban"/>
              </a:rPr>
              <a:t>গুণের</a:t>
            </a:r>
            <a:r>
              <a:rPr lang="en-US" sz="2400" dirty="0" smtClean="0">
                <a:latin typeface="Nikos ban"/>
              </a:rPr>
              <a:t> </a:t>
            </a:r>
            <a:r>
              <a:rPr lang="en-US" sz="2400" dirty="0" err="1" smtClean="0">
                <a:latin typeface="Nikos ban"/>
              </a:rPr>
              <a:t>অধিকারী</a:t>
            </a:r>
            <a:r>
              <a:rPr lang="en-US" sz="2400" dirty="0" smtClean="0">
                <a:latin typeface="Nikos ban"/>
              </a:rPr>
              <a:t> </a:t>
            </a:r>
            <a:r>
              <a:rPr lang="en-US" sz="2400" dirty="0" err="1" smtClean="0">
                <a:latin typeface="Nikos ban"/>
              </a:rPr>
              <a:t>হতে</a:t>
            </a:r>
            <a:r>
              <a:rPr lang="en-US" sz="2400" dirty="0" smtClean="0">
                <a:latin typeface="Nikos ban"/>
              </a:rPr>
              <a:t> </a:t>
            </a:r>
            <a:r>
              <a:rPr lang="en-US" sz="2400" dirty="0" err="1" smtClean="0">
                <a:latin typeface="Nikos ban"/>
              </a:rPr>
              <a:t>হয়</a:t>
            </a:r>
            <a:r>
              <a:rPr lang="en-US" sz="2400" dirty="0" smtClean="0">
                <a:latin typeface="Nikos ban"/>
              </a:rPr>
              <a:t>-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84221" y="2484096"/>
            <a:ext cx="11935326" cy="4431983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sz="2400" dirty="0" err="1" smtClean="0">
                <a:solidFill>
                  <a:schemeClr val="bg1"/>
                </a:solidFill>
                <a:latin typeface="Nikos ban"/>
              </a:rPr>
              <a:t>হিন্দুধর্মালম্বী</a:t>
            </a:r>
            <a:r>
              <a:rPr lang="en-US" sz="2400" dirty="0" smtClean="0">
                <a:solidFill>
                  <a:schemeClr val="bg1"/>
                </a:solidFill>
                <a:latin typeface="Nikos ban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Nikos ban"/>
              </a:rPr>
              <a:t>যে-কোনো</a:t>
            </a:r>
            <a:r>
              <a:rPr lang="en-US" sz="2400" dirty="0" smtClean="0">
                <a:solidFill>
                  <a:schemeClr val="bg1"/>
                </a:solidFill>
                <a:latin typeface="Nikos ban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Nikos ban"/>
              </a:rPr>
              <a:t>বর্ণের</a:t>
            </a:r>
            <a:r>
              <a:rPr lang="en-US" sz="2400" dirty="0" smtClean="0">
                <a:solidFill>
                  <a:schemeClr val="bg1"/>
                </a:solidFill>
                <a:latin typeface="Nikos ban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Nikos ban"/>
              </a:rPr>
              <a:t>মানুষের</a:t>
            </a:r>
            <a:r>
              <a:rPr lang="en-US" sz="2400" dirty="0" smtClean="0">
                <a:solidFill>
                  <a:schemeClr val="bg1"/>
                </a:solidFill>
                <a:latin typeface="Nikos ban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Nikos ban"/>
              </a:rPr>
              <a:t>পৌরোহিত্য</a:t>
            </a:r>
            <a:r>
              <a:rPr lang="en-US" sz="2400" dirty="0" smtClean="0">
                <a:solidFill>
                  <a:schemeClr val="bg1"/>
                </a:solidFill>
                <a:latin typeface="Nikos ban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Nikos ban"/>
              </a:rPr>
              <a:t>করার</a:t>
            </a:r>
            <a:r>
              <a:rPr lang="en-US" sz="2400" dirty="0" smtClean="0">
                <a:solidFill>
                  <a:schemeClr val="bg1"/>
                </a:solidFill>
                <a:latin typeface="Nikos ban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Nikos ban"/>
              </a:rPr>
              <a:t>সামার্থ্য</a:t>
            </a:r>
            <a:endParaRPr lang="en-US" sz="2400" dirty="0" smtClean="0">
              <a:solidFill>
                <a:schemeClr val="bg1"/>
              </a:solidFill>
              <a:latin typeface="Nikos ban"/>
            </a:endParaRPr>
          </a:p>
          <a:p>
            <a:pPr marL="342900" indent="-342900">
              <a:buAutoNum type="arabicPeriod"/>
            </a:pPr>
            <a:r>
              <a:rPr lang="en-US" sz="2400" dirty="0" err="1" smtClean="0">
                <a:solidFill>
                  <a:schemeClr val="bg1"/>
                </a:solidFill>
                <a:latin typeface="Nikos ban"/>
              </a:rPr>
              <a:t>সংস্কৃত</a:t>
            </a:r>
            <a:r>
              <a:rPr lang="en-US" sz="2400" dirty="0" smtClean="0">
                <a:solidFill>
                  <a:schemeClr val="bg1"/>
                </a:solidFill>
                <a:latin typeface="Nikos ban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Nikos ban"/>
              </a:rPr>
              <a:t>ভাষা</a:t>
            </a:r>
            <a:r>
              <a:rPr lang="en-US" sz="2400" dirty="0" smtClean="0">
                <a:solidFill>
                  <a:schemeClr val="bg1"/>
                </a:solidFill>
                <a:latin typeface="Nikos ban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Nikos ban"/>
              </a:rPr>
              <a:t>লেখা</a:t>
            </a:r>
            <a:r>
              <a:rPr lang="en-US" sz="2400" dirty="0" smtClean="0">
                <a:solidFill>
                  <a:schemeClr val="bg1"/>
                </a:solidFill>
                <a:latin typeface="Nikos ban"/>
              </a:rPr>
              <a:t> ও </a:t>
            </a:r>
            <a:r>
              <a:rPr lang="en-US" sz="2400" dirty="0" err="1" smtClean="0">
                <a:solidFill>
                  <a:schemeClr val="bg1"/>
                </a:solidFill>
                <a:latin typeface="Nikos ban"/>
              </a:rPr>
              <a:t>পড়ার</a:t>
            </a:r>
            <a:r>
              <a:rPr lang="en-US" sz="2400" dirty="0" smtClean="0">
                <a:solidFill>
                  <a:schemeClr val="bg1"/>
                </a:solidFill>
                <a:latin typeface="Nikos ban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Nikos ban"/>
              </a:rPr>
              <a:t>মতো</a:t>
            </a:r>
            <a:r>
              <a:rPr lang="en-US" sz="2400" dirty="0" smtClean="0">
                <a:solidFill>
                  <a:schemeClr val="bg1"/>
                </a:solidFill>
                <a:latin typeface="Nikos ban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Nikos ban"/>
              </a:rPr>
              <a:t>জ্ঞান</a:t>
            </a:r>
            <a:r>
              <a:rPr lang="en-US" sz="2400" dirty="0" smtClean="0">
                <a:solidFill>
                  <a:schemeClr val="bg1"/>
                </a:solidFill>
                <a:latin typeface="Nikos ban"/>
              </a:rPr>
              <a:t> ও </a:t>
            </a:r>
            <a:r>
              <a:rPr lang="en-US" sz="2400" dirty="0" err="1" smtClean="0">
                <a:solidFill>
                  <a:schemeClr val="bg1"/>
                </a:solidFill>
                <a:latin typeface="Nikos ban"/>
              </a:rPr>
              <a:t>দক্ষতা</a:t>
            </a:r>
            <a:r>
              <a:rPr lang="en-US" sz="2400" dirty="0" smtClean="0">
                <a:solidFill>
                  <a:schemeClr val="bg1"/>
                </a:solidFill>
                <a:latin typeface="Nikos ban"/>
              </a:rPr>
              <a:t> </a:t>
            </a:r>
          </a:p>
          <a:p>
            <a:pPr marL="342900" indent="-342900">
              <a:buAutoNum type="arabicPeriod"/>
            </a:pPr>
            <a:r>
              <a:rPr lang="en-US" sz="2400" dirty="0" err="1" smtClean="0">
                <a:solidFill>
                  <a:schemeClr val="bg1"/>
                </a:solidFill>
                <a:latin typeface="Nikos ban"/>
              </a:rPr>
              <a:t>হিন্দুধর্ম</a:t>
            </a:r>
            <a:r>
              <a:rPr lang="en-US" sz="2400" dirty="0" smtClean="0">
                <a:solidFill>
                  <a:schemeClr val="bg1"/>
                </a:solidFill>
                <a:latin typeface="Nikos ban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Nikos ban"/>
              </a:rPr>
              <a:t>সম্পর্কে</a:t>
            </a:r>
            <a:r>
              <a:rPr lang="en-US" sz="2400" dirty="0" smtClean="0">
                <a:solidFill>
                  <a:schemeClr val="bg1"/>
                </a:solidFill>
                <a:latin typeface="Nikos ban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Nikos ban"/>
              </a:rPr>
              <a:t>তাত্ত্বিক</a:t>
            </a:r>
            <a:r>
              <a:rPr lang="en-US" sz="2400" dirty="0" smtClean="0">
                <a:solidFill>
                  <a:schemeClr val="bg1"/>
                </a:solidFill>
                <a:latin typeface="Nikos ban"/>
              </a:rPr>
              <a:t> ও </a:t>
            </a:r>
            <a:r>
              <a:rPr lang="en-US" sz="2400" dirty="0" err="1" smtClean="0">
                <a:solidFill>
                  <a:schemeClr val="bg1"/>
                </a:solidFill>
                <a:latin typeface="Nikos ban"/>
              </a:rPr>
              <a:t>ব্যবহারিক</a:t>
            </a:r>
            <a:r>
              <a:rPr lang="en-US" sz="2400" dirty="0" smtClean="0">
                <a:solidFill>
                  <a:schemeClr val="bg1"/>
                </a:solidFill>
                <a:latin typeface="Nikos ban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Nikos ban"/>
              </a:rPr>
              <a:t>জ্ঞান</a:t>
            </a:r>
            <a:endParaRPr lang="en-US" sz="2400" dirty="0" smtClean="0">
              <a:solidFill>
                <a:schemeClr val="bg1"/>
              </a:solidFill>
              <a:latin typeface="Nikos ban"/>
            </a:endParaRPr>
          </a:p>
          <a:p>
            <a:pPr marL="342900" indent="-342900">
              <a:buAutoNum type="arabicPeriod"/>
            </a:pPr>
            <a:r>
              <a:rPr lang="en-US" sz="2400" dirty="0" err="1" smtClean="0">
                <a:solidFill>
                  <a:schemeClr val="bg1"/>
                </a:solidFill>
                <a:latin typeface="Nikos ban"/>
              </a:rPr>
              <a:t>নিত্যকর্ম</a:t>
            </a:r>
            <a:r>
              <a:rPr lang="en-US" sz="2400" dirty="0" smtClean="0">
                <a:solidFill>
                  <a:schemeClr val="bg1"/>
                </a:solidFill>
                <a:latin typeface="Nikos ban"/>
              </a:rPr>
              <a:t> ও </a:t>
            </a:r>
            <a:r>
              <a:rPr lang="en-US" sz="2400" dirty="0" err="1" smtClean="0">
                <a:solidFill>
                  <a:schemeClr val="bg1"/>
                </a:solidFill>
                <a:latin typeface="Nikos ban"/>
              </a:rPr>
              <a:t>পূজাবিধি</a:t>
            </a:r>
            <a:r>
              <a:rPr lang="en-US" sz="2400" dirty="0" smtClean="0">
                <a:solidFill>
                  <a:schemeClr val="bg1"/>
                </a:solidFill>
                <a:latin typeface="Nikos ban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Nikos ban"/>
              </a:rPr>
              <a:t>সম্পর্কে</a:t>
            </a:r>
            <a:r>
              <a:rPr lang="en-US" sz="2400" dirty="0" smtClean="0">
                <a:solidFill>
                  <a:schemeClr val="bg1"/>
                </a:solidFill>
                <a:latin typeface="Nikos ban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Nikos ban"/>
              </a:rPr>
              <a:t>তাত্ত্বিক</a:t>
            </a:r>
            <a:r>
              <a:rPr lang="en-US" sz="2400" dirty="0" smtClean="0">
                <a:solidFill>
                  <a:schemeClr val="bg1"/>
                </a:solidFill>
                <a:latin typeface="Nikos ban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Nikos ban"/>
              </a:rPr>
              <a:t>এবং</a:t>
            </a:r>
            <a:r>
              <a:rPr lang="en-US" sz="2400" dirty="0" smtClean="0">
                <a:solidFill>
                  <a:schemeClr val="bg1"/>
                </a:solidFill>
                <a:latin typeface="Nikos ban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Nikos ban"/>
              </a:rPr>
              <a:t>ব্যবহারিক</a:t>
            </a:r>
            <a:r>
              <a:rPr lang="en-US" sz="2400" dirty="0" smtClean="0">
                <a:solidFill>
                  <a:schemeClr val="bg1"/>
                </a:solidFill>
                <a:latin typeface="Nikos ban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Nikos ban"/>
              </a:rPr>
              <a:t>জ্ঞান</a:t>
            </a:r>
            <a:r>
              <a:rPr lang="en-US" sz="2400" dirty="0" smtClean="0">
                <a:solidFill>
                  <a:schemeClr val="bg1"/>
                </a:solidFill>
                <a:latin typeface="Nikos ban"/>
              </a:rPr>
              <a:t> ও </a:t>
            </a:r>
            <a:r>
              <a:rPr lang="en-US" sz="2400" dirty="0" err="1" smtClean="0">
                <a:solidFill>
                  <a:schemeClr val="bg1"/>
                </a:solidFill>
                <a:latin typeface="Nikos ban"/>
              </a:rPr>
              <a:t>ধারণা</a:t>
            </a:r>
            <a:endParaRPr lang="en-US" sz="2400" dirty="0" smtClean="0">
              <a:solidFill>
                <a:schemeClr val="bg1"/>
              </a:solidFill>
              <a:latin typeface="Nikos ban"/>
            </a:endParaRPr>
          </a:p>
          <a:p>
            <a:pPr marL="342900" indent="-342900">
              <a:buAutoNum type="arabicPeriod"/>
            </a:pPr>
            <a:r>
              <a:rPr lang="en-US" sz="2400" dirty="0" err="1" smtClean="0">
                <a:solidFill>
                  <a:schemeClr val="bg1"/>
                </a:solidFill>
                <a:latin typeface="Nikos ban"/>
              </a:rPr>
              <a:t>ধর্মশাস্ত্রে</a:t>
            </a:r>
            <a:r>
              <a:rPr lang="en-US" sz="2400" dirty="0" smtClean="0">
                <a:solidFill>
                  <a:schemeClr val="bg1"/>
                </a:solidFill>
                <a:latin typeface="Nikos ban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Nikos ban"/>
              </a:rPr>
              <a:t>এবং</a:t>
            </a:r>
            <a:r>
              <a:rPr lang="en-US" sz="2400" dirty="0" smtClean="0">
                <a:solidFill>
                  <a:schemeClr val="bg1"/>
                </a:solidFill>
                <a:latin typeface="Nikos ban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Nikos ban"/>
              </a:rPr>
              <a:t>শাস্ত্রীয়</a:t>
            </a:r>
            <a:r>
              <a:rPr lang="en-US" sz="2400" dirty="0" smtClean="0">
                <a:solidFill>
                  <a:schemeClr val="bg1"/>
                </a:solidFill>
                <a:latin typeface="Nikos ban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Nikos ban"/>
              </a:rPr>
              <a:t>রীতি-নীতি</a:t>
            </a:r>
            <a:r>
              <a:rPr lang="en-US" sz="2400" dirty="0" smtClean="0">
                <a:solidFill>
                  <a:schemeClr val="bg1"/>
                </a:solidFill>
                <a:latin typeface="Nikos ban"/>
              </a:rPr>
              <a:t> ও </a:t>
            </a:r>
            <a:r>
              <a:rPr lang="en-US" sz="2400" dirty="0" err="1" smtClean="0">
                <a:solidFill>
                  <a:schemeClr val="bg1"/>
                </a:solidFill>
                <a:latin typeface="Nikos ban"/>
              </a:rPr>
              <a:t>প্রথার</a:t>
            </a:r>
            <a:r>
              <a:rPr lang="en-US" sz="2400" dirty="0" smtClean="0">
                <a:solidFill>
                  <a:schemeClr val="bg1"/>
                </a:solidFill>
                <a:latin typeface="Nikos ban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Nikos ban"/>
              </a:rPr>
              <a:t>উপর</a:t>
            </a:r>
            <a:r>
              <a:rPr lang="en-US" sz="2400" dirty="0" smtClean="0">
                <a:solidFill>
                  <a:schemeClr val="bg1"/>
                </a:solidFill>
                <a:latin typeface="Nikos ban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Nikos ban"/>
              </a:rPr>
              <a:t>অভিজ্ঞতা</a:t>
            </a:r>
            <a:endParaRPr lang="en-US" sz="2400" dirty="0" smtClean="0">
              <a:solidFill>
                <a:schemeClr val="bg1"/>
              </a:solidFill>
              <a:latin typeface="Nikos ban"/>
            </a:endParaRPr>
          </a:p>
          <a:p>
            <a:pPr marL="342900" indent="-342900">
              <a:buAutoNum type="arabicPeriod"/>
            </a:pPr>
            <a:r>
              <a:rPr lang="en-US" sz="2400" dirty="0" err="1" smtClean="0">
                <a:solidFill>
                  <a:schemeClr val="bg1"/>
                </a:solidFill>
                <a:latin typeface="Nikos ban"/>
              </a:rPr>
              <a:t>সামাজিক</a:t>
            </a:r>
            <a:r>
              <a:rPr lang="en-US" sz="2400" dirty="0" smtClean="0">
                <a:solidFill>
                  <a:schemeClr val="bg1"/>
                </a:solidFill>
                <a:latin typeface="Nikos ban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Nikos ban"/>
              </a:rPr>
              <a:t>দৃষ্টিকোণ</a:t>
            </a:r>
            <a:r>
              <a:rPr lang="en-US" sz="2400" dirty="0" smtClean="0">
                <a:solidFill>
                  <a:schemeClr val="bg1"/>
                </a:solidFill>
                <a:latin typeface="Nikos ban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Nikos ban"/>
              </a:rPr>
              <a:t>থেকে</a:t>
            </a:r>
            <a:r>
              <a:rPr lang="en-US" sz="2400" dirty="0" smtClean="0">
                <a:solidFill>
                  <a:schemeClr val="bg1"/>
                </a:solidFill>
                <a:latin typeface="Nikos ban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Nikos ban"/>
              </a:rPr>
              <a:t>ধর্মানুরাগী,প্রগতিশীল</a:t>
            </a:r>
            <a:r>
              <a:rPr lang="en-US" sz="2400" dirty="0" smtClean="0">
                <a:solidFill>
                  <a:schemeClr val="bg1"/>
                </a:solidFill>
                <a:latin typeface="Nikos ban"/>
              </a:rPr>
              <a:t> ও </a:t>
            </a:r>
            <a:r>
              <a:rPr lang="en-US" sz="2400" dirty="0" err="1" smtClean="0">
                <a:solidFill>
                  <a:schemeClr val="bg1"/>
                </a:solidFill>
                <a:latin typeface="Nikos ban"/>
              </a:rPr>
              <a:t>জনসাধারণের</a:t>
            </a:r>
            <a:r>
              <a:rPr lang="en-US" sz="2400" dirty="0" smtClean="0">
                <a:solidFill>
                  <a:schemeClr val="bg1"/>
                </a:solidFill>
                <a:latin typeface="Nikos ban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Nikos ban"/>
              </a:rPr>
              <a:t>প্রতি</a:t>
            </a:r>
            <a:r>
              <a:rPr lang="en-US" sz="2400" dirty="0" smtClean="0">
                <a:solidFill>
                  <a:schemeClr val="bg1"/>
                </a:solidFill>
                <a:latin typeface="Nikos ban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Nikos ban"/>
              </a:rPr>
              <a:t>মমত্ববোধ</a:t>
            </a:r>
            <a:r>
              <a:rPr lang="en-US" sz="2400" dirty="0" smtClean="0">
                <a:solidFill>
                  <a:schemeClr val="bg1"/>
                </a:solidFill>
                <a:latin typeface="Nikos ban"/>
              </a:rPr>
              <a:t> </a:t>
            </a:r>
          </a:p>
          <a:p>
            <a:pPr marL="342900" indent="-342900">
              <a:buAutoNum type="arabicPeriod"/>
            </a:pPr>
            <a:r>
              <a:rPr lang="en-US" sz="2400" dirty="0" err="1" smtClean="0">
                <a:solidFill>
                  <a:schemeClr val="bg1"/>
                </a:solidFill>
                <a:latin typeface="Nikos ban"/>
              </a:rPr>
              <a:t>শুদ্ধভাবে</a:t>
            </a:r>
            <a:r>
              <a:rPr lang="en-US" sz="2400" dirty="0" smtClean="0">
                <a:solidFill>
                  <a:schemeClr val="bg1"/>
                </a:solidFill>
                <a:latin typeface="Nikos ban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Nikos ban"/>
              </a:rPr>
              <a:t>মন্ত্র</a:t>
            </a:r>
            <a:r>
              <a:rPr lang="en-US" sz="2400" dirty="0" smtClean="0">
                <a:solidFill>
                  <a:schemeClr val="bg1"/>
                </a:solidFill>
                <a:latin typeface="Nikos ban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Nikos ban"/>
              </a:rPr>
              <a:t>উচ্চারণের</a:t>
            </a:r>
            <a:r>
              <a:rPr lang="en-US" sz="2400" dirty="0" smtClean="0">
                <a:solidFill>
                  <a:schemeClr val="bg1"/>
                </a:solidFill>
                <a:latin typeface="Nikos ban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Nikos ban"/>
              </a:rPr>
              <a:t>দক্ষতা</a:t>
            </a:r>
            <a:endParaRPr lang="en-US" sz="2400" dirty="0" smtClean="0">
              <a:solidFill>
                <a:schemeClr val="bg1"/>
              </a:solidFill>
              <a:latin typeface="Nikos ban"/>
            </a:endParaRPr>
          </a:p>
          <a:p>
            <a:pPr marL="342900" indent="-342900">
              <a:buAutoNum type="arabicPeriod"/>
            </a:pPr>
            <a:r>
              <a:rPr lang="en-US" sz="2400" dirty="0" err="1" smtClean="0">
                <a:solidFill>
                  <a:schemeClr val="bg1"/>
                </a:solidFill>
                <a:latin typeface="Nikos ban"/>
              </a:rPr>
              <a:t>বিভিন্ন</a:t>
            </a:r>
            <a:r>
              <a:rPr lang="en-US" sz="2400" dirty="0" smtClean="0">
                <a:solidFill>
                  <a:schemeClr val="bg1"/>
                </a:solidFill>
                <a:latin typeface="Nikos ban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Nikos ban"/>
              </a:rPr>
              <a:t>পূজা</a:t>
            </a:r>
            <a:r>
              <a:rPr lang="en-US" sz="2400" dirty="0" smtClean="0">
                <a:solidFill>
                  <a:schemeClr val="bg1"/>
                </a:solidFill>
                <a:latin typeface="Nikos ban"/>
              </a:rPr>
              <a:t> ও </a:t>
            </a:r>
            <a:r>
              <a:rPr lang="en-US" sz="2400" dirty="0" err="1" smtClean="0">
                <a:solidFill>
                  <a:schemeClr val="bg1"/>
                </a:solidFill>
                <a:latin typeface="Nikos ban"/>
              </a:rPr>
              <a:t>ধর্মীয়</a:t>
            </a:r>
            <a:r>
              <a:rPr lang="en-US" sz="2400" dirty="0" smtClean="0">
                <a:solidFill>
                  <a:schemeClr val="bg1"/>
                </a:solidFill>
                <a:latin typeface="Nikos ban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Nikos ban"/>
              </a:rPr>
              <a:t>আচার-অনুষ্ঠান</a:t>
            </a:r>
            <a:r>
              <a:rPr lang="en-US" sz="2400" dirty="0" smtClean="0">
                <a:solidFill>
                  <a:schemeClr val="bg1"/>
                </a:solidFill>
                <a:latin typeface="Nikos ban"/>
              </a:rPr>
              <a:t>, </a:t>
            </a:r>
            <a:r>
              <a:rPr lang="en-US" sz="2400" dirty="0" err="1" smtClean="0">
                <a:solidFill>
                  <a:schemeClr val="bg1"/>
                </a:solidFill>
                <a:latin typeface="Nikos ban"/>
              </a:rPr>
              <a:t>নিয়ম-নীতি</a:t>
            </a:r>
            <a:r>
              <a:rPr lang="en-US" sz="2400" dirty="0" smtClean="0">
                <a:solidFill>
                  <a:schemeClr val="bg1"/>
                </a:solidFill>
                <a:latin typeface="Nikos ban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Nikos ban"/>
              </a:rPr>
              <a:t>সম্পর্কে</a:t>
            </a:r>
            <a:r>
              <a:rPr lang="en-US" sz="2400" dirty="0" smtClean="0">
                <a:solidFill>
                  <a:schemeClr val="bg1"/>
                </a:solidFill>
                <a:latin typeface="Nikos ban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Nikos ban"/>
              </a:rPr>
              <a:t>বাস্তব</a:t>
            </a:r>
            <a:r>
              <a:rPr lang="en-US" sz="2400" dirty="0" smtClean="0">
                <a:solidFill>
                  <a:schemeClr val="bg1"/>
                </a:solidFill>
                <a:latin typeface="Nikos ban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Nikos ban"/>
              </a:rPr>
              <a:t>জ্ঞান</a:t>
            </a:r>
            <a:r>
              <a:rPr lang="en-US" sz="2400" dirty="0" smtClean="0">
                <a:solidFill>
                  <a:schemeClr val="bg1"/>
                </a:solidFill>
                <a:latin typeface="Nikos ban"/>
              </a:rPr>
              <a:t> ও </a:t>
            </a:r>
            <a:r>
              <a:rPr lang="en-US" sz="2400" dirty="0" err="1" smtClean="0">
                <a:solidFill>
                  <a:schemeClr val="bg1"/>
                </a:solidFill>
                <a:latin typeface="Nikos ban"/>
              </a:rPr>
              <a:t>অভিজ্ঞতা</a:t>
            </a:r>
            <a:endParaRPr lang="en-US" sz="2400" dirty="0" smtClean="0">
              <a:solidFill>
                <a:schemeClr val="bg1"/>
              </a:solidFill>
              <a:latin typeface="Nikos ban"/>
            </a:endParaRPr>
          </a:p>
          <a:p>
            <a:pPr marL="342900" indent="-342900">
              <a:buAutoNum type="arabicPeriod"/>
            </a:pPr>
            <a:r>
              <a:rPr lang="en-US" sz="2400" dirty="0" err="1" smtClean="0">
                <a:solidFill>
                  <a:schemeClr val="bg1"/>
                </a:solidFill>
                <a:latin typeface="Nikos ban"/>
              </a:rPr>
              <a:t>পরিষ্কার-পরিচ্ছন্নতা</a:t>
            </a:r>
            <a:endParaRPr lang="en-US" sz="2400" dirty="0" smtClean="0">
              <a:solidFill>
                <a:schemeClr val="bg1"/>
              </a:solidFill>
              <a:latin typeface="Nikos ban"/>
            </a:endParaRPr>
          </a:p>
          <a:p>
            <a:pPr marL="342900" indent="-342900">
              <a:buAutoNum type="arabicPeriod"/>
            </a:pPr>
            <a:r>
              <a:rPr lang="en-US" sz="2400" dirty="0" err="1" smtClean="0">
                <a:solidFill>
                  <a:schemeClr val="bg1"/>
                </a:solidFill>
                <a:latin typeface="Nikos ban"/>
              </a:rPr>
              <a:t>আচারণগত</a:t>
            </a:r>
            <a:r>
              <a:rPr lang="en-US" sz="2400" dirty="0" smtClean="0">
                <a:solidFill>
                  <a:schemeClr val="bg1"/>
                </a:solidFill>
                <a:latin typeface="Nikos ban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Nikos ban"/>
              </a:rPr>
              <a:t>দিক</a:t>
            </a:r>
            <a:r>
              <a:rPr lang="en-US" sz="2400" dirty="0" smtClean="0">
                <a:solidFill>
                  <a:schemeClr val="bg1"/>
                </a:solidFill>
                <a:latin typeface="Nikos ban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Nikos ban"/>
              </a:rPr>
              <a:t>থেকে</a:t>
            </a:r>
            <a:r>
              <a:rPr lang="en-US" sz="2400" dirty="0" smtClean="0">
                <a:solidFill>
                  <a:schemeClr val="bg1"/>
                </a:solidFill>
                <a:latin typeface="Nikos ban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Nikos ban"/>
              </a:rPr>
              <a:t>ধৈর্যশীল</a:t>
            </a:r>
            <a:r>
              <a:rPr lang="en-US" sz="2400" dirty="0" smtClean="0">
                <a:solidFill>
                  <a:schemeClr val="bg1"/>
                </a:solidFill>
                <a:latin typeface="Nikos ban"/>
              </a:rPr>
              <a:t> ,সৎ,</a:t>
            </a:r>
            <a:r>
              <a:rPr lang="en-US" sz="2400" dirty="0" err="1" smtClean="0">
                <a:solidFill>
                  <a:schemeClr val="bg1"/>
                </a:solidFill>
                <a:latin typeface="Nikos ban"/>
              </a:rPr>
              <a:t>ন্যায়পরায়ণ</a:t>
            </a:r>
            <a:r>
              <a:rPr lang="en-US" sz="2400" dirty="0" smtClean="0">
                <a:solidFill>
                  <a:schemeClr val="bg1"/>
                </a:solidFill>
                <a:latin typeface="Nikos ban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Nikos ban"/>
              </a:rPr>
              <a:t>এবং</a:t>
            </a:r>
            <a:r>
              <a:rPr lang="en-US" sz="2400" dirty="0" smtClean="0">
                <a:solidFill>
                  <a:schemeClr val="bg1"/>
                </a:solidFill>
                <a:latin typeface="Nikos ban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Nikos ban"/>
              </a:rPr>
              <a:t>কথা</a:t>
            </a:r>
            <a:r>
              <a:rPr lang="en-US" sz="2400" dirty="0" smtClean="0">
                <a:solidFill>
                  <a:schemeClr val="bg1"/>
                </a:solidFill>
                <a:latin typeface="Nikos ban"/>
              </a:rPr>
              <a:t> ও </a:t>
            </a:r>
            <a:r>
              <a:rPr lang="en-US" sz="2400" dirty="0" err="1" smtClean="0">
                <a:solidFill>
                  <a:schemeClr val="bg1"/>
                </a:solidFill>
                <a:latin typeface="Nikos ban"/>
              </a:rPr>
              <a:t>কাজের</a:t>
            </a:r>
            <a:r>
              <a:rPr lang="en-US" sz="2400" dirty="0" smtClean="0">
                <a:solidFill>
                  <a:schemeClr val="bg1"/>
                </a:solidFill>
                <a:latin typeface="Nikos ban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Nikos ban"/>
              </a:rPr>
              <a:t>সমন্বয়</a:t>
            </a:r>
            <a:endParaRPr lang="en-US" sz="2400" dirty="0" smtClean="0">
              <a:solidFill>
                <a:schemeClr val="bg1"/>
              </a:solidFill>
              <a:latin typeface="Nikos ban"/>
            </a:endParaRPr>
          </a:p>
          <a:p>
            <a:pPr marL="342900" indent="-342900">
              <a:buAutoNum type="arabicPeriod"/>
            </a:pPr>
            <a:r>
              <a:rPr lang="en-US" sz="2400" dirty="0" err="1" smtClean="0">
                <a:solidFill>
                  <a:schemeClr val="bg1"/>
                </a:solidFill>
                <a:latin typeface="Nikos ban"/>
              </a:rPr>
              <a:t>শিষ্ঠাচারসম্পন্ন</a:t>
            </a:r>
            <a:r>
              <a:rPr lang="en-US" sz="2400" dirty="0" smtClean="0">
                <a:solidFill>
                  <a:schemeClr val="bg1"/>
                </a:solidFill>
                <a:latin typeface="Nikos ban"/>
              </a:rPr>
              <a:t> ও </a:t>
            </a:r>
            <a:r>
              <a:rPr lang="en-US" sz="2400" dirty="0" err="1" smtClean="0">
                <a:solidFill>
                  <a:schemeClr val="bg1"/>
                </a:solidFill>
                <a:latin typeface="Nikos ban"/>
              </a:rPr>
              <a:t>আদর্শ</a:t>
            </a:r>
            <a:r>
              <a:rPr lang="en-US" sz="2400" dirty="0" smtClean="0">
                <a:solidFill>
                  <a:schemeClr val="bg1"/>
                </a:solidFill>
                <a:latin typeface="Nikos ban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Nikos ban"/>
              </a:rPr>
              <a:t>ব্যক্তিত্বের</a:t>
            </a:r>
            <a:r>
              <a:rPr lang="en-US" sz="2400" dirty="0" smtClean="0">
                <a:solidFill>
                  <a:schemeClr val="bg1"/>
                </a:solidFill>
                <a:latin typeface="Nikos ban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Nikos ban"/>
              </a:rPr>
              <a:t>অধিকারী</a:t>
            </a:r>
            <a:endParaRPr lang="en-US" sz="2400" dirty="0" smtClean="0">
              <a:solidFill>
                <a:schemeClr val="bg1"/>
              </a:solidFill>
              <a:latin typeface="Nikos ban"/>
            </a:endParaRPr>
          </a:p>
          <a:p>
            <a:endParaRPr lang="en-US" dirty="0">
              <a:latin typeface="Nikos ban"/>
            </a:endParaRPr>
          </a:p>
        </p:txBody>
      </p:sp>
    </p:spTree>
    <p:extLst>
      <p:ext uri="{BB962C8B-B14F-4D97-AF65-F5344CB8AC3E}">
        <p14:creationId xmlns:p14="http://schemas.microsoft.com/office/powerpoint/2010/main" val="282504242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400">
        <p14:honeycomb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92656" y="200055"/>
            <a:ext cx="2606690" cy="702313"/>
          </a:xfrm>
        </p:spPr>
        <p:txBody>
          <a:bodyPr/>
          <a:lstStyle/>
          <a:p>
            <a:r>
              <a:rPr lang="en-US" dirty="0" err="1" smtClean="0">
                <a:solidFill>
                  <a:schemeClr val="accent5">
                    <a:lumMod val="60000"/>
                    <a:lumOff val="40000"/>
                  </a:schemeClr>
                </a:solidFill>
                <a:latin typeface="Nikos ban"/>
              </a:rPr>
              <a:t>আদর্শ</a:t>
            </a:r>
            <a:r>
              <a:rPr lang="en-US" dirty="0" smtClean="0">
                <a:solidFill>
                  <a:schemeClr val="accent5">
                    <a:lumMod val="60000"/>
                    <a:lumOff val="40000"/>
                  </a:schemeClr>
                </a:solidFill>
                <a:latin typeface="Nikos ban"/>
              </a:rPr>
              <a:t> </a:t>
            </a:r>
            <a:r>
              <a:rPr lang="en-US" dirty="0" err="1" smtClean="0">
                <a:solidFill>
                  <a:schemeClr val="accent5">
                    <a:lumMod val="60000"/>
                    <a:lumOff val="40000"/>
                  </a:schemeClr>
                </a:solidFill>
                <a:latin typeface="Nikos ban"/>
              </a:rPr>
              <a:t>পাঠ</a:t>
            </a:r>
            <a:endParaRPr lang="en-US" dirty="0">
              <a:solidFill>
                <a:schemeClr val="accent5">
                  <a:lumMod val="60000"/>
                  <a:lumOff val="40000"/>
                </a:schemeClr>
              </a:solidFill>
              <a:latin typeface="Nikos ban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902368"/>
            <a:ext cx="12192000" cy="5955632"/>
          </a:xfrm>
        </p:spPr>
      </p:pic>
    </p:spTree>
    <p:extLst>
      <p:ext uri="{BB962C8B-B14F-4D97-AF65-F5344CB8AC3E}">
        <p14:creationId xmlns:p14="http://schemas.microsoft.com/office/powerpoint/2010/main" val="169939154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fractur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40596" y="356465"/>
            <a:ext cx="2193342" cy="774503"/>
          </a:xfrm>
          <a:solidFill>
            <a:srgbClr val="C00000"/>
          </a:solidFill>
        </p:spPr>
        <p:txBody>
          <a:bodyPr/>
          <a:lstStyle/>
          <a:p>
            <a:r>
              <a:rPr lang="en-US" dirty="0" err="1" smtClean="0">
                <a:solidFill>
                  <a:schemeClr val="accent3">
                    <a:lumMod val="20000"/>
                    <a:lumOff val="80000"/>
                  </a:schemeClr>
                </a:solidFill>
                <a:latin typeface="Nikos ban"/>
              </a:rPr>
              <a:t>সরব</a:t>
            </a:r>
            <a:r>
              <a:rPr lang="en-US" dirty="0" smtClean="0">
                <a:solidFill>
                  <a:schemeClr val="accent3">
                    <a:lumMod val="20000"/>
                    <a:lumOff val="80000"/>
                  </a:schemeClr>
                </a:solidFill>
                <a:latin typeface="Nikos ban"/>
              </a:rPr>
              <a:t> </a:t>
            </a:r>
            <a:r>
              <a:rPr lang="en-US" dirty="0" err="1" smtClean="0">
                <a:solidFill>
                  <a:schemeClr val="accent3">
                    <a:lumMod val="20000"/>
                    <a:lumOff val="80000"/>
                  </a:schemeClr>
                </a:solidFill>
                <a:latin typeface="Nikos ban"/>
              </a:rPr>
              <a:t>পাঠ</a:t>
            </a:r>
            <a:endParaRPr lang="en-US" dirty="0">
              <a:solidFill>
                <a:schemeClr val="accent3">
                  <a:lumMod val="20000"/>
                  <a:lumOff val="80000"/>
                </a:schemeClr>
              </a:solidFill>
              <a:latin typeface="Nikos ban"/>
            </a:endParaRP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05416"/>
            <a:ext cx="12192000" cy="5552584"/>
          </a:xfrm>
        </p:spPr>
      </p:pic>
    </p:spTree>
    <p:extLst>
      <p:ext uri="{BB962C8B-B14F-4D97-AF65-F5344CB8AC3E}">
        <p14:creationId xmlns:p14="http://schemas.microsoft.com/office/powerpoint/2010/main" val="70540899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40596" y="296308"/>
            <a:ext cx="1904583" cy="822629"/>
          </a:xfrm>
          <a:blipFill>
            <a:blip r:embed="rId2"/>
            <a:tile tx="0" ty="0" sx="100000" sy="100000" flip="none" algn="tl"/>
          </a:blipFill>
        </p:spPr>
        <p:txBody>
          <a:bodyPr/>
          <a:lstStyle/>
          <a:p>
            <a:r>
              <a:rPr lang="en-US" dirty="0" err="1" smtClean="0">
                <a:solidFill>
                  <a:schemeClr val="accent5"/>
                </a:solidFill>
                <a:latin typeface="Nikos ban"/>
              </a:rPr>
              <a:t>মূল্যায়ন</a:t>
            </a:r>
            <a:r>
              <a:rPr lang="en-US" dirty="0" smtClean="0">
                <a:solidFill>
                  <a:schemeClr val="accent5"/>
                </a:solidFill>
                <a:latin typeface="Nikos ban"/>
              </a:rPr>
              <a:t> </a:t>
            </a:r>
            <a:endParaRPr lang="en-US" dirty="0">
              <a:solidFill>
                <a:schemeClr val="accent5"/>
              </a:solidFill>
              <a:latin typeface="Nikos ban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57989" y="1272569"/>
            <a:ext cx="352525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solidFill>
                  <a:srgbClr val="FFFF00"/>
                </a:solidFill>
                <a:latin typeface="Nikos ban"/>
              </a:rPr>
              <a:t>পূজা</a:t>
            </a:r>
            <a:r>
              <a:rPr lang="en-US" sz="2400" dirty="0" smtClean="0">
                <a:solidFill>
                  <a:srgbClr val="FFFF00"/>
                </a:solidFill>
                <a:latin typeface="Nikos ban"/>
              </a:rPr>
              <a:t> </a:t>
            </a:r>
            <a:r>
              <a:rPr lang="en-US" sz="2400" dirty="0" err="1" smtClean="0">
                <a:solidFill>
                  <a:srgbClr val="FFFF00"/>
                </a:solidFill>
                <a:latin typeface="Nikos ban"/>
              </a:rPr>
              <a:t>কাকে</a:t>
            </a:r>
            <a:r>
              <a:rPr lang="en-US" sz="2400" dirty="0" smtClean="0">
                <a:solidFill>
                  <a:srgbClr val="FFFF00"/>
                </a:solidFill>
                <a:latin typeface="Nikos ban"/>
              </a:rPr>
              <a:t> </a:t>
            </a:r>
            <a:r>
              <a:rPr lang="en-US" sz="2400" dirty="0" err="1" smtClean="0">
                <a:solidFill>
                  <a:srgbClr val="FFFF00"/>
                </a:solidFill>
                <a:latin typeface="Nikos ban"/>
              </a:rPr>
              <a:t>বলে</a:t>
            </a:r>
            <a:r>
              <a:rPr lang="en-US" sz="2400" dirty="0" smtClean="0">
                <a:solidFill>
                  <a:srgbClr val="FFFF00"/>
                </a:solidFill>
                <a:latin typeface="Nikos ban"/>
              </a:rPr>
              <a:t> ? </a:t>
            </a:r>
            <a:endParaRPr lang="en-US" sz="2400" dirty="0">
              <a:solidFill>
                <a:srgbClr val="FFFF00"/>
              </a:solidFill>
              <a:latin typeface="Nikos ban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57989" y="2097498"/>
            <a:ext cx="1049153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latin typeface="Nikos ban"/>
              </a:rPr>
              <a:t>উত্তরঃ</a:t>
            </a:r>
            <a:r>
              <a:rPr lang="en-US" sz="2400" dirty="0" smtClean="0">
                <a:latin typeface="Nikos ban"/>
              </a:rPr>
              <a:t> </a:t>
            </a:r>
            <a:r>
              <a:rPr lang="en-US" sz="2400" dirty="0" err="1" smtClean="0">
                <a:latin typeface="Nikos ban"/>
              </a:rPr>
              <a:t>দেব-দেবীদের</a:t>
            </a:r>
            <a:r>
              <a:rPr lang="en-US" sz="2400" dirty="0" smtClean="0">
                <a:latin typeface="Nikos ban"/>
              </a:rPr>
              <a:t> </a:t>
            </a:r>
            <a:r>
              <a:rPr lang="en-US" sz="2400" dirty="0" err="1" smtClean="0">
                <a:latin typeface="Nikos ban"/>
              </a:rPr>
              <a:t>সন্তুষ্ট</a:t>
            </a:r>
            <a:r>
              <a:rPr lang="en-US" sz="2400" dirty="0" smtClean="0">
                <a:latin typeface="Nikos ban"/>
              </a:rPr>
              <a:t> </a:t>
            </a:r>
            <a:r>
              <a:rPr lang="en-US" sz="2400" dirty="0" err="1" smtClean="0">
                <a:latin typeface="Nikos ban"/>
              </a:rPr>
              <a:t>করার</a:t>
            </a:r>
            <a:r>
              <a:rPr lang="en-US" sz="2400" dirty="0" smtClean="0">
                <a:latin typeface="Nikos ban"/>
              </a:rPr>
              <a:t> </a:t>
            </a:r>
            <a:r>
              <a:rPr lang="en-US" sz="2400" dirty="0" err="1" smtClean="0">
                <a:latin typeface="Nikos ban"/>
              </a:rPr>
              <a:t>জন্য</a:t>
            </a:r>
            <a:r>
              <a:rPr lang="en-US" sz="2400" dirty="0" smtClean="0">
                <a:latin typeface="Nikos ban"/>
              </a:rPr>
              <a:t> </a:t>
            </a:r>
            <a:r>
              <a:rPr lang="en-US" sz="2400" dirty="0" err="1" smtClean="0">
                <a:latin typeface="Nikos ban"/>
              </a:rPr>
              <a:t>যে</a:t>
            </a:r>
            <a:r>
              <a:rPr lang="en-US" sz="2400" dirty="0" smtClean="0">
                <a:latin typeface="Nikos ban"/>
              </a:rPr>
              <a:t> </a:t>
            </a:r>
            <a:r>
              <a:rPr lang="en-US" sz="2400" dirty="0" err="1" smtClean="0">
                <a:latin typeface="Nikos ban"/>
              </a:rPr>
              <a:t>অনুষ্ঠানাদি</a:t>
            </a:r>
            <a:r>
              <a:rPr lang="en-US" sz="2400" dirty="0" smtClean="0">
                <a:latin typeface="Nikos ban"/>
              </a:rPr>
              <a:t> </a:t>
            </a:r>
            <a:r>
              <a:rPr lang="en-US" sz="2400" dirty="0" err="1" smtClean="0">
                <a:latin typeface="Nikos ban"/>
              </a:rPr>
              <a:t>করা</a:t>
            </a:r>
            <a:r>
              <a:rPr lang="en-US" sz="2400" dirty="0" smtClean="0">
                <a:latin typeface="Nikos ban"/>
              </a:rPr>
              <a:t> </a:t>
            </a:r>
            <a:r>
              <a:rPr lang="en-US" sz="2400" dirty="0" err="1" smtClean="0">
                <a:latin typeface="Nikos ban"/>
              </a:rPr>
              <a:t>হয়</a:t>
            </a:r>
            <a:r>
              <a:rPr lang="en-US" sz="2400" dirty="0" smtClean="0">
                <a:latin typeface="Nikos ban"/>
              </a:rPr>
              <a:t> </a:t>
            </a:r>
            <a:r>
              <a:rPr lang="en-US" sz="2400" dirty="0" err="1" smtClean="0">
                <a:latin typeface="Nikos ban"/>
              </a:rPr>
              <a:t>তাকে</a:t>
            </a:r>
            <a:r>
              <a:rPr lang="en-US" sz="2400" dirty="0" smtClean="0">
                <a:latin typeface="Nikos ban"/>
              </a:rPr>
              <a:t> </a:t>
            </a:r>
            <a:r>
              <a:rPr lang="en-US" sz="2400" dirty="0" err="1" smtClean="0">
                <a:latin typeface="Nikos ban"/>
              </a:rPr>
              <a:t>পূজা</a:t>
            </a:r>
            <a:r>
              <a:rPr lang="en-US" sz="2400" dirty="0" smtClean="0">
                <a:latin typeface="Nikos ban"/>
              </a:rPr>
              <a:t> </a:t>
            </a:r>
            <a:r>
              <a:rPr lang="en-US" sz="2400" dirty="0" err="1" smtClean="0">
                <a:latin typeface="Nikos ban"/>
              </a:rPr>
              <a:t>বলে</a:t>
            </a:r>
            <a:r>
              <a:rPr lang="en-US" sz="2400" dirty="0" smtClean="0">
                <a:latin typeface="Nikos ban"/>
              </a:rPr>
              <a:t>।</a:t>
            </a:r>
            <a:endParaRPr lang="en-US" sz="2400" dirty="0">
              <a:latin typeface="Nikos ban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57989" y="2871051"/>
            <a:ext cx="407870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solidFill>
                  <a:srgbClr val="FFFF00"/>
                </a:solidFill>
                <a:latin typeface="Nikos ban"/>
              </a:rPr>
              <a:t>পুরোহিত</a:t>
            </a:r>
            <a:r>
              <a:rPr lang="en-US" sz="2400" dirty="0" smtClean="0">
                <a:solidFill>
                  <a:srgbClr val="FFFF00"/>
                </a:solidFill>
                <a:latin typeface="Nikos ban"/>
              </a:rPr>
              <a:t> </a:t>
            </a:r>
            <a:r>
              <a:rPr lang="en-US" sz="2400" dirty="0" err="1" smtClean="0">
                <a:solidFill>
                  <a:srgbClr val="FFFF00"/>
                </a:solidFill>
                <a:latin typeface="Nikos ban"/>
              </a:rPr>
              <a:t>শব্দের</a:t>
            </a:r>
            <a:r>
              <a:rPr lang="en-US" sz="2400" dirty="0" smtClean="0">
                <a:solidFill>
                  <a:srgbClr val="FFFF00"/>
                </a:solidFill>
                <a:latin typeface="Nikos ban"/>
              </a:rPr>
              <a:t> </a:t>
            </a:r>
            <a:r>
              <a:rPr lang="en-US" sz="2400" dirty="0" err="1" smtClean="0">
                <a:solidFill>
                  <a:srgbClr val="FFFF00"/>
                </a:solidFill>
                <a:latin typeface="Nikos ban"/>
              </a:rPr>
              <a:t>অর্থ</a:t>
            </a:r>
            <a:r>
              <a:rPr lang="en-US" sz="2400" dirty="0" smtClean="0">
                <a:solidFill>
                  <a:srgbClr val="FFFF00"/>
                </a:solidFill>
                <a:latin typeface="Nikos ban"/>
              </a:rPr>
              <a:t> </a:t>
            </a:r>
            <a:r>
              <a:rPr lang="en-US" sz="2400" dirty="0" err="1" smtClean="0">
                <a:solidFill>
                  <a:srgbClr val="FFFF00"/>
                </a:solidFill>
                <a:latin typeface="Nikos ban"/>
              </a:rPr>
              <a:t>কী</a:t>
            </a:r>
            <a:r>
              <a:rPr lang="en-US" sz="2400" dirty="0" smtClean="0">
                <a:solidFill>
                  <a:srgbClr val="FFFF00"/>
                </a:solidFill>
                <a:latin typeface="Nikos ban"/>
              </a:rPr>
              <a:t> ?</a:t>
            </a:r>
            <a:endParaRPr lang="en-US" sz="2400" dirty="0">
              <a:solidFill>
                <a:srgbClr val="FFFF00"/>
              </a:solidFill>
              <a:latin typeface="Nikos ban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57989" y="3598024"/>
            <a:ext cx="500513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latin typeface="Nikos ban"/>
              </a:rPr>
              <a:t>উত্তরঃ</a:t>
            </a:r>
            <a:r>
              <a:rPr lang="en-US" sz="2400" dirty="0" smtClean="0">
                <a:latin typeface="Nikos ban"/>
              </a:rPr>
              <a:t> </a:t>
            </a:r>
            <a:r>
              <a:rPr lang="en-US" sz="2400" dirty="0" err="1" smtClean="0">
                <a:latin typeface="Nikos ban"/>
              </a:rPr>
              <a:t>সম্মুখভাগে</a:t>
            </a:r>
            <a:r>
              <a:rPr lang="en-US" sz="2400" dirty="0" smtClean="0">
                <a:latin typeface="Nikos ban"/>
              </a:rPr>
              <a:t> </a:t>
            </a:r>
            <a:r>
              <a:rPr lang="en-US" sz="2400" dirty="0" err="1" smtClean="0">
                <a:latin typeface="Nikos ban"/>
              </a:rPr>
              <a:t>অবস্থান</a:t>
            </a:r>
            <a:r>
              <a:rPr lang="en-US" sz="2400" dirty="0" smtClean="0">
                <a:latin typeface="Nikos ban"/>
              </a:rPr>
              <a:t> </a:t>
            </a:r>
            <a:r>
              <a:rPr lang="en-US" sz="2400" dirty="0" err="1" smtClean="0">
                <a:latin typeface="Nikos ban"/>
              </a:rPr>
              <a:t>করা</a:t>
            </a:r>
            <a:r>
              <a:rPr lang="en-US" sz="2400" dirty="0" smtClean="0">
                <a:latin typeface="Nikos ban"/>
              </a:rPr>
              <a:t>।</a:t>
            </a:r>
            <a:endParaRPr lang="en-US" sz="2400" dirty="0">
              <a:latin typeface="Nikos ban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57989" y="4306752"/>
            <a:ext cx="300789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solidFill>
                  <a:srgbClr val="FFFF00"/>
                </a:solidFill>
                <a:latin typeface="Nikos ban"/>
              </a:rPr>
              <a:t>যজমান</a:t>
            </a:r>
            <a:r>
              <a:rPr lang="en-US" sz="2400" dirty="0" smtClean="0">
                <a:solidFill>
                  <a:srgbClr val="FFFF00"/>
                </a:solidFill>
                <a:latin typeface="Nikos ban"/>
              </a:rPr>
              <a:t> </a:t>
            </a:r>
            <a:r>
              <a:rPr lang="en-US" sz="2400" dirty="0" err="1" smtClean="0">
                <a:solidFill>
                  <a:srgbClr val="FFFF00"/>
                </a:solidFill>
                <a:latin typeface="Nikos ban"/>
              </a:rPr>
              <a:t>কাকে</a:t>
            </a:r>
            <a:r>
              <a:rPr lang="en-US" sz="2400" dirty="0" smtClean="0">
                <a:solidFill>
                  <a:srgbClr val="FFFF00"/>
                </a:solidFill>
                <a:latin typeface="Nikos ban"/>
              </a:rPr>
              <a:t> </a:t>
            </a:r>
            <a:r>
              <a:rPr lang="en-US" sz="2400" dirty="0" err="1" smtClean="0">
                <a:solidFill>
                  <a:srgbClr val="FFFF00"/>
                </a:solidFill>
                <a:latin typeface="Nikos ban"/>
              </a:rPr>
              <a:t>বলে</a:t>
            </a:r>
            <a:r>
              <a:rPr lang="en-US" sz="2400" dirty="0" smtClean="0">
                <a:solidFill>
                  <a:srgbClr val="FFFF00"/>
                </a:solidFill>
                <a:latin typeface="Nikos ban"/>
              </a:rPr>
              <a:t> ?</a:t>
            </a:r>
            <a:endParaRPr lang="en-US" sz="2400" dirty="0">
              <a:solidFill>
                <a:srgbClr val="FFFF00"/>
              </a:solidFill>
              <a:latin typeface="Nikos ban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91815" y="5098550"/>
            <a:ext cx="850632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latin typeface="Nikos ban"/>
              </a:rPr>
              <a:t>উত্তরঃ</a:t>
            </a:r>
            <a:r>
              <a:rPr lang="en-US" sz="2400" dirty="0" smtClean="0">
                <a:latin typeface="Nikos ban"/>
              </a:rPr>
              <a:t> </a:t>
            </a:r>
            <a:r>
              <a:rPr lang="en-US" sz="2400" dirty="0" err="1" smtClean="0">
                <a:latin typeface="Nikos ban"/>
              </a:rPr>
              <a:t>যার</a:t>
            </a:r>
            <a:r>
              <a:rPr lang="en-US" sz="2400" dirty="0" smtClean="0">
                <a:latin typeface="Nikos ban"/>
              </a:rPr>
              <a:t> </a:t>
            </a:r>
            <a:r>
              <a:rPr lang="en-US" sz="2400" dirty="0" err="1" smtClean="0">
                <a:latin typeface="Nikos ban"/>
              </a:rPr>
              <a:t>নামে</a:t>
            </a:r>
            <a:r>
              <a:rPr lang="en-US" sz="2400" dirty="0" smtClean="0">
                <a:latin typeface="Nikos ban"/>
              </a:rPr>
              <a:t> </a:t>
            </a:r>
            <a:r>
              <a:rPr lang="en-US" sz="2400" dirty="0" err="1" smtClean="0">
                <a:latin typeface="Nikos ban"/>
              </a:rPr>
              <a:t>সংকল্প</a:t>
            </a:r>
            <a:r>
              <a:rPr lang="en-US" sz="2400" dirty="0" smtClean="0">
                <a:latin typeface="Nikos ban"/>
              </a:rPr>
              <a:t> </a:t>
            </a:r>
            <a:r>
              <a:rPr lang="en-US" sz="2400" dirty="0" err="1" smtClean="0">
                <a:latin typeface="Nikos ban"/>
              </a:rPr>
              <a:t>করে</a:t>
            </a:r>
            <a:r>
              <a:rPr lang="en-US" sz="2400" dirty="0" smtClean="0">
                <a:latin typeface="Nikos ban"/>
              </a:rPr>
              <a:t> </a:t>
            </a:r>
            <a:r>
              <a:rPr lang="en-US" sz="2400" dirty="0" err="1" smtClean="0">
                <a:latin typeface="Nikos ban"/>
              </a:rPr>
              <a:t>পূজা</a:t>
            </a:r>
            <a:r>
              <a:rPr lang="en-US" sz="2400" dirty="0" smtClean="0">
                <a:latin typeface="Nikos ban"/>
              </a:rPr>
              <a:t> </a:t>
            </a:r>
            <a:r>
              <a:rPr lang="en-US" sz="2400" dirty="0" err="1" smtClean="0">
                <a:latin typeface="Nikos ban"/>
              </a:rPr>
              <a:t>করা</a:t>
            </a:r>
            <a:r>
              <a:rPr lang="en-US" sz="2400" dirty="0" smtClean="0">
                <a:latin typeface="Nikos ban"/>
              </a:rPr>
              <a:t> </a:t>
            </a:r>
            <a:r>
              <a:rPr lang="en-US" sz="2400" dirty="0" err="1" smtClean="0">
                <a:latin typeface="Nikos ban"/>
              </a:rPr>
              <a:t>হয়</a:t>
            </a:r>
            <a:r>
              <a:rPr lang="en-US" sz="2400" dirty="0" smtClean="0">
                <a:latin typeface="Nikos ban"/>
              </a:rPr>
              <a:t> </a:t>
            </a:r>
            <a:r>
              <a:rPr lang="en-US" sz="2400" dirty="0" err="1" smtClean="0">
                <a:latin typeface="Nikos ban"/>
              </a:rPr>
              <a:t>তাকে</a:t>
            </a:r>
            <a:r>
              <a:rPr lang="en-US" sz="2400" dirty="0" smtClean="0">
                <a:latin typeface="Nikos ban"/>
              </a:rPr>
              <a:t> </a:t>
            </a:r>
            <a:r>
              <a:rPr lang="en-US" sz="2400" dirty="0" err="1" smtClean="0">
                <a:latin typeface="Nikos ban"/>
              </a:rPr>
              <a:t>যজমান</a:t>
            </a:r>
            <a:r>
              <a:rPr lang="en-US" sz="2400" dirty="0" smtClean="0">
                <a:latin typeface="Nikos ban"/>
              </a:rPr>
              <a:t> </a:t>
            </a:r>
            <a:r>
              <a:rPr lang="en-US" sz="2400" dirty="0" err="1" smtClean="0">
                <a:latin typeface="Nikos ban"/>
              </a:rPr>
              <a:t>বলে</a:t>
            </a:r>
            <a:r>
              <a:rPr lang="en-US" sz="2400" dirty="0" smtClean="0">
                <a:latin typeface="Nikos ban"/>
              </a:rPr>
              <a:t>।</a:t>
            </a:r>
            <a:endParaRPr lang="en-US" sz="2400" dirty="0">
              <a:latin typeface="Nikos ban"/>
            </a:endParaRPr>
          </a:p>
        </p:txBody>
      </p:sp>
    </p:spTree>
    <p:extLst>
      <p:ext uri="{BB962C8B-B14F-4D97-AF65-F5344CB8AC3E}">
        <p14:creationId xmlns:p14="http://schemas.microsoft.com/office/powerpoint/2010/main" val="17937708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4" grpId="0"/>
      <p:bldP spid="5" grpId="0"/>
      <p:bldP spid="6" grpId="0"/>
      <p:bldP spid="7" grpId="0"/>
      <p:bldP spid="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44390" y="1549611"/>
            <a:ext cx="2602415" cy="762471"/>
          </a:xfrm>
        </p:spPr>
        <p:txBody>
          <a:bodyPr/>
          <a:lstStyle/>
          <a:p>
            <a:r>
              <a:rPr lang="en-US" dirty="0" err="1" smtClean="0">
                <a:solidFill>
                  <a:schemeClr val="tx1"/>
                </a:solidFill>
                <a:latin typeface="Nikos ban"/>
              </a:rPr>
              <a:t>বাড়ির</a:t>
            </a:r>
            <a:r>
              <a:rPr lang="en-US" dirty="0" smtClean="0">
                <a:solidFill>
                  <a:schemeClr val="tx1"/>
                </a:solidFill>
                <a:latin typeface="Nikos ban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Nikos ban"/>
              </a:rPr>
              <a:t>কাজ</a:t>
            </a:r>
            <a:endParaRPr lang="en-US" dirty="0">
              <a:solidFill>
                <a:schemeClr val="tx1"/>
              </a:solidFill>
              <a:latin typeface="Nikos ban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155032" y="4571999"/>
            <a:ext cx="9360569" cy="707886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r>
              <a:rPr lang="en-US" sz="4000" dirty="0" err="1" smtClean="0">
                <a:solidFill>
                  <a:srgbClr val="FF0000"/>
                </a:solidFill>
                <a:latin typeface="Nikos ban"/>
              </a:rPr>
              <a:t>পুরোহিতের</a:t>
            </a:r>
            <a:r>
              <a:rPr lang="en-US" sz="4000" dirty="0" smtClean="0">
                <a:solidFill>
                  <a:srgbClr val="FF0000"/>
                </a:solidFill>
                <a:latin typeface="Nikos ban"/>
              </a:rPr>
              <a:t>  </a:t>
            </a:r>
            <a:r>
              <a:rPr lang="en-US" sz="4000" dirty="0" err="1" smtClean="0">
                <a:solidFill>
                  <a:srgbClr val="FF0000"/>
                </a:solidFill>
                <a:latin typeface="Nikos ban"/>
              </a:rPr>
              <a:t>দশটি</a:t>
            </a:r>
            <a:r>
              <a:rPr lang="en-US" sz="4000" dirty="0" smtClean="0">
                <a:solidFill>
                  <a:srgbClr val="FF0000"/>
                </a:solidFill>
                <a:latin typeface="Nikos ban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Nikos ban"/>
              </a:rPr>
              <a:t>গুণাবলি</a:t>
            </a:r>
            <a:r>
              <a:rPr lang="en-US" sz="4000" dirty="0" smtClean="0">
                <a:solidFill>
                  <a:srgbClr val="FF0000"/>
                </a:solidFill>
                <a:latin typeface="Nikos ban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Nikos ban"/>
              </a:rPr>
              <a:t>লিখে</a:t>
            </a:r>
            <a:r>
              <a:rPr lang="en-US" sz="4000" dirty="0" smtClean="0">
                <a:solidFill>
                  <a:srgbClr val="FF0000"/>
                </a:solidFill>
                <a:latin typeface="Nikos ban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Nikos ban"/>
              </a:rPr>
              <a:t>আনবে</a:t>
            </a:r>
            <a:r>
              <a:rPr lang="en-US" sz="4000" dirty="0" smtClean="0">
                <a:solidFill>
                  <a:srgbClr val="FF0000"/>
                </a:solidFill>
                <a:latin typeface="Nikos ban"/>
              </a:rPr>
              <a:t>।</a:t>
            </a:r>
            <a:endParaRPr lang="en-US" sz="4000" dirty="0">
              <a:solidFill>
                <a:srgbClr val="FF0000"/>
              </a:solidFill>
              <a:latin typeface="Nikos ban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726" y="95809"/>
            <a:ext cx="4963160" cy="36700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95640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ferris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7155"/>
            <a:ext cx="12191999" cy="6830845"/>
          </a:xfrm>
          <a:prstGeom prst="rect">
            <a:avLst/>
          </a:prstGeom>
        </p:spPr>
      </p:pic>
      <p:sp>
        <p:nvSpPr>
          <p:cNvPr id="3" name="Title 1"/>
          <p:cNvSpPr txBox="1">
            <a:spLocks/>
          </p:cNvSpPr>
          <p:nvPr/>
        </p:nvSpPr>
        <p:spPr>
          <a:xfrm>
            <a:off x="3717965" y="1294928"/>
            <a:ext cx="4756068" cy="858724"/>
          </a:xfrm>
          <a:prstGeom prst="rect">
            <a:avLst/>
          </a:prstGeom>
        </p:spPr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9600" dirty="0" err="1" smtClean="0">
                <a:solidFill>
                  <a:srgbClr val="FF0000"/>
                </a:solidFill>
                <a:latin typeface="Nikos ban"/>
              </a:rPr>
              <a:t>সবাইকে</a:t>
            </a:r>
            <a:r>
              <a:rPr lang="en-US" sz="9600" dirty="0" smtClean="0">
                <a:solidFill>
                  <a:srgbClr val="FF0000"/>
                </a:solidFill>
                <a:latin typeface="Nikos ban"/>
              </a:rPr>
              <a:t> </a:t>
            </a:r>
            <a:endParaRPr lang="en-US" sz="9600" dirty="0">
              <a:solidFill>
                <a:srgbClr val="FF0000"/>
              </a:solidFill>
              <a:latin typeface="Nikos ban"/>
            </a:endParaRPr>
          </a:p>
        </p:txBody>
      </p:sp>
    </p:spTree>
    <p:extLst>
      <p:ext uri="{BB962C8B-B14F-4D97-AF65-F5344CB8AC3E}">
        <p14:creationId xmlns:p14="http://schemas.microsoft.com/office/powerpoint/2010/main" val="35202920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969042" y="505326"/>
            <a:ext cx="20573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latin typeface="Nikos ban"/>
              </a:rPr>
              <a:t>পরিচিতি</a:t>
            </a:r>
            <a:endParaRPr lang="en-US" sz="3600" dirty="0">
              <a:latin typeface="Nikos ban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1678" y="2312570"/>
            <a:ext cx="2362200" cy="276225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57150">
            <a:solidFill>
              <a:srgbClr val="FF0000"/>
            </a:solidFill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4" name="TextBox 3"/>
          <p:cNvSpPr txBox="1"/>
          <p:nvPr/>
        </p:nvSpPr>
        <p:spPr>
          <a:xfrm>
            <a:off x="4969042" y="2785754"/>
            <a:ext cx="6194259" cy="2246769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 smtClean="0">
                <a:solidFill>
                  <a:srgbClr val="002060"/>
                </a:solidFill>
                <a:latin typeface="Nikos ban"/>
              </a:rPr>
              <a:t>স্বপন</a:t>
            </a:r>
            <a:r>
              <a:rPr lang="en-US" sz="2800" dirty="0" smtClean="0">
                <a:solidFill>
                  <a:srgbClr val="002060"/>
                </a:solidFill>
                <a:latin typeface="Nikos ban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Nikos ban"/>
              </a:rPr>
              <a:t>রায়</a:t>
            </a:r>
            <a:endParaRPr lang="en-US" sz="2800" dirty="0" smtClean="0">
              <a:solidFill>
                <a:srgbClr val="002060"/>
              </a:solidFill>
              <a:latin typeface="Nikos ban"/>
            </a:endParaRPr>
          </a:p>
          <a:p>
            <a:pPr algn="ctr"/>
            <a:r>
              <a:rPr lang="en-US" sz="2800" dirty="0" err="1" smtClean="0">
                <a:solidFill>
                  <a:srgbClr val="002060"/>
                </a:solidFill>
                <a:latin typeface="Nikos ban"/>
              </a:rPr>
              <a:t>সহকারী</a:t>
            </a:r>
            <a:r>
              <a:rPr lang="en-US" sz="2800" dirty="0" smtClean="0">
                <a:solidFill>
                  <a:srgbClr val="002060"/>
                </a:solidFill>
                <a:latin typeface="Nikos ban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Nikos ban"/>
              </a:rPr>
              <a:t>শিক্ষক</a:t>
            </a:r>
            <a:endParaRPr lang="en-US" sz="2800" dirty="0" smtClean="0">
              <a:solidFill>
                <a:srgbClr val="002060"/>
              </a:solidFill>
              <a:latin typeface="Nikos ban"/>
            </a:endParaRPr>
          </a:p>
          <a:p>
            <a:pPr algn="ctr"/>
            <a:r>
              <a:rPr lang="en-US" sz="2800" dirty="0" err="1" smtClean="0">
                <a:solidFill>
                  <a:srgbClr val="002060"/>
                </a:solidFill>
                <a:latin typeface="Nikos ban"/>
              </a:rPr>
              <a:t>জে</a:t>
            </a:r>
            <a:r>
              <a:rPr lang="en-US" sz="2800" dirty="0" smtClean="0">
                <a:solidFill>
                  <a:srgbClr val="002060"/>
                </a:solidFill>
                <a:latin typeface="Nikos ban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Nikos ban"/>
              </a:rPr>
              <a:t>কে</a:t>
            </a:r>
            <a:r>
              <a:rPr lang="en-US" sz="2800" dirty="0" smtClean="0">
                <a:solidFill>
                  <a:srgbClr val="002060"/>
                </a:solidFill>
                <a:latin typeface="Nikos ban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Nikos ban"/>
              </a:rPr>
              <a:t>এস</a:t>
            </a:r>
            <a:r>
              <a:rPr lang="en-US" sz="2800" dirty="0" smtClean="0">
                <a:solidFill>
                  <a:srgbClr val="002060"/>
                </a:solidFill>
                <a:latin typeface="Nikos ban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Nikos ban"/>
              </a:rPr>
              <a:t>মাধ্যমিক</a:t>
            </a:r>
            <a:r>
              <a:rPr lang="en-US" sz="2800" dirty="0" smtClean="0">
                <a:solidFill>
                  <a:srgbClr val="002060"/>
                </a:solidFill>
                <a:latin typeface="Nikos ban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Nikos ban"/>
              </a:rPr>
              <a:t>বালিকা</a:t>
            </a:r>
            <a:r>
              <a:rPr lang="en-US" sz="2800" dirty="0" smtClean="0">
                <a:solidFill>
                  <a:srgbClr val="002060"/>
                </a:solidFill>
                <a:latin typeface="Nikos ban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Nikos ban"/>
              </a:rPr>
              <a:t>বিদ্যালয়</a:t>
            </a:r>
            <a:r>
              <a:rPr lang="en-US" sz="2800" dirty="0" smtClean="0">
                <a:solidFill>
                  <a:srgbClr val="002060"/>
                </a:solidFill>
                <a:latin typeface="Nikos ban"/>
              </a:rPr>
              <a:t>,</a:t>
            </a:r>
          </a:p>
          <a:p>
            <a:pPr algn="ctr"/>
            <a:r>
              <a:rPr lang="en-US" sz="2800" dirty="0" err="1" smtClean="0">
                <a:solidFill>
                  <a:srgbClr val="002060"/>
                </a:solidFill>
                <a:latin typeface="Nikos ban"/>
              </a:rPr>
              <a:t>রূপসা</a:t>
            </a:r>
            <a:r>
              <a:rPr lang="en-US" sz="2800" dirty="0" smtClean="0">
                <a:solidFill>
                  <a:srgbClr val="002060"/>
                </a:solidFill>
                <a:latin typeface="Nikos ban"/>
              </a:rPr>
              <a:t>, </a:t>
            </a:r>
            <a:r>
              <a:rPr lang="en-US" sz="2800" dirty="0" err="1" smtClean="0">
                <a:solidFill>
                  <a:srgbClr val="002060"/>
                </a:solidFill>
                <a:latin typeface="Nikos ban"/>
              </a:rPr>
              <a:t>খুলনা</a:t>
            </a:r>
            <a:r>
              <a:rPr lang="en-US" sz="2800" dirty="0" smtClean="0">
                <a:solidFill>
                  <a:srgbClr val="002060"/>
                </a:solidFill>
                <a:latin typeface="Nikos ban"/>
              </a:rPr>
              <a:t>।</a:t>
            </a:r>
          </a:p>
          <a:p>
            <a:pPr algn="ctr"/>
            <a:r>
              <a:rPr lang="en-US" sz="2800" dirty="0" err="1" smtClean="0">
                <a:solidFill>
                  <a:srgbClr val="002060"/>
                </a:solidFill>
                <a:latin typeface="Nikos ban"/>
              </a:rPr>
              <a:t>ইমেইল</a:t>
            </a:r>
            <a:r>
              <a:rPr lang="en-US" sz="2800" dirty="0" smtClean="0">
                <a:solidFill>
                  <a:srgbClr val="002060"/>
                </a:solidFill>
                <a:latin typeface="Nikos ban"/>
              </a:rPr>
              <a:t>- swapon363721@gmail.com</a:t>
            </a:r>
            <a:endParaRPr lang="en-US" sz="2800" dirty="0">
              <a:solidFill>
                <a:srgbClr val="002060"/>
              </a:solidFill>
              <a:latin typeface="Nikos ban"/>
            </a:endParaRPr>
          </a:p>
        </p:txBody>
      </p:sp>
    </p:spTree>
    <p:extLst>
      <p:ext uri="{BB962C8B-B14F-4D97-AF65-F5344CB8AC3E}">
        <p14:creationId xmlns:p14="http://schemas.microsoft.com/office/powerpoint/2010/main" val="55262608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427622" y="204537"/>
            <a:ext cx="3031958" cy="707886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sz="4000" dirty="0" err="1" smtClean="0">
                <a:solidFill>
                  <a:schemeClr val="bg1"/>
                </a:solidFill>
                <a:latin typeface="Nikos ban"/>
              </a:rPr>
              <a:t>পাঠ</a:t>
            </a:r>
            <a:r>
              <a:rPr lang="en-US" sz="4000" dirty="0" smtClean="0">
                <a:solidFill>
                  <a:schemeClr val="bg1"/>
                </a:solidFill>
                <a:latin typeface="Nikos ban"/>
              </a:rPr>
              <a:t> </a:t>
            </a:r>
            <a:r>
              <a:rPr lang="en-US" sz="4000" dirty="0" err="1" smtClean="0">
                <a:solidFill>
                  <a:schemeClr val="bg1"/>
                </a:solidFill>
                <a:latin typeface="Nikos ban"/>
              </a:rPr>
              <a:t>পরিচিতি</a:t>
            </a:r>
            <a:endParaRPr lang="en-US" sz="4000" dirty="0">
              <a:solidFill>
                <a:schemeClr val="bg1"/>
              </a:solidFill>
              <a:latin typeface="Nikos ban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427622" y="2672858"/>
            <a:ext cx="602782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solidFill>
                  <a:srgbClr val="FFFF00"/>
                </a:solidFill>
                <a:latin typeface="Nikos ban"/>
              </a:rPr>
              <a:t>শ্রেণিঃ</a:t>
            </a:r>
            <a:r>
              <a:rPr lang="en-US" sz="3600" dirty="0" smtClean="0">
                <a:solidFill>
                  <a:srgbClr val="FFFF00"/>
                </a:solidFill>
                <a:latin typeface="Nikos ban"/>
              </a:rPr>
              <a:t> </a:t>
            </a:r>
            <a:r>
              <a:rPr lang="en-US" sz="3600" dirty="0" err="1" smtClean="0">
                <a:solidFill>
                  <a:srgbClr val="FFFF00"/>
                </a:solidFill>
                <a:latin typeface="Nikos ban"/>
              </a:rPr>
              <a:t>নবম</a:t>
            </a:r>
            <a:r>
              <a:rPr lang="en-US" sz="3600" dirty="0" smtClean="0">
                <a:solidFill>
                  <a:srgbClr val="FFFF00"/>
                </a:solidFill>
                <a:latin typeface="Nikos ban"/>
              </a:rPr>
              <a:t> </a:t>
            </a:r>
            <a:endParaRPr lang="en-US" sz="3600" dirty="0" smtClean="0">
              <a:solidFill>
                <a:srgbClr val="FFFF00"/>
              </a:solidFill>
              <a:latin typeface="Nikos ban"/>
            </a:endParaRPr>
          </a:p>
          <a:p>
            <a:r>
              <a:rPr lang="en-US" sz="3600" dirty="0" err="1" smtClean="0">
                <a:solidFill>
                  <a:srgbClr val="FFFF00"/>
                </a:solidFill>
                <a:latin typeface="Nikos ban"/>
              </a:rPr>
              <a:t>বিষয়ঃ</a:t>
            </a:r>
            <a:r>
              <a:rPr lang="en-US" sz="3600" dirty="0" smtClean="0">
                <a:solidFill>
                  <a:srgbClr val="FFFF00"/>
                </a:solidFill>
                <a:latin typeface="Nikos ban"/>
              </a:rPr>
              <a:t> </a:t>
            </a:r>
            <a:r>
              <a:rPr lang="en-US" sz="3600" dirty="0" err="1" smtClean="0">
                <a:solidFill>
                  <a:srgbClr val="FFFF00"/>
                </a:solidFill>
                <a:latin typeface="Nikos ban"/>
              </a:rPr>
              <a:t>হিন্দুধর্ম</a:t>
            </a:r>
            <a:r>
              <a:rPr lang="en-US" sz="3600" dirty="0" smtClean="0">
                <a:solidFill>
                  <a:srgbClr val="FFFF00"/>
                </a:solidFill>
                <a:latin typeface="Nikos ban"/>
              </a:rPr>
              <a:t> ও </a:t>
            </a:r>
            <a:r>
              <a:rPr lang="en-US" sz="3600" dirty="0" err="1" smtClean="0">
                <a:solidFill>
                  <a:srgbClr val="FFFF00"/>
                </a:solidFill>
                <a:latin typeface="Nikos ban"/>
              </a:rPr>
              <a:t>নৈতিক</a:t>
            </a:r>
            <a:r>
              <a:rPr lang="en-US" sz="3600" dirty="0" smtClean="0">
                <a:solidFill>
                  <a:srgbClr val="FFFF00"/>
                </a:solidFill>
                <a:latin typeface="Nikos ban"/>
              </a:rPr>
              <a:t> </a:t>
            </a:r>
            <a:r>
              <a:rPr lang="en-US" sz="3600" dirty="0" err="1" smtClean="0">
                <a:solidFill>
                  <a:srgbClr val="FFFF00"/>
                </a:solidFill>
                <a:latin typeface="Nikos ban"/>
              </a:rPr>
              <a:t>শিক্ষা</a:t>
            </a:r>
            <a:endParaRPr lang="en-US" sz="3600" dirty="0" smtClean="0">
              <a:solidFill>
                <a:srgbClr val="FFFF00"/>
              </a:solidFill>
              <a:latin typeface="Nikos ban"/>
            </a:endParaRPr>
          </a:p>
          <a:p>
            <a:r>
              <a:rPr lang="en-US" sz="3600" dirty="0" err="1" smtClean="0">
                <a:solidFill>
                  <a:srgbClr val="FFFF00"/>
                </a:solidFill>
                <a:latin typeface="Nikos ban"/>
              </a:rPr>
              <a:t>অধ্যায়ঃ</a:t>
            </a:r>
            <a:r>
              <a:rPr lang="en-US" sz="3600" dirty="0" smtClean="0">
                <a:solidFill>
                  <a:srgbClr val="FFFF00"/>
                </a:solidFill>
                <a:latin typeface="Nikos ban"/>
              </a:rPr>
              <a:t> </a:t>
            </a:r>
            <a:r>
              <a:rPr lang="en-US" sz="3600" dirty="0" err="1" smtClean="0">
                <a:solidFill>
                  <a:srgbClr val="FFFF00"/>
                </a:solidFill>
                <a:latin typeface="Nikos ban"/>
              </a:rPr>
              <a:t>পঞ্চম</a:t>
            </a:r>
            <a:endParaRPr lang="en-US" sz="3600" dirty="0" smtClean="0">
              <a:solidFill>
                <a:srgbClr val="FFFF00"/>
              </a:solidFill>
              <a:latin typeface="Nikos ban"/>
            </a:endParaRPr>
          </a:p>
          <a:p>
            <a:r>
              <a:rPr lang="en-US" sz="3600" dirty="0" err="1" smtClean="0">
                <a:solidFill>
                  <a:srgbClr val="FFFF00"/>
                </a:solidFill>
                <a:latin typeface="Nikos ban"/>
              </a:rPr>
              <a:t>পাঠঃ</a:t>
            </a:r>
            <a:r>
              <a:rPr lang="en-US" sz="3600" dirty="0" smtClean="0">
                <a:solidFill>
                  <a:srgbClr val="FFFF00"/>
                </a:solidFill>
                <a:latin typeface="Nikos ban"/>
              </a:rPr>
              <a:t> ১</a:t>
            </a:r>
            <a:endParaRPr lang="en-US" sz="3600" dirty="0">
              <a:solidFill>
                <a:srgbClr val="FFFF00"/>
              </a:solidFill>
              <a:latin typeface="Nikos ban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660" y="1612232"/>
            <a:ext cx="3408698" cy="442957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107611147"/>
      </p:ext>
    </p:extLst>
  </p:cSld>
  <p:clrMapOvr>
    <a:masterClrMapping/>
  </p:clrMapOvr>
  <p:transition spd="slow">
    <p:comb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55648" y="0"/>
            <a:ext cx="6528984" cy="726377"/>
          </a:xfrm>
          <a:solidFill>
            <a:srgbClr val="00B050"/>
          </a:solidFill>
        </p:spPr>
        <p:txBody>
          <a:bodyPr/>
          <a:lstStyle/>
          <a:p>
            <a:r>
              <a:rPr lang="en-US" dirty="0" err="1" smtClean="0">
                <a:solidFill>
                  <a:schemeClr val="bg1"/>
                </a:solidFill>
                <a:latin typeface="Nikos ban"/>
              </a:rPr>
              <a:t>এসো</a:t>
            </a:r>
            <a:r>
              <a:rPr lang="en-US" dirty="0" smtClean="0">
                <a:solidFill>
                  <a:schemeClr val="bg1"/>
                </a:solidFill>
                <a:latin typeface="Nikos ban"/>
              </a:rPr>
              <a:t> </a:t>
            </a:r>
            <a:r>
              <a:rPr lang="en-US" dirty="0" err="1" smtClean="0">
                <a:solidFill>
                  <a:schemeClr val="bg1"/>
                </a:solidFill>
                <a:latin typeface="Nikos ban"/>
              </a:rPr>
              <a:t>আমরা</a:t>
            </a:r>
            <a:r>
              <a:rPr lang="en-US" dirty="0" smtClean="0">
                <a:solidFill>
                  <a:schemeClr val="bg1"/>
                </a:solidFill>
                <a:latin typeface="Nikos ban"/>
              </a:rPr>
              <a:t> </a:t>
            </a:r>
            <a:r>
              <a:rPr lang="en-US" dirty="0" err="1" smtClean="0">
                <a:solidFill>
                  <a:schemeClr val="bg1"/>
                </a:solidFill>
                <a:latin typeface="Nikos ban"/>
              </a:rPr>
              <a:t>একটি</a:t>
            </a:r>
            <a:r>
              <a:rPr lang="en-US" dirty="0" smtClean="0">
                <a:solidFill>
                  <a:schemeClr val="bg1"/>
                </a:solidFill>
                <a:latin typeface="Nikos ban"/>
              </a:rPr>
              <a:t> </a:t>
            </a:r>
            <a:r>
              <a:rPr lang="en-US" dirty="0" err="1" smtClean="0">
                <a:solidFill>
                  <a:schemeClr val="bg1"/>
                </a:solidFill>
                <a:latin typeface="Nikos ban"/>
              </a:rPr>
              <a:t>ভিডিও</a:t>
            </a:r>
            <a:r>
              <a:rPr lang="en-US" dirty="0" smtClean="0">
                <a:solidFill>
                  <a:schemeClr val="bg1"/>
                </a:solidFill>
                <a:latin typeface="Nikos ban"/>
              </a:rPr>
              <a:t> </a:t>
            </a:r>
            <a:r>
              <a:rPr lang="en-US" dirty="0" err="1" smtClean="0">
                <a:solidFill>
                  <a:schemeClr val="bg1"/>
                </a:solidFill>
                <a:latin typeface="Nikos ban"/>
              </a:rPr>
              <a:t>দেখি</a:t>
            </a:r>
            <a:endParaRPr lang="en-US" dirty="0">
              <a:solidFill>
                <a:schemeClr val="bg1"/>
              </a:solidFill>
              <a:latin typeface="Nikos ban"/>
            </a:endParaRPr>
          </a:p>
        </p:txBody>
      </p:sp>
      <p:pic>
        <p:nvPicPr>
          <p:cNvPr id="7" name="a">
            <a:hlinkClick r:id="" action="ppaction://media"/>
          </p:cNvPr>
          <p:cNvPicPr>
            <a:picLocks noGrp="1" noChangeAspect="1"/>
          </p:cNvPicPr>
          <p:nvPr>
            <p:ph idx="1"/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66250" y="726377"/>
            <a:ext cx="12107780" cy="5072758"/>
          </a:xfrm>
        </p:spPr>
      </p:pic>
      <p:sp>
        <p:nvSpPr>
          <p:cNvPr id="4" name="TextBox 3"/>
          <p:cNvSpPr txBox="1"/>
          <p:nvPr/>
        </p:nvSpPr>
        <p:spPr>
          <a:xfrm>
            <a:off x="84220" y="6039853"/>
            <a:ext cx="9408695" cy="369332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r>
              <a:rPr lang="en-US" dirty="0" err="1" smtClean="0">
                <a:solidFill>
                  <a:srgbClr val="FFFF00"/>
                </a:solidFill>
                <a:latin typeface="Nikos ban"/>
              </a:rPr>
              <a:t>তোমরা</a:t>
            </a:r>
            <a:r>
              <a:rPr lang="en-US" dirty="0" smtClean="0">
                <a:solidFill>
                  <a:srgbClr val="FFFF00"/>
                </a:solidFill>
                <a:latin typeface="Nikos ban"/>
              </a:rPr>
              <a:t> </a:t>
            </a:r>
            <a:r>
              <a:rPr lang="en-US" dirty="0" err="1" smtClean="0">
                <a:solidFill>
                  <a:srgbClr val="FFFF00"/>
                </a:solidFill>
                <a:latin typeface="Nikos ban"/>
              </a:rPr>
              <a:t>কী</a:t>
            </a:r>
            <a:r>
              <a:rPr lang="en-US" dirty="0" smtClean="0">
                <a:solidFill>
                  <a:srgbClr val="FFFF00"/>
                </a:solidFill>
                <a:latin typeface="Nikos ban"/>
              </a:rPr>
              <a:t> </a:t>
            </a:r>
            <a:r>
              <a:rPr lang="en-US" dirty="0" err="1" smtClean="0">
                <a:solidFill>
                  <a:srgbClr val="FFFF00"/>
                </a:solidFill>
                <a:latin typeface="Nikos ban"/>
              </a:rPr>
              <a:t>বলতে</a:t>
            </a:r>
            <a:r>
              <a:rPr lang="en-US" dirty="0" smtClean="0">
                <a:solidFill>
                  <a:srgbClr val="FFFF00"/>
                </a:solidFill>
                <a:latin typeface="Nikos ban"/>
              </a:rPr>
              <a:t> </a:t>
            </a:r>
            <a:r>
              <a:rPr lang="en-US" dirty="0" err="1" smtClean="0">
                <a:solidFill>
                  <a:srgbClr val="FFFF00"/>
                </a:solidFill>
                <a:latin typeface="Nikos ban"/>
              </a:rPr>
              <a:t>পারবে</a:t>
            </a:r>
            <a:r>
              <a:rPr lang="en-US" dirty="0" smtClean="0">
                <a:solidFill>
                  <a:srgbClr val="FFFF00"/>
                </a:solidFill>
                <a:latin typeface="Nikos ban"/>
              </a:rPr>
              <a:t> </a:t>
            </a:r>
            <a:r>
              <a:rPr lang="en-US" dirty="0" err="1" smtClean="0">
                <a:solidFill>
                  <a:srgbClr val="FFFF00"/>
                </a:solidFill>
                <a:latin typeface="Nikos ban"/>
              </a:rPr>
              <a:t>এই</a:t>
            </a:r>
            <a:r>
              <a:rPr lang="en-US" dirty="0" smtClean="0">
                <a:solidFill>
                  <a:srgbClr val="FFFF00"/>
                </a:solidFill>
                <a:latin typeface="Nikos ban"/>
              </a:rPr>
              <a:t> </a:t>
            </a:r>
            <a:r>
              <a:rPr lang="en-US" dirty="0" err="1" smtClean="0">
                <a:solidFill>
                  <a:srgbClr val="FFFF00"/>
                </a:solidFill>
                <a:latin typeface="Nikos ban"/>
              </a:rPr>
              <a:t>ভিডিও</a:t>
            </a:r>
            <a:r>
              <a:rPr lang="en-US" dirty="0" smtClean="0">
                <a:solidFill>
                  <a:srgbClr val="FFFF00"/>
                </a:solidFill>
                <a:latin typeface="Nikos ban"/>
              </a:rPr>
              <a:t> </a:t>
            </a:r>
            <a:r>
              <a:rPr lang="en-US" dirty="0" err="1" smtClean="0">
                <a:solidFill>
                  <a:srgbClr val="FFFF00"/>
                </a:solidFill>
                <a:latin typeface="Nikos ban"/>
              </a:rPr>
              <a:t>টি</a:t>
            </a:r>
            <a:r>
              <a:rPr lang="en-US" dirty="0" smtClean="0">
                <a:solidFill>
                  <a:srgbClr val="FFFF00"/>
                </a:solidFill>
                <a:latin typeface="Nikos ban"/>
              </a:rPr>
              <a:t> </a:t>
            </a:r>
            <a:r>
              <a:rPr lang="en-US" dirty="0" err="1" smtClean="0">
                <a:solidFill>
                  <a:srgbClr val="FFFF00"/>
                </a:solidFill>
                <a:latin typeface="Nikos ban"/>
              </a:rPr>
              <a:t>তোমাদের</a:t>
            </a:r>
            <a:r>
              <a:rPr lang="en-US" dirty="0" smtClean="0">
                <a:solidFill>
                  <a:srgbClr val="FFFF00"/>
                </a:solidFill>
                <a:latin typeface="Nikos ban"/>
              </a:rPr>
              <a:t> </a:t>
            </a:r>
            <a:r>
              <a:rPr lang="en-US" dirty="0" err="1" smtClean="0">
                <a:solidFill>
                  <a:srgbClr val="FFFF00"/>
                </a:solidFill>
                <a:latin typeface="Nikos ban"/>
              </a:rPr>
              <a:t>পাঠ্য</a:t>
            </a:r>
            <a:r>
              <a:rPr lang="en-US" dirty="0" smtClean="0">
                <a:solidFill>
                  <a:srgbClr val="FFFF00"/>
                </a:solidFill>
                <a:latin typeface="Nikos ban"/>
              </a:rPr>
              <a:t> </a:t>
            </a:r>
            <a:r>
              <a:rPr lang="en-US" dirty="0" err="1" smtClean="0">
                <a:solidFill>
                  <a:srgbClr val="FFFF00"/>
                </a:solidFill>
                <a:latin typeface="Nikos ban"/>
              </a:rPr>
              <a:t>বই</a:t>
            </a:r>
            <a:r>
              <a:rPr lang="en-US" dirty="0" smtClean="0">
                <a:solidFill>
                  <a:srgbClr val="FFFF00"/>
                </a:solidFill>
                <a:latin typeface="Nikos ban"/>
              </a:rPr>
              <a:t> </a:t>
            </a:r>
            <a:r>
              <a:rPr lang="en-US" dirty="0" err="1" smtClean="0">
                <a:solidFill>
                  <a:srgbClr val="FFFF00"/>
                </a:solidFill>
                <a:latin typeface="Nikos ban"/>
              </a:rPr>
              <a:t>এর</a:t>
            </a:r>
            <a:r>
              <a:rPr lang="en-US" dirty="0" smtClean="0">
                <a:solidFill>
                  <a:srgbClr val="FFFF00"/>
                </a:solidFill>
                <a:latin typeface="Nikos ban"/>
              </a:rPr>
              <a:t>  </a:t>
            </a:r>
            <a:r>
              <a:rPr lang="en-US" dirty="0" err="1" smtClean="0">
                <a:solidFill>
                  <a:srgbClr val="FFFF00"/>
                </a:solidFill>
                <a:latin typeface="Nikos ban"/>
              </a:rPr>
              <a:t>কোন</a:t>
            </a:r>
            <a:r>
              <a:rPr lang="en-US" dirty="0" smtClean="0">
                <a:solidFill>
                  <a:srgbClr val="FFFF00"/>
                </a:solidFill>
                <a:latin typeface="Nikos ban"/>
              </a:rPr>
              <a:t> </a:t>
            </a:r>
            <a:r>
              <a:rPr lang="en-US" dirty="0" err="1" smtClean="0">
                <a:solidFill>
                  <a:srgbClr val="FFFF00"/>
                </a:solidFill>
                <a:latin typeface="Nikos ban"/>
              </a:rPr>
              <a:t>বিষয়ের</a:t>
            </a:r>
            <a:r>
              <a:rPr lang="en-US" dirty="0" smtClean="0">
                <a:solidFill>
                  <a:srgbClr val="FFFF00"/>
                </a:solidFill>
                <a:latin typeface="Nikos ban"/>
              </a:rPr>
              <a:t> </a:t>
            </a:r>
            <a:r>
              <a:rPr lang="en-US" dirty="0" err="1" smtClean="0">
                <a:solidFill>
                  <a:srgbClr val="FFFF00"/>
                </a:solidFill>
                <a:latin typeface="Nikos ban"/>
              </a:rPr>
              <a:t>সাথে</a:t>
            </a:r>
            <a:r>
              <a:rPr lang="en-US" dirty="0" smtClean="0">
                <a:solidFill>
                  <a:srgbClr val="FFFF00"/>
                </a:solidFill>
                <a:latin typeface="Nikos ban"/>
              </a:rPr>
              <a:t> </a:t>
            </a:r>
            <a:r>
              <a:rPr lang="en-US" dirty="0" err="1" smtClean="0">
                <a:solidFill>
                  <a:srgbClr val="FFFF00"/>
                </a:solidFill>
                <a:latin typeface="Nikos ban"/>
              </a:rPr>
              <a:t>মিল</a:t>
            </a:r>
            <a:r>
              <a:rPr lang="en-US" dirty="0" smtClean="0">
                <a:solidFill>
                  <a:srgbClr val="FFFF00"/>
                </a:solidFill>
                <a:latin typeface="Nikos ban"/>
              </a:rPr>
              <a:t> </a:t>
            </a:r>
            <a:r>
              <a:rPr lang="en-US" dirty="0" err="1" smtClean="0">
                <a:solidFill>
                  <a:srgbClr val="FFFF00"/>
                </a:solidFill>
                <a:latin typeface="Nikos ban"/>
              </a:rPr>
              <a:t>রয়েছে</a:t>
            </a:r>
            <a:r>
              <a:rPr lang="en-US" dirty="0" smtClean="0">
                <a:solidFill>
                  <a:srgbClr val="FFFF00"/>
                </a:solidFill>
                <a:latin typeface="Nikos ban"/>
              </a:rPr>
              <a:t>?</a:t>
            </a:r>
            <a:endParaRPr lang="en-US" dirty="0">
              <a:solidFill>
                <a:srgbClr val="FFFF00"/>
              </a:solidFill>
              <a:latin typeface="Nikos ban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492915" y="6039853"/>
            <a:ext cx="2514601" cy="461665"/>
          </a:xfrm>
          <a:prstGeom prst="rect">
            <a:avLst/>
          </a:prstGeom>
          <a:blipFill>
            <a:blip r:embed="rId5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solidFill>
                  <a:srgbClr val="C00000"/>
                </a:solidFill>
                <a:latin typeface="Nikos ban"/>
              </a:rPr>
              <a:t>দেব-দেবী</a:t>
            </a:r>
            <a:r>
              <a:rPr lang="en-US" sz="2400" dirty="0" smtClean="0">
                <a:solidFill>
                  <a:srgbClr val="C00000"/>
                </a:solidFill>
                <a:latin typeface="Nikos ban"/>
              </a:rPr>
              <a:t> ও </a:t>
            </a:r>
            <a:r>
              <a:rPr lang="en-US" sz="2400" dirty="0" err="1" smtClean="0">
                <a:solidFill>
                  <a:srgbClr val="C00000"/>
                </a:solidFill>
                <a:latin typeface="Nikos ban"/>
              </a:rPr>
              <a:t>পূজা</a:t>
            </a:r>
            <a:endParaRPr lang="en-US" sz="2400" dirty="0">
              <a:solidFill>
                <a:srgbClr val="C00000"/>
              </a:solidFill>
              <a:latin typeface="Nikos ban"/>
            </a:endParaRPr>
          </a:p>
        </p:txBody>
      </p:sp>
    </p:spTree>
    <p:extLst>
      <p:ext uri="{BB962C8B-B14F-4D97-AF65-F5344CB8AC3E}">
        <p14:creationId xmlns:p14="http://schemas.microsoft.com/office/powerpoint/2010/main" val="34859741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38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video>
              <p:cMediaNode vol="80000">
                <p:cTn id="39" fill="hold" display="0">
                  <p:stCondLst>
                    <p:cond delay="indefinite"/>
                  </p:stCondLst>
                </p:cTn>
                <p:tgtEl>
                  <p:spTgt spid="7"/>
                </p:tgtEl>
              </p:cMediaNode>
            </p:video>
          </p:childTnLst>
        </p:cTn>
      </p:par>
    </p:tnLst>
    <p:bldLst>
      <p:bldP spid="2" grpId="0" animBg="1"/>
      <p:bldP spid="4" grpId="0" animBg="1"/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19982" y="464749"/>
            <a:ext cx="7956466" cy="882787"/>
          </a:xfrm>
        </p:spPr>
        <p:txBody>
          <a:bodyPr>
            <a:normAutofit fontScale="90000"/>
          </a:bodyPr>
          <a:lstStyle/>
          <a:p>
            <a:r>
              <a:rPr lang="en-US" sz="4400" dirty="0" err="1" smtClean="0">
                <a:solidFill>
                  <a:srgbClr val="00B050"/>
                </a:solidFill>
                <a:latin typeface="Nikos ban"/>
              </a:rPr>
              <a:t>তাহলে</a:t>
            </a:r>
            <a:r>
              <a:rPr lang="en-US" sz="4400" dirty="0" smtClean="0">
                <a:solidFill>
                  <a:srgbClr val="00B050"/>
                </a:solidFill>
                <a:latin typeface="Nikos ban"/>
              </a:rPr>
              <a:t> </a:t>
            </a:r>
            <a:r>
              <a:rPr lang="en-US" sz="4400" dirty="0" err="1" smtClean="0">
                <a:solidFill>
                  <a:srgbClr val="00B050"/>
                </a:solidFill>
                <a:latin typeface="Nikos ban"/>
              </a:rPr>
              <a:t>আজ</a:t>
            </a:r>
            <a:r>
              <a:rPr lang="en-US" sz="4400" dirty="0" smtClean="0">
                <a:solidFill>
                  <a:srgbClr val="00B050"/>
                </a:solidFill>
                <a:latin typeface="Nikos ban"/>
              </a:rPr>
              <a:t> </a:t>
            </a:r>
            <a:r>
              <a:rPr lang="en-US" sz="4400" dirty="0" err="1" smtClean="0">
                <a:solidFill>
                  <a:srgbClr val="00B050"/>
                </a:solidFill>
                <a:latin typeface="Nikos ban"/>
              </a:rPr>
              <a:t>আমাদের</a:t>
            </a:r>
            <a:r>
              <a:rPr lang="en-US" sz="4400" dirty="0" smtClean="0">
                <a:solidFill>
                  <a:srgbClr val="00B050"/>
                </a:solidFill>
                <a:latin typeface="Nikos ban"/>
              </a:rPr>
              <a:t> </a:t>
            </a:r>
            <a:r>
              <a:rPr lang="en-US" sz="4400" dirty="0" err="1" smtClean="0">
                <a:solidFill>
                  <a:srgbClr val="00B050"/>
                </a:solidFill>
                <a:latin typeface="Nikos ban"/>
              </a:rPr>
              <a:t>পাঠের</a:t>
            </a:r>
            <a:r>
              <a:rPr lang="en-US" sz="4400" dirty="0" smtClean="0">
                <a:solidFill>
                  <a:srgbClr val="00B050"/>
                </a:solidFill>
                <a:latin typeface="Nikos ban"/>
              </a:rPr>
              <a:t> </a:t>
            </a:r>
            <a:r>
              <a:rPr lang="en-US" sz="4400" dirty="0" err="1" smtClean="0">
                <a:solidFill>
                  <a:srgbClr val="00B050"/>
                </a:solidFill>
                <a:latin typeface="Nikos ban"/>
              </a:rPr>
              <a:t>বিষয়</a:t>
            </a:r>
            <a:endParaRPr lang="en-US" sz="4400" dirty="0">
              <a:solidFill>
                <a:srgbClr val="00B050"/>
              </a:solidFill>
              <a:latin typeface="Nikos ban"/>
            </a:endParaRPr>
          </a:p>
        </p:txBody>
      </p:sp>
      <p:sp>
        <p:nvSpPr>
          <p:cNvPr id="4" name="Oval 3"/>
          <p:cNvSpPr/>
          <p:nvPr/>
        </p:nvSpPr>
        <p:spPr>
          <a:xfrm>
            <a:off x="2266157" y="2598822"/>
            <a:ext cx="7664116" cy="1528011"/>
          </a:xfrm>
          <a:prstGeom prst="ellipse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 err="1" smtClean="0">
                <a:solidFill>
                  <a:schemeClr val="bg1"/>
                </a:solidFill>
                <a:latin typeface="Nikos ban"/>
              </a:rPr>
              <a:t>পূজা</a:t>
            </a:r>
            <a:r>
              <a:rPr lang="en-US" sz="4800" dirty="0" smtClean="0">
                <a:solidFill>
                  <a:schemeClr val="bg1"/>
                </a:solidFill>
                <a:latin typeface="Nikos ban"/>
              </a:rPr>
              <a:t> ও </a:t>
            </a:r>
            <a:r>
              <a:rPr lang="en-US" sz="4800" dirty="0" err="1" smtClean="0">
                <a:solidFill>
                  <a:schemeClr val="bg1"/>
                </a:solidFill>
                <a:latin typeface="Nikos ban"/>
              </a:rPr>
              <a:t>পুরোহিত</a:t>
            </a:r>
            <a:endParaRPr lang="en-US" sz="4800" dirty="0">
              <a:solidFill>
                <a:schemeClr val="bg1"/>
              </a:solidFill>
              <a:latin typeface="Nikos ban"/>
            </a:endParaRPr>
          </a:p>
        </p:txBody>
      </p:sp>
    </p:spTree>
    <p:extLst>
      <p:ext uri="{BB962C8B-B14F-4D97-AF65-F5344CB8AC3E}">
        <p14:creationId xmlns:p14="http://schemas.microsoft.com/office/powerpoint/2010/main" val="289533329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47459" y="184485"/>
            <a:ext cx="8825659" cy="1367589"/>
          </a:xfrm>
          <a:solidFill>
            <a:srgbClr val="FFC000"/>
          </a:solidFill>
        </p:spPr>
        <p:txBody>
          <a:bodyPr/>
          <a:lstStyle/>
          <a:p>
            <a:r>
              <a:rPr lang="en-US" dirty="0" smtClean="0"/>
              <a:t>                   </a:t>
            </a:r>
            <a:r>
              <a:rPr lang="en-US" dirty="0" err="1" smtClean="0">
                <a:solidFill>
                  <a:schemeClr val="bg1"/>
                </a:solidFill>
                <a:latin typeface="Nikos ban"/>
              </a:rPr>
              <a:t>শিখনফল</a:t>
            </a:r>
            <a:r>
              <a:rPr lang="en-US" dirty="0" smtClean="0">
                <a:solidFill>
                  <a:schemeClr val="bg1"/>
                </a:solidFill>
                <a:latin typeface="Nikos ban"/>
              </a:rPr>
              <a:t/>
            </a:r>
            <a:br>
              <a:rPr lang="en-US" dirty="0" smtClean="0">
                <a:solidFill>
                  <a:schemeClr val="bg1"/>
                </a:solidFill>
                <a:latin typeface="Nikos ban"/>
              </a:rPr>
            </a:br>
            <a:r>
              <a:rPr lang="en-US" sz="2800" dirty="0" err="1" smtClean="0">
                <a:solidFill>
                  <a:schemeClr val="bg1"/>
                </a:solidFill>
              </a:rPr>
              <a:t>এই</a:t>
            </a:r>
            <a:r>
              <a:rPr lang="en-US" sz="2800" dirty="0" smtClean="0">
                <a:solidFill>
                  <a:schemeClr val="bg1"/>
                </a:solidFill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Nikos ban"/>
              </a:rPr>
              <a:t>পাঠ</a:t>
            </a:r>
            <a:r>
              <a:rPr lang="en-US" sz="2800" dirty="0" smtClean="0">
                <a:solidFill>
                  <a:schemeClr val="bg1"/>
                </a:solidFill>
                <a:latin typeface="Nikos ban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Nikos ban"/>
              </a:rPr>
              <a:t>শেষে</a:t>
            </a:r>
            <a:r>
              <a:rPr lang="en-US" sz="2800" dirty="0">
                <a:solidFill>
                  <a:schemeClr val="bg1"/>
                </a:solidFill>
                <a:latin typeface="Nikos ban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Nikos ban"/>
              </a:rPr>
              <a:t>শিক্ষার্থীরা</a:t>
            </a:r>
            <a:r>
              <a:rPr lang="en-US" sz="2800" dirty="0">
                <a:solidFill>
                  <a:schemeClr val="bg1"/>
                </a:solidFill>
                <a:latin typeface="Nikos ban"/>
              </a:rPr>
              <a:t>-</a:t>
            </a:r>
            <a:r>
              <a:rPr lang="en-US" sz="2800" dirty="0" smtClean="0">
                <a:solidFill>
                  <a:schemeClr val="bg1"/>
                </a:solidFill>
              </a:rPr>
              <a:t>----- 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47458" y="2899610"/>
            <a:ext cx="8825659" cy="2362200"/>
          </a:xfrm>
          <a:solidFill>
            <a:schemeClr val="accent3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r>
              <a:rPr lang="en-US" sz="4000" dirty="0" err="1" smtClean="0">
                <a:solidFill>
                  <a:schemeClr val="bg1"/>
                </a:solidFill>
                <a:latin typeface="Nikos ban"/>
              </a:rPr>
              <a:t>পূজার</a:t>
            </a:r>
            <a:r>
              <a:rPr lang="en-US" sz="4000" dirty="0" smtClean="0">
                <a:solidFill>
                  <a:schemeClr val="bg1"/>
                </a:solidFill>
                <a:latin typeface="Nikos ban"/>
              </a:rPr>
              <a:t> </a:t>
            </a:r>
            <a:r>
              <a:rPr lang="en-US" sz="4000" dirty="0" err="1" smtClean="0">
                <a:solidFill>
                  <a:schemeClr val="bg1"/>
                </a:solidFill>
                <a:latin typeface="Nikos ban"/>
              </a:rPr>
              <a:t>ধারণা</a:t>
            </a:r>
            <a:r>
              <a:rPr lang="en-US" sz="4000" dirty="0" smtClean="0">
                <a:solidFill>
                  <a:schemeClr val="bg1"/>
                </a:solidFill>
                <a:latin typeface="Nikos ban"/>
              </a:rPr>
              <a:t> </a:t>
            </a:r>
            <a:r>
              <a:rPr lang="en-US" sz="4000" dirty="0" err="1" smtClean="0">
                <a:solidFill>
                  <a:schemeClr val="bg1"/>
                </a:solidFill>
                <a:latin typeface="Nikos ban"/>
              </a:rPr>
              <a:t>ব্যাখ্যা</a:t>
            </a:r>
            <a:r>
              <a:rPr lang="en-US" sz="4000" dirty="0" smtClean="0">
                <a:solidFill>
                  <a:schemeClr val="bg1"/>
                </a:solidFill>
                <a:latin typeface="Nikos ban"/>
              </a:rPr>
              <a:t> </a:t>
            </a:r>
            <a:r>
              <a:rPr lang="en-US" sz="4000" dirty="0" err="1" smtClean="0">
                <a:solidFill>
                  <a:schemeClr val="bg1"/>
                </a:solidFill>
                <a:latin typeface="Nikos ban"/>
              </a:rPr>
              <a:t>করতে</a:t>
            </a:r>
            <a:r>
              <a:rPr lang="en-US" sz="4000" dirty="0" smtClean="0">
                <a:solidFill>
                  <a:schemeClr val="bg1"/>
                </a:solidFill>
                <a:latin typeface="Nikos ban"/>
              </a:rPr>
              <a:t> </a:t>
            </a:r>
            <a:r>
              <a:rPr lang="en-US" sz="4000" dirty="0" err="1" smtClean="0">
                <a:solidFill>
                  <a:schemeClr val="bg1"/>
                </a:solidFill>
                <a:latin typeface="Nikos ban"/>
              </a:rPr>
              <a:t>পারবে</a:t>
            </a:r>
            <a:endParaRPr lang="en-US" sz="4000" dirty="0" smtClean="0">
              <a:solidFill>
                <a:schemeClr val="bg1"/>
              </a:solidFill>
              <a:latin typeface="Nikos ban"/>
            </a:endParaRPr>
          </a:p>
          <a:p>
            <a:r>
              <a:rPr lang="en-US" sz="4000" dirty="0" err="1" smtClean="0">
                <a:solidFill>
                  <a:schemeClr val="bg1"/>
                </a:solidFill>
                <a:latin typeface="Nikos ban"/>
              </a:rPr>
              <a:t>পুরোহিতের</a:t>
            </a:r>
            <a:r>
              <a:rPr lang="en-US" sz="4000" dirty="0" smtClean="0">
                <a:solidFill>
                  <a:schemeClr val="bg1"/>
                </a:solidFill>
                <a:latin typeface="Nikos ban"/>
              </a:rPr>
              <a:t> </a:t>
            </a:r>
            <a:r>
              <a:rPr lang="en-US" sz="4000" dirty="0" err="1" smtClean="0">
                <a:solidFill>
                  <a:schemeClr val="bg1"/>
                </a:solidFill>
                <a:latin typeface="Nikos ban"/>
              </a:rPr>
              <a:t>ধারণা</a:t>
            </a:r>
            <a:r>
              <a:rPr lang="en-US" sz="4000" dirty="0" smtClean="0">
                <a:solidFill>
                  <a:schemeClr val="bg1"/>
                </a:solidFill>
                <a:latin typeface="Nikos ban"/>
              </a:rPr>
              <a:t> </a:t>
            </a:r>
            <a:r>
              <a:rPr lang="en-US" sz="4000" dirty="0" err="1" smtClean="0">
                <a:solidFill>
                  <a:schemeClr val="bg1"/>
                </a:solidFill>
                <a:latin typeface="Nikos ban"/>
              </a:rPr>
              <a:t>ব্যাখ্যা</a:t>
            </a:r>
            <a:r>
              <a:rPr lang="en-US" sz="4000" dirty="0" smtClean="0">
                <a:solidFill>
                  <a:schemeClr val="bg1"/>
                </a:solidFill>
                <a:latin typeface="Nikos ban"/>
              </a:rPr>
              <a:t> </a:t>
            </a:r>
            <a:r>
              <a:rPr lang="en-US" sz="4000" dirty="0" err="1" smtClean="0">
                <a:solidFill>
                  <a:schemeClr val="bg1"/>
                </a:solidFill>
                <a:latin typeface="Nikos ban"/>
              </a:rPr>
              <a:t>করতে</a:t>
            </a:r>
            <a:r>
              <a:rPr lang="en-US" sz="4000" dirty="0" smtClean="0">
                <a:solidFill>
                  <a:schemeClr val="bg1"/>
                </a:solidFill>
                <a:latin typeface="Nikos ban"/>
              </a:rPr>
              <a:t> </a:t>
            </a:r>
            <a:r>
              <a:rPr lang="en-US" sz="4000" dirty="0" err="1" smtClean="0">
                <a:solidFill>
                  <a:schemeClr val="bg1"/>
                </a:solidFill>
                <a:latin typeface="Nikos ban"/>
              </a:rPr>
              <a:t>পারবে</a:t>
            </a:r>
            <a:endParaRPr lang="en-US" sz="4000" dirty="0" smtClean="0">
              <a:solidFill>
                <a:schemeClr val="bg1"/>
              </a:solidFill>
              <a:latin typeface="Nikos ban"/>
            </a:endParaRPr>
          </a:p>
          <a:p>
            <a:r>
              <a:rPr lang="en-US" sz="4000" dirty="0" err="1" smtClean="0">
                <a:solidFill>
                  <a:schemeClr val="bg1"/>
                </a:solidFill>
                <a:latin typeface="Nikos ban"/>
              </a:rPr>
              <a:t>পুরোহিতের</a:t>
            </a:r>
            <a:r>
              <a:rPr lang="en-US" sz="4000" dirty="0" smtClean="0">
                <a:solidFill>
                  <a:schemeClr val="bg1"/>
                </a:solidFill>
                <a:latin typeface="Nikos ban"/>
              </a:rPr>
              <a:t> </a:t>
            </a:r>
            <a:r>
              <a:rPr lang="en-US" sz="4000" dirty="0" err="1" smtClean="0">
                <a:solidFill>
                  <a:schemeClr val="bg1"/>
                </a:solidFill>
                <a:latin typeface="Nikos ban"/>
              </a:rPr>
              <a:t>যোগ্যতা</a:t>
            </a:r>
            <a:r>
              <a:rPr lang="en-US" sz="4000" dirty="0" smtClean="0">
                <a:solidFill>
                  <a:schemeClr val="bg1"/>
                </a:solidFill>
                <a:latin typeface="Nikos ban"/>
              </a:rPr>
              <a:t> </a:t>
            </a:r>
            <a:r>
              <a:rPr lang="en-US" sz="4000" dirty="0" err="1" smtClean="0">
                <a:solidFill>
                  <a:schemeClr val="bg1"/>
                </a:solidFill>
                <a:latin typeface="Nikos ban"/>
              </a:rPr>
              <a:t>বর্ণনা</a:t>
            </a:r>
            <a:r>
              <a:rPr lang="en-US" sz="4000" dirty="0" smtClean="0">
                <a:solidFill>
                  <a:schemeClr val="bg1"/>
                </a:solidFill>
                <a:latin typeface="Nikos ban"/>
              </a:rPr>
              <a:t> </a:t>
            </a:r>
            <a:r>
              <a:rPr lang="en-US" sz="4000" dirty="0" err="1" smtClean="0">
                <a:solidFill>
                  <a:schemeClr val="bg1"/>
                </a:solidFill>
                <a:latin typeface="Nikos ban"/>
              </a:rPr>
              <a:t>করতে</a:t>
            </a:r>
            <a:r>
              <a:rPr lang="en-US" sz="4000" dirty="0" smtClean="0">
                <a:solidFill>
                  <a:schemeClr val="bg1"/>
                </a:solidFill>
                <a:latin typeface="Nikos ban"/>
              </a:rPr>
              <a:t> </a:t>
            </a:r>
            <a:r>
              <a:rPr lang="en-US" sz="4000" dirty="0" err="1" smtClean="0">
                <a:solidFill>
                  <a:schemeClr val="bg1"/>
                </a:solidFill>
                <a:latin typeface="Nikos ban"/>
              </a:rPr>
              <a:t>পারবে</a:t>
            </a:r>
            <a:endParaRPr lang="en-US" sz="4000" dirty="0">
              <a:solidFill>
                <a:schemeClr val="bg1"/>
              </a:solidFill>
              <a:latin typeface="Nikos ban"/>
            </a:endParaRPr>
          </a:p>
        </p:txBody>
      </p:sp>
    </p:spTree>
    <p:extLst>
      <p:ext uri="{BB962C8B-B14F-4D97-AF65-F5344CB8AC3E}">
        <p14:creationId xmlns:p14="http://schemas.microsoft.com/office/powerpoint/2010/main" val="5269231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753852" y="180474"/>
            <a:ext cx="4174958" cy="769441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r>
              <a:rPr lang="en-US" sz="4400" dirty="0" err="1" smtClean="0">
                <a:solidFill>
                  <a:srgbClr val="FFC000"/>
                </a:solidFill>
                <a:latin typeface="Nikos ban"/>
              </a:rPr>
              <a:t>পূজা</a:t>
            </a:r>
            <a:r>
              <a:rPr lang="en-US" sz="4400" dirty="0" smtClean="0">
                <a:solidFill>
                  <a:srgbClr val="FFC000"/>
                </a:solidFill>
                <a:latin typeface="Nikos ban"/>
              </a:rPr>
              <a:t> ও </a:t>
            </a:r>
            <a:r>
              <a:rPr lang="en-US" sz="4400" dirty="0" err="1" smtClean="0">
                <a:solidFill>
                  <a:srgbClr val="FFC000"/>
                </a:solidFill>
                <a:latin typeface="Nikos ban"/>
              </a:rPr>
              <a:t>পুরোহিত</a:t>
            </a:r>
            <a:endParaRPr lang="en-US" sz="4400" dirty="0">
              <a:solidFill>
                <a:srgbClr val="FFC000"/>
              </a:solidFill>
              <a:latin typeface="Nikos ban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4221" y="1949116"/>
            <a:ext cx="11887199" cy="4524315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pPr algn="just"/>
            <a:r>
              <a:rPr lang="en-US" sz="3600" dirty="0" smtClean="0">
                <a:latin typeface="Nikos ban"/>
              </a:rPr>
              <a:t>“</a:t>
            </a:r>
            <a:r>
              <a:rPr lang="en-US" sz="3600" dirty="0" err="1" smtClean="0">
                <a:latin typeface="Nikos ban"/>
              </a:rPr>
              <a:t>পূজা</a:t>
            </a:r>
            <a:r>
              <a:rPr lang="en-US" sz="3600" dirty="0" smtClean="0">
                <a:latin typeface="Nikos ban"/>
              </a:rPr>
              <a:t>’’ </a:t>
            </a:r>
            <a:r>
              <a:rPr lang="en-US" sz="3600" dirty="0" err="1" smtClean="0">
                <a:latin typeface="Nikos ban"/>
              </a:rPr>
              <a:t>শব্দের</a:t>
            </a:r>
            <a:r>
              <a:rPr lang="en-US" sz="3600" dirty="0" smtClean="0">
                <a:latin typeface="Nikos ban"/>
              </a:rPr>
              <a:t> </a:t>
            </a:r>
            <a:r>
              <a:rPr lang="en-US" sz="3600" dirty="0" err="1" smtClean="0">
                <a:latin typeface="Nikos ban"/>
              </a:rPr>
              <a:t>অর্থ</a:t>
            </a:r>
            <a:r>
              <a:rPr lang="en-US" sz="3600" dirty="0" smtClean="0">
                <a:latin typeface="Nikos ban"/>
              </a:rPr>
              <a:t> </a:t>
            </a:r>
            <a:r>
              <a:rPr lang="en-US" sz="3600" dirty="0" err="1" smtClean="0">
                <a:latin typeface="Nikos ban"/>
              </a:rPr>
              <a:t>প্রশংসা</a:t>
            </a:r>
            <a:r>
              <a:rPr lang="en-US" sz="3600" dirty="0" smtClean="0">
                <a:latin typeface="Nikos ban"/>
              </a:rPr>
              <a:t> </a:t>
            </a:r>
            <a:r>
              <a:rPr lang="en-US" sz="3600" dirty="0" err="1" smtClean="0">
                <a:latin typeface="Nikos ban"/>
              </a:rPr>
              <a:t>বা</a:t>
            </a:r>
            <a:r>
              <a:rPr lang="en-US" sz="3600" dirty="0" smtClean="0">
                <a:latin typeface="Nikos ban"/>
              </a:rPr>
              <a:t> </a:t>
            </a:r>
            <a:r>
              <a:rPr lang="en-US" sz="3600" dirty="0" err="1" smtClean="0">
                <a:latin typeface="Nikos ban"/>
              </a:rPr>
              <a:t>শ্রদ্ধা</a:t>
            </a:r>
            <a:r>
              <a:rPr lang="en-US" sz="3600" dirty="0" smtClean="0">
                <a:latin typeface="Nikos ban"/>
              </a:rPr>
              <a:t> </a:t>
            </a:r>
            <a:r>
              <a:rPr lang="en-US" sz="3600" dirty="0" err="1" smtClean="0">
                <a:latin typeface="Nikos ban"/>
              </a:rPr>
              <a:t>জানানো</a:t>
            </a:r>
            <a:r>
              <a:rPr lang="en-US" sz="3600" dirty="0" smtClean="0">
                <a:latin typeface="Nikos ban"/>
              </a:rPr>
              <a:t>, </a:t>
            </a:r>
            <a:r>
              <a:rPr lang="en-US" sz="3600" dirty="0" err="1" smtClean="0">
                <a:latin typeface="Nikos ban"/>
              </a:rPr>
              <a:t>যা</a:t>
            </a:r>
            <a:r>
              <a:rPr lang="en-US" sz="3600" dirty="0" smtClean="0">
                <a:latin typeface="Nikos ban"/>
              </a:rPr>
              <a:t> </a:t>
            </a:r>
            <a:r>
              <a:rPr lang="en-US" sz="3600" dirty="0" err="1" smtClean="0">
                <a:latin typeface="Nikos ban"/>
              </a:rPr>
              <a:t>পুষ্প</a:t>
            </a:r>
            <a:r>
              <a:rPr lang="en-US" sz="3600" dirty="0" smtClean="0">
                <a:latin typeface="Nikos ban"/>
              </a:rPr>
              <a:t> </a:t>
            </a:r>
            <a:r>
              <a:rPr lang="en-US" sz="3600" dirty="0" err="1" smtClean="0">
                <a:latin typeface="Nikos ban"/>
              </a:rPr>
              <a:t>কর্মের</a:t>
            </a:r>
            <a:r>
              <a:rPr lang="en-US" sz="3600" dirty="0" smtClean="0">
                <a:latin typeface="Nikos ban"/>
              </a:rPr>
              <a:t> </a:t>
            </a:r>
            <a:r>
              <a:rPr lang="en-US" sz="3600" dirty="0" err="1" smtClean="0">
                <a:latin typeface="Nikos ban"/>
              </a:rPr>
              <a:t>মধ্য</a:t>
            </a:r>
            <a:r>
              <a:rPr lang="en-US" sz="3600" dirty="0" smtClean="0">
                <a:latin typeface="Nikos ban"/>
              </a:rPr>
              <a:t> </a:t>
            </a:r>
            <a:r>
              <a:rPr lang="en-US" sz="3600" dirty="0" err="1" smtClean="0">
                <a:latin typeface="Nikos ban"/>
              </a:rPr>
              <a:t>দিয়ে</a:t>
            </a:r>
            <a:r>
              <a:rPr lang="en-US" sz="3600" dirty="0" smtClean="0">
                <a:latin typeface="Nikos ban"/>
              </a:rPr>
              <a:t> </a:t>
            </a:r>
            <a:r>
              <a:rPr lang="en-US" sz="3600" dirty="0" err="1" smtClean="0">
                <a:latin typeface="Nikos ban"/>
              </a:rPr>
              <a:t>অর্চনা</a:t>
            </a:r>
            <a:r>
              <a:rPr lang="en-US" sz="3600" dirty="0" smtClean="0">
                <a:latin typeface="Nikos ban"/>
              </a:rPr>
              <a:t> </a:t>
            </a:r>
            <a:r>
              <a:rPr lang="en-US" sz="3600" dirty="0" err="1" smtClean="0">
                <a:latin typeface="Nikos ban"/>
              </a:rPr>
              <a:t>বা</a:t>
            </a:r>
            <a:r>
              <a:rPr lang="en-US" sz="3600" dirty="0" smtClean="0">
                <a:latin typeface="Nikos ban"/>
              </a:rPr>
              <a:t> </a:t>
            </a:r>
            <a:r>
              <a:rPr lang="en-US" sz="3600" dirty="0" err="1" smtClean="0">
                <a:latin typeface="Nikos ban"/>
              </a:rPr>
              <a:t>উপসনার</a:t>
            </a:r>
            <a:r>
              <a:rPr lang="en-US" sz="3600" dirty="0" smtClean="0">
                <a:latin typeface="Nikos ban"/>
              </a:rPr>
              <a:t> </a:t>
            </a:r>
            <a:r>
              <a:rPr lang="en-US" sz="3600" dirty="0" err="1" smtClean="0">
                <a:latin typeface="Nikos ban"/>
              </a:rPr>
              <a:t>মাধ্যমে</a:t>
            </a:r>
            <a:r>
              <a:rPr lang="en-US" sz="3600" dirty="0" smtClean="0">
                <a:latin typeface="Nikos ban"/>
              </a:rPr>
              <a:t> </a:t>
            </a:r>
            <a:r>
              <a:rPr lang="en-US" sz="3600" dirty="0" err="1" smtClean="0">
                <a:latin typeface="Nikos ban"/>
              </a:rPr>
              <a:t>করা</a:t>
            </a:r>
            <a:r>
              <a:rPr lang="en-US" sz="3600" dirty="0" smtClean="0">
                <a:latin typeface="Nikos ban"/>
              </a:rPr>
              <a:t> </a:t>
            </a:r>
            <a:r>
              <a:rPr lang="en-US" sz="3600" dirty="0" err="1" smtClean="0">
                <a:latin typeface="Nikos ban"/>
              </a:rPr>
              <a:t>হয়</a:t>
            </a:r>
            <a:r>
              <a:rPr lang="en-US" sz="3600" dirty="0" smtClean="0">
                <a:latin typeface="Nikos ban"/>
              </a:rPr>
              <a:t>। </a:t>
            </a:r>
            <a:r>
              <a:rPr lang="en-US" sz="3600" dirty="0" err="1" smtClean="0">
                <a:latin typeface="Nikos ban"/>
              </a:rPr>
              <a:t>হিন্দুধর্মে</a:t>
            </a:r>
            <a:r>
              <a:rPr lang="en-US" sz="3600" dirty="0" smtClean="0">
                <a:latin typeface="Nikos ban"/>
              </a:rPr>
              <a:t> “</a:t>
            </a:r>
            <a:r>
              <a:rPr lang="en-US" sz="3600" dirty="0" err="1" smtClean="0">
                <a:latin typeface="Nikos ban"/>
              </a:rPr>
              <a:t>পূজা</a:t>
            </a:r>
            <a:r>
              <a:rPr lang="en-US" sz="3600" dirty="0" smtClean="0">
                <a:latin typeface="Nikos ban"/>
              </a:rPr>
              <a:t>’’ </a:t>
            </a:r>
            <a:r>
              <a:rPr lang="en-US" sz="3600" dirty="0" err="1" smtClean="0">
                <a:latin typeface="Nikos ban"/>
              </a:rPr>
              <a:t>শব্দটি</a:t>
            </a:r>
            <a:r>
              <a:rPr lang="en-US" sz="3600" dirty="0" smtClean="0">
                <a:latin typeface="Nikos ban"/>
              </a:rPr>
              <a:t> </a:t>
            </a:r>
            <a:r>
              <a:rPr lang="en-US" sz="3600" dirty="0" err="1" smtClean="0">
                <a:latin typeface="Nikos ban"/>
              </a:rPr>
              <a:t>বিশেষ</a:t>
            </a:r>
            <a:r>
              <a:rPr lang="en-US" sz="3600" dirty="0" smtClean="0">
                <a:latin typeface="Nikos ban"/>
              </a:rPr>
              <a:t> </a:t>
            </a:r>
            <a:r>
              <a:rPr lang="en-US" sz="3600" dirty="0" err="1" smtClean="0">
                <a:latin typeface="Nikos ban"/>
              </a:rPr>
              <a:t>অর্থে</a:t>
            </a:r>
            <a:r>
              <a:rPr lang="en-US" sz="3600" dirty="0" smtClean="0">
                <a:latin typeface="Nikos ban"/>
              </a:rPr>
              <a:t> </a:t>
            </a:r>
            <a:r>
              <a:rPr lang="en-US" sz="3600" dirty="0" err="1" smtClean="0">
                <a:latin typeface="Nikos ban"/>
              </a:rPr>
              <a:t>ব্যবহার</a:t>
            </a:r>
            <a:r>
              <a:rPr lang="en-US" sz="3600" dirty="0" smtClean="0">
                <a:latin typeface="Nikos ban"/>
              </a:rPr>
              <a:t> </a:t>
            </a:r>
            <a:r>
              <a:rPr lang="en-US" sz="3600" dirty="0" err="1" smtClean="0">
                <a:latin typeface="Nikos ban"/>
              </a:rPr>
              <a:t>করা</a:t>
            </a:r>
            <a:r>
              <a:rPr lang="en-US" sz="3600" dirty="0" smtClean="0">
                <a:latin typeface="Nikos ban"/>
              </a:rPr>
              <a:t> </a:t>
            </a:r>
            <a:r>
              <a:rPr lang="en-US" sz="3600" dirty="0" err="1" smtClean="0">
                <a:latin typeface="Nikos ban"/>
              </a:rPr>
              <a:t>হয়</a:t>
            </a:r>
            <a:r>
              <a:rPr lang="en-US" sz="3600" dirty="0" smtClean="0">
                <a:latin typeface="Nikos ban"/>
              </a:rPr>
              <a:t>। </a:t>
            </a:r>
            <a:r>
              <a:rPr lang="en-US" sz="3600" dirty="0" err="1" smtClean="0">
                <a:latin typeface="Nikos ban"/>
              </a:rPr>
              <a:t>ঈশ্বরের</a:t>
            </a:r>
            <a:r>
              <a:rPr lang="en-US" sz="3600" dirty="0" smtClean="0">
                <a:latin typeface="Nikos ban"/>
              </a:rPr>
              <a:t> </a:t>
            </a:r>
            <a:r>
              <a:rPr lang="en-US" sz="3600" dirty="0" err="1" smtClean="0">
                <a:latin typeface="Nikos ban"/>
              </a:rPr>
              <a:t>প্রতীক</a:t>
            </a:r>
            <a:r>
              <a:rPr lang="en-US" sz="3600" dirty="0" smtClean="0">
                <a:latin typeface="Nikos ban"/>
              </a:rPr>
              <a:t> </a:t>
            </a:r>
            <a:r>
              <a:rPr lang="en-US" sz="3600" dirty="0" err="1" smtClean="0">
                <a:latin typeface="Nikos ban"/>
              </a:rPr>
              <a:t>বা</a:t>
            </a:r>
            <a:r>
              <a:rPr lang="en-US" sz="3600" dirty="0" smtClean="0">
                <a:latin typeface="Nikos ban"/>
              </a:rPr>
              <a:t> </a:t>
            </a:r>
            <a:r>
              <a:rPr lang="en-US" sz="3600" dirty="0" err="1" smtClean="0">
                <a:latin typeface="Nikos ban"/>
              </a:rPr>
              <a:t>তাঁর</a:t>
            </a:r>
            <a:r>
              <a:rPr lang="en-US" sz="3600" dirty="0" smtClean="0">
                <a:latin typeface="Nikos ban"/>
              </a:rPr>
              <a:t> </a:t>
            </a:r>
            <a:r>
              <a:rPr lang="en-US" sz="3600" dirty="0" err="1" smtClean="0">
                <a:latin typeface="Nikos ban"/>
              </a:rPr>
              <a:t>কোনো</a:t>
            </a:r>
            <a:r>
              <a:rPr lang="en-US" sz="3600" dirty="0" smtClean="0">
                <a:latin typeface="Nikos ban"/>
              </a:rPr>
              <a:t> </a:t>
            </a:r>
            <a:r>
              <a:rPr lang="en-US" sz="3600" dirty="0" err="1" smtClean="0">
                <a:latin typeface="Nikos ban"/>
              </a:rPr>
              <a:t>রূপকে</a:t>
            </a:r>
            <a:r>
              <a:rPr lang="en-US" sz="3600" dirty="0" smtClean="0">
                <a:latin typeface="Nikos ban"/>
              </a:rPr>
              <a:t> (</a:t>
            </a:r>
            <a:r>
              <a:rPr lang="en-US" sz="3600" dirty="0" err="1" smtClean="0">
                <a:latin typeface="Nikos ban"/>
              </a:rPr>
              <a:t>দেব-দেবী</a:t>
            </a:r>
            <a:r>
              <a:rPr lang="en-US" sz="3600" dirty="0" smtClean="0">
                <a:latin typeface="Nikos ban"/>
              </a:rPr>
              <a:t>) </a:t>
            </a:r>
            <a:r>
              <a:rPr lang="en-US" sz="3600" dirty="0" err="1" smtClean="0">
                <a:latin typeface="Nikos ban"/>
              </a:rPr>
              <a:t>সন্তুষ্ট</a:t>
            </a:r>
            <a:r>
              <a:rPr lang="en-US" sz="3600" dirty="0" smtClean="0">
                <a:latin typeface="Nikos ban"/>
              </a:rPr>
              <a:t> </a:t>
            </a:r>
            <a:r>
              <a:rPr lang="en-US" sz="3600" dirty="0" err="1" smtClean="0">
                <a:latin typeface="Nikos ban"/>
              </a:rPr>
              <a:t>করার</a:t>
            </a:r>
            <a:r>
              <a:rPr lang="en-US" sz="3600" dirty="0" smtClean="0">
                <a:latin typeface="Nikos ban"/>
              </a:rPr>
              <a:t> </a:t>
            </a:r>
            <a:r>
              <a:rPr lang="en-US" sz="3600" dirty="0" err="1" smtClean="0">
                <a:latin typeface="Nikos ban"/>
              </a:rPr>
              <a:t>জন্য</a:t>
            </a:r>
            <a:r>
              <a:rPr lang="en-US" sz="3600" dirty="0" smtClean="0">
                <a:latin typeface="Nikos ban"/>
              </a:rPr>
              <a:t> </a:t>
            </a:r>
            <a:r>
              <a:rPr lang="en-US" sz="3600" dirty="0" err="1" smtClean="0">
                <a:latin typeface="Nikos ban"/>
              </a:rPr>
              <a:t>ভক্তি</a:t>
            </a:r>
            <a:r>
              <a:rPr lang="en-US" sz="3600" dirty="0" smtClean="0">
                <a:latin typeface="Nikos ban"/>
              </a:rPr>
              <a:t> </a:t>
            </a:r>
            <a:r>
              <a:rPr lang="en-US" sz="3600" dirty="0" err="1" smtClean="0">
                <a:latin typeface="Nikos ban"/>
              </a:rPr>
              <a:t>সহকারে</a:t>
            </a:r>
            <a:r>
              <a:rPr lang="en-US" sz="3600" dirty="0">
                <a:latin typeface="Nikos ban"/>
              </a:rPr>
              <a:t> </a:t>
            </a:r>
            <a:r>
              <a:rPr lang="en-US" sz="3600" dirty="0" err="1" smtClean="0">
                <a:latin typeface="Nikos ban"/>
              </a:rPr>
              <a:t>ফুল</a:t>
            </a:r>
            <a:r>
              <a:rPr lang="en-US" sz="3600" dirty="0" smtClean="0">
                <a:latin typeface="Nikos ban"/>
              </a:rPr>
              <a:t> ,</a:t>
            </a:r>
            <a:r>
              <a:rPr lang="en-US" sz="3600" dirty="0" err="1" smtClean="0">
                <a:latin typeface="Nikos ban"/>
              </a:rPr>
              <a:t>দূর্বা,তুলসি</a:t>
            </a:r>
            <a:r>
              <a:rPr lang="en-US" sz="3600" dirty="0" smtClean="0">
                <a:latin typeface="Nikos ban"/>
              </a:rPr>
              <a:t> </a:t>
            </a:r>
            <a:r>
              <a:rPr lang="en-US" sz="3600" dirty="0" err="1" smtClean="0">
                <a:latin typeface="Nikos ban"/>
              </a:rPr>
              <a:t>পাতা</a:t>
            </a:r>
            <a:r>
              <a:rPr lang="en-US" sz="3600" dirty="0" smtClean="0">
                <a:latin typeface="Nikos ban"/>
              </a:rPr>
              <a:t>, </a:t>
            </a:r>
            <a:r>
              <a:rPr lang="en-US" sz="3600" dirty="0" err="1" smtClean="0">
                <a:latin typeface="Nikos ban"/>
              </a:rPr>
              <a:t>বিল্বপত্র</a:t>
            </a:r>
            <a:r>
              <a:rPr lang="en-US" sz="3600" dirty="0" smtClean="0">
                <a:latin typeface="Nikos ban"/>
              </a:rPr>
              <a:t>, </a:t>
            </a:r>
            <a:r>
              <a:rPr lang="en-US" sz="3600" dirty="0" err="1" smtClean="0">
                <a:latin typeface="Nikos ban"/>
              </a:rPr>
              <a:t>চন্দন</a:t>
            </a:r>
            <a:r>
              <a:rPr lang="en-US" sz="3600" dirty="0" smtClean="0">
                <a:latin typeface="Nikos ban"/>
              </a:rPr>
              <a:t>, </a:t>
            </a:r>
            <a:r>
              <a:rPr lang="en-US" sz="3600" dirty="0" err="1" smtClean="0">
                <a:latin typeface="Nikos ban"/>
              </a:rPr>
              <a:t>আতপচাল</a:t>
            </a:r>
            <a:r>
              <a:rPr lang="en-US" sz="3600" dirty="0" smtClean="0">
                <a:latin typeface="Nikos ban"/>
              </a:rPr>
              <a:t>, </a:t>
            </a:r>
            <a:r>
              <a:rPr lang="en-US" sz="3600" dirty="0" err="1" smtClean="0">
                <a:latin typeface="Nikos ban"/>
              </a:rPr>
              <a:t>ধূপ,দীপ</a:t>
            </a:r>
            <a:r>
              <a:rPr lang="en-US" sz="3600" dirty="0" smtClean="0">
                <a:latin typeface="Nikos ban"/>
              </a:rPr>
              <a:t> </a:t>
            </a:r>
            <a:r>
              <a:rPr lang="en-US" sz="3600" dirty="0" err="1" smtClean="0">
                <a:latin typeface="Nikos ban"/>
              </a:rPr>
              <a:t>প্রভৃতি</a:t>
            </a:r>
            <a:r>
              <a:rPr lang="en-US" sz="3600" dirty="0" smtClean="0">
                <a:latin typeface="Nikos ban"/>
              </a:rPr>
              <a:t> </a:t>
            </a:r>
            <a:r>
              <a:rPr lang="en-US" sz="3600" dirty="0" err="1" smtClean="0">
                <a:latin typeface="Nikos ban"/>
              </a:rPr>
              <a:t>উপকরণ</a:t>
            </a:r>
            <a:r>
              <a:rPr lang="en-US" sz="3600" dirty="0" smtClean="0">
                <a:latin typeface="Nikos ban"/>
              </a:rPr>
              <a:t> </a:t>
            </a:r>
            <a:r>
              <a:rPr lang="en-US" sz="3600" dirty="0" err="1" smtClean="0">
                <a:latin typeface="Nikos ban"/>
              </a:rPr>
              <a:t>দিয়ে</a:t>
            </a:r>
            <a:r>
              <a:rPr lang="en-US" sz="3600" dirty="0" smtClean="0">
                <a:latin typeface="Nikos ban"/>
              </a:rPr>
              <a:t> </a:t>
            </a:r>
            <a:r>
              <a:rPr lang="en-US" sz="3600" dirty="0" err="1" smtClean="0">
                <a:latin typeface="Nikos ban"/>
              </a:rPr>
              <a:t>বিশেষ</a:t>
            </a:r>
            <a:r>
              <a:rPr lang="en-US" sz="3600" dirty="0" smtClean="0">
                <a:latin typeface="Nikos ban"/>
              </a:rPr>
              <a:t> </a:t>
            </a:r>
            <a:r>
              <a:rPr lang="en-US" sz="3600" dirty="0" err="1" smtClean="0">
                <a:latin typeface="Nikos ban"/>
              </a:rPr>
              <a:t>পদ্ধতিতে</a:t>
            </a:r>
            <a:r>
              <a:rPr lang="en-US" sz="3600" dirty="0" smtClean="0">
                <a:latin typeface="Nikos ban"/>
              </a:rPr>
              <a:t> </a:t>
            </a:r>
            <a:r>
              <a:rPr lang="en-US" sz="3600" dirty="0" err="1" smtClean="0">
                <a:latin typeface="Nikos ban"/>
              </a:rPr>
              <a:t>পূজা</a:t>
            </a:r>
            <a:r>
              <a:rPr lang="en-US" sz="3600" dirty="0" smtClean="0">
                <a:latin typeface="Nikos ban"/>
              </a:rPr>
              <a:t> </a:t>
            </a:r>
            <a:r>
              <a:rPr lang="en-US" sz="3600" dirty="0" err="1" smtClean="0">
                <a:latin typeface="Nikos ban"/>
              </a:rPr>
              <a:t>করা</a:t>
            </a:r>
            <a:r>
              <a:rPr lang="en-US" sz="3600" dirty="0" smtClean="0">
                <a:latin typeface="Nikos ban"/>
              </a:rPr>
              <a:t> </a:t>
            </a:r>
            <a:r>
              <a:rPr lang="en-US" sz="3600" dirty="0" err="1" smtClean="0">
                <a:latin typeface="Nikos ban"/>
              </a:rPr>
              <a:t>হয়</a:t>
            </a:r>
            <a:r>
              <a:rPr lang="en-US" sz="3600" dirty="0" smtClean="0">
                <a:latin typeface="Nikos ban"/>
              </a:rPr>
              <a:t>। </a:t>
            </a:r>
            <a:r>
              <a:rPr lang="en-US" sz="3600" dirty="0" err="1" smtClean="0">
                <a:latin typeface="Nikos ban"/>
              </a:rPr>
              <a:t>তাই</a:t>
            </a:r>
            <a:r>
              <a:rPr lang="en-US" sz="3600" dirty="0" smtClean="0">
                <a:latin typeface="Nikos ban"/>
              </a:rPr>
              <a:t> </a:t>
            </a:r>
            <a:r>
              <a:rPr lang="en-US" sz="3600" dirty="0" err="1" smtClean="0">
                <a:latin typeface="Nikos ban"/>
              </a:rPr>
              <a:t>দেব-দেবীদের</a:t>
            </a:r>
            <a:r>
              <a:rPr lang="en-US" sz="3600" dirty="0" smtClean="0">
                <a:latin typeface="Nikos ban"/>
              </a:rPr>
              <a:t> </a:t>
            </a:r>
            <a:r>
              <a:rPr lang="en-US" sz="3600" dirty="0" err="1" smtClean="0">
                <a:latin typeface="Nikos ban"/>
              </a:rPr>
              <a:t>সন্তুষ্ট</a:t>
            </a:r>
            <a:r>
              <a:rPr lang="en-US" sz="3600" dirty="0" smtClean="0">
                <a:latin typeface="Nikos ban"/>
              </a:rPr>
              <a:t> </a:t>
            </a:r>
            <a:r>
              <a:rPr lang="en-US" sz="3600" dirty="0" err="1" smtClean="0">
                <a:latin typeface="Nikos ban"/>
              </a:rPr>
              <a:t>করার</a:t>
            </a:r>
            <a:r>
              <a:rPr lang="en-US" sz="3600" dirty="0" smtClean="0">
                <a:latin typeface="Nikos ban"/>
              </a:rPr>
              <a:t> </a:t>
            </a:r>
            <a:r>
              <a:rPr lang="en-US" sz="3600" dirty="0" err="1" smtClean="0">
                <a:latin typeface="Nikos ban"/>
              </a:rPr>
              <a:t>জন্য</a:t>
            </a:r>
            <a:r>
              <a:rPr lang="en-US" sz="3600" dirty="0" smtClean="0">
                <a:latin typeface="Nikos ban"/>
              </a:rPr>
              <a:t> </a:t>
            </a:r>
            <a:r>
              <a:rPr lang="en-US" sz="3600" dirty="0" err="1" smtClean="0">
                <a:latin typeface="Nikos ban"/>
              </a:rPr>
              <a:t>যে</a:t>
            </a:r>
            <a:r>
              <a:rPr lang="en-US" sz="3600" dirty="0" smtClean="0">
                <a:latin typeface="Nikos ban"/>
              </a:rPr>
              <a:t> </a:t>
            </a:r>
            <a:r>
              <a:rPr lang="en-US" sz="3600" dirty="0" err="1" smtClean="0">
                <a:latin typeface="Nikos ban"/>
              </a:rPr>
              <a:t>অনুষ্ঠানাদি</a:t>
            </a:r>
            <a:r>
              <a:rPr lang="en-US" sz="3600" dirty="0" smtClean="0">
                <a:latin typeface="Nikos ban"/>
              </a:rPr>
              <a:t> </a:t>
            </a:r>
            <a:r>
              <a:rPr lang="en-US" sz="3600" dirty="0" err="1" smtClean="0">
                <a:latin typeface="Nikos ban"/>
              </a:rPr>
              <a:t>করা</a:t>
            </a:r>
            <a:r>
              <a:rPr lang="en-US" sz="3600" dirty="0" smtClean="0">
                <a:latin typeface="Nikos ban"/>
              </a:rPr>
              <a:t> </a:t>
            </a:r>
            <a:r>
              <a:rPr lang="en-US" sz="3600" dirty="0" err="1" smtClean="0">
                <a:latin typeface="Nikos ban"/>
              </a:rPr>
              <a:t>হয়</a:t>
            </a:r>
            <a:r>
              <a:rPr lang="en-US" sz="3600" dirty="0" smtClean="0">
                <a:latin typeface="Nikos ban"/>
              </a:rPr>
              <a:t> </a:t>
            </a:r>
            <a:r>
              <a:rPr lang="en-US" sz="3600" dirty="0" err="1" smtClean="0">
                <a:latin typeface="Nikos ban"/>
              </a:rPr>
              <a:t>তাকে</a:t>
            </a:r>
            <a:r>
              <a:rPr lang="en-US" sz="3600" dirty="0" smtClean="0">
                <a:latin typeface="Nikos ban"/>
              </a:rPr>
              <a:t> “</a:t>
            </a:r>
            <a:r>
              <a:rPr lang="en-US" sz="3600" dirty="0" err="1" smtClean="0">
                <a:latin typeface="Nikos ban"/>
              </a:rPr>
              <a:t>পূজা</a:t>
            </a:r>
            <a:r>
              <a:rPr lang="en-US" sz="3600" dirty="0" smtClean="0">
                <a:latin typeface="Nikos ban"/>
              </a:rPr>
              <a:t>’’ </a:t>
            </a:r>
            <a:r>
              <a:rPr lang="en-US" sz="3600" dirty="0" err="1" smtClean="0">
                <a:latin typeface="Nikos ban"/>
              </a:rPr>
              <a:t>বলে</a:t>
            </a:r>
            <a:r>
              <a:rPr lang="en-US" sz="3600" dirty="0" smtClean="0">
                <a:latin typeface="Nikos ban"/>
              </a:rPr>
              <a:t>।</a:t>
            </a:r>
            <a:endParaRPr lang="en-US" sz="3600" dirty="0">
              <a:latin typeface="Nikos ban"/>
            </a:endParaRPr>
          </a:p>
        </p:txBody>
      </p:sp>
    </p:spTree>
    <p:extLst>
      <p:ext uri="{BB962C8B-B14F-4D97-AF65-F5344CB8AC3E}">
        <p14:creationId xmlns:p14="http://schemas.microsoft.com/office/powerpoint/2010/main" val="4000416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>
        <p14:shred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6569" y="1203158"/>
            <a:ext cx="10780295" cy="5078313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just"/>
            <a:r>
              <a:rPr lang="en-US" sz="3600" dirty="0" err="1" smtClean="0">
                <a:solidFill>
                  <a:schemeClr val="bg1"/>
                </a:solidFill>
                <a:latin typeface="Nikos ban"/>
              </a:rPr>
              <a:t>পুরোহিত</a:t>
            </a:r>
            <a:r>
              <a:rPr lang="en-US" sz="3600" dirty="0" smtClean="0">
                <a:solidFill>
                  <a:schemeClr val="bg1"/>
                </a:solidFill>
                <a:latin typeface="Nikos ban"/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  <a:latin typeface="Nikos ban"/>
              </a:rPr>
              <a:t>শব্দটি</a:t>
            </a:r>
            <a:r>
              <a:rPr lang="en-US" sz="3600" dirty="0" smtClean="0">
                <a:solidFill>
                  <a:schemeClr val="bg1"/>
                </a:solidFill>
                <a:latin typeface="Nikos ban"/>
              </a:rPr>
              <a:t> ‘</a:t>
            </a:r>
            <a:r>
              <a:rPr lang="en-US" sz="3600" dirty="0" err="1" smtClean="0">
                <a:solidFill>
                  <a:schemeClr val="bg1"/>
                </a:solidFill>
                <a:latin typeface="Nikos ban"/>
              </a:rPr>
              <a:t>পুরস</a:t>
            </a:r>
            <a:r>
              <a:rPr lang="en-US" sz="3600" dirty="0" smtClean="0">
                <a:solidFill>
                  <a:schemeClr val="bg1"/>
                </a:solidFill>
                <a:latin typeface="Nikos ban"/>
              </a:rPr>
              <a:t>’ (</a:t>
            </a:r>
            <a:r>
              <a:rPr lang="en-US" sz="3600" dirty="0" err="1" smtClean="0">
                <a:solidFill>
                  <a:schemeClr val="bg1"/>
                </a:solidFill>
                <a:latin typeface="Nikos ban"/>
              </a:rPr>
              <a:t>পুরঃ</a:t>
            </a:r>
            <a:r>
              <a:rPr lang="en-US" sz="3600" dirty="0" smtClean="0">
                <a:solidFill>
                  <a:schemeClr val="bg1"/>
                </a:solidFill>
                <a:latin typeface="Nikos ban"/>
              </a:rPr>
              <a:t>) </a:t>
            </a:r>
            <a:r>
              <a:rPr lang="en-US" sz="3600" dirty="0" err="1" smtClean="0">
                <a:solidFill>
                  <a:schemeClr val="bg1"/>
                </a:solidFill>
                <a:latin typeface="Nikos ban"/>
              </a:rPr>
              <a:t>এবং</a:t>
            </a:r>
            <a:r>
              <a:rPr lang="en-US" sz="3600" dirty="0" smtClean="0">
                <a:solidFill>
                  <a:schemeClr val="bg1"/>
                </a:solidFill>
                <a:latin typeface="Nikos ban"/>
              </a:rPr>
              <a:t> ‘</a:t>
            </a:r>
            <a:r>
              <a:rPr lang="en-US" sz="3600" dirty="0" err="1" smtClean="0">
                <a:solidFill>
                  <a:schemeClr val="bg1"/>
                </a:solidFill>
                <a:latin typeface="Nikos ban"/>
              </a:rPr>
              <a:t>হিত</a:t>
            </a:r>
            <a:r>
              <a:rPr lang="en-US" sz="3600" dirty="0" smtClean="0">
                <a:solidFill>
                  <a:schemeClr val="bg1"/>
                </a:solidFill>
                <a:latin typeface="Nikos ban"/>
              </a:rPr>
              <a:t>’ </a:t>
            </a:r>
            <a:r>
              <a:rPr lang="en-US" sz="3600" dirty="0" err="1" smtClean="0">
                <a:solidFill>
                  <a:schemeClr val="bg1"/>
                </a:solidFill>
                <a:latin typeface="Nikos ban"/>
              </a:rPr>
              <a:t>শব্দের</a:t>
            </a:r>
            <a:r>
              <a:rPr lang="en-US" sz="3600" dirty="0" smtClean="0">
                <a:solidFill>
                  <a:schemeClr val="bg1"/>
                </a:solidFill>
                <a:latin typeface="Nikos ban"/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  <a:latin typeface="Nikos ban"/>
              </a:rPr>
              <a:t>সমন্বয়ে</a:t>
            </a:r>
            <a:r>
              <a:rPr lang="en-US" sz="3600" dirty="0" smtClean="0">
                <a:solidFill>
                  <a:schemeClr val="bg1"/>
                </a:solidFill>
                <a:latin typeface="Nikos ban"/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  <a:latin typeface="Nikos ban"/>
              </a:rPr>
              <a:t>গঠিত</a:t>
            </a:r>
            <a:r>
              <a:rPr lang="en-US" sz="3600" dirty="0" smtClean="0">
                <a:solidFill>
                  <a:schemeClr val="bg1"/>
                </a:solidFill>
                <a:latin typeface="Nikos ban"/>
              </a:rPr>
              <a:t>। </a:t>
            </a:r>
            <a:r>
              <a:rPr lang="en-US" sz="3600" dirty="0" err="1" smtClean="0">
                <a:solidFill>
                  <a:schemeClr val="bg1"/>
                </a:solidFill>
                <a:latin typeface="Nikos ban"/>
              </a:rPr>
              <a:t>পুরস</a:t>
            </a:r>
            <a:r>
              <a:rPr lang="en-US" sz="3600" dirty="0" smtClean="0">
                <a:solidFill>
                  <a:schemeClr val="bg1"/>
                </a:solidFill>
                <a:latin typeface="Nikos ban"/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  <a:latin typeface="Nikos ban"/>
              </a:rPr>
              <a:t>শব্দের</a:t>
            </a:r>
            <a:r>
              <a:rPr lang="en-US" sz="3600" dirty="0" smtClean="0">
                <a:solidFill>
                  <a:schemeClr val="bg1"/>
                </a:solidFill>
                <a:latin typeface="Nikos ban"/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  <a:latin typeface="Nikos ban"/>
              </a:rPr>
              <a:t>অর্থ</a:t>
            </a:r>
            <a:r>
              <a:rPr lang="en-US" sz="3600" dirty="0" smtClean="0">
                <a:solidFill>
                  <a:schemeClr val="bg1"/>
                </a:solidFill>
                <a:latin typeface="Nikos ban"/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  <a:latin typeface="Nikos ban"/>
              </a:rPr>
              <a:t>সম্মুখে</a:t>
            </a:r>
            <a:r>
              <a:rPr lang="en-US" sz="3600" dirty="0" smtClean="0">
                <a:solidFill>
                  <a:schemeClr val="bg1"/>
                </a:solidFill>
                <a:latin typeface="Nikos ban"/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  <a:latin typeface="Nikos ban"/>
              </a:rPr>
              <a:t>এবং</a:t>
            </a:r>
            <a:r>
              <a:rPr lang="en-US" sz="3600" dirty="0" smtClean="0">
                <a:solidFill>
                  <a:schemeClr val="bg1"/>
                </a:solidFill>
                <a:latin typeface="Nikos ban"/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  <a:latin typeface="Nikos ban"/>
              </a:rPr>
              <a:t>হিত</a:t>
            </a:r>
            <a:r>
              <a:rPr lang="en-US" sz="3600" dirty="0" smtClean="0">
                <a:solidFill>
                  <a:schemeClr val="bg1"/>
                </a:solidFill>
                <a:latin typeface="Nikos ban"/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  <a:latin typeface="Nikos ban"/>
              </a:rPr>
              <a:t>শব্দের</a:t>
            </a:r>
            <a:r>
              <a:rPr lang="en-US" sz="3600" dirty="0" smtClean="0">
                <a:solidFill>
                  <a:schemeClr val="bg1"/>
                </a:solidFill>
                <a:latin typeface="Nikos ban"/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  <a:latin typeface="Nikos ban"/>
              </a:rPr>
              <a:t>অর্থ</a:t>
            </a:r>
            <a:r>
              <a:rPr lang="en-US" sz="3600" dirty="0" smtClean="0">
                <a:solidFill>
                  <a:schemeClr val="bg1"/>
                </a:solidFill>
                <a:latin typeface="Nikos ban"/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  <a:latin typeface="Nikos ban"/>
              </a:rPr>
              <a:t>অবস্থান</a:t>
            </a:r>
            <a:r>
              <a:rPr lang="en-US" sz="3600" dirty="0" smtClean="0">
                <a:solidFill>
                  <a:schemeClr val="bg1"/>
                </a:solidFill>
                <a:latin typeface="Nikos ban"/>
              </a:rPr>
              <a:t>। </a:t>
            </a:r>
            <a:r>
              <a:rPr lang="en-US" sz="3600" dirty="0" err="1" smtClean="0">
                <a:solidFill>
                  <a:schemeClr val="bg1"/>
                </a:solidFill>
                <a:latin typeface="Nikos ban"/>
              </a:rPr>
              <a:t>সম্মুখভাগে</a:t>
            </a:r>
            <a:r>
              <a:rPr lang="en-US" sz="3600" dirty="0" smtClean="0">
                <a:solidFill>
                  <a:schemeClr val="bg1"/>
                </a:solidFill>
                <a:latin typeface="Nikos ban"/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  <a:latin typeface="Nikos ban"/>
              </a:rPr>
              <a:t>যিনি</a:t>
            </a:r>
            <a:r>
              <a:rPr lang="en-US" sz="3600" dirty="0" smtClean="0">
                <a:solidFill>
                  <a:schemeClr val="bg1"/>
                </a:solidFill>
                <a:latin typeface="Nikos ban"/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  <a:latin typeface="Nikos ban"/>
              </a:rPr>
              <a:t>অবস্থান</a:t>
            </a:r>
            <a:r>
              <a:rPr lang="en-US" sz="3600" dirty="0" smtClean="0">
                <a:solidFill>
                  <a:schemeClr val="bg1"/>
                </a:solidFill>
                <a:latin typeface="Nikos ban"/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  <a:latin typeface="Nikos ban"/>
              </a:rPr>
              <a:t>করেন</a:t>
            </a:r>
            <a:r>
              <a:rPr lang="en-US" sz="3600" dirty="0" smtClean="0">
                <a:solidFill>
                  <a:schemeClr val="bg1"/>
                </a:solidFill>
                <a:latin typeface="Nikos ban"/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  <a:latin typeface="Nikos ban"/>
              </a:rPr>
              <a:t>তিনি</a:t>
            </a:r>
            <a:r>
              <a:rPr lang="en-US" sz="3600" dirty="0" smtClean="0">
                <a:solidFill>
                  <a:schemeClr val="bg1"/>
                </a:solidFill>
                <a:latin typeface="Nikos ban"/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  <a:latin typeface="Nikos ban"/>
              </a:rPr>
              <a:t>পুরোহিত</a:t>
            </a:r>
            <a:r>
              <a:rPr lang="en-US" sz="3600" dirty="0" smtClean="0">
                <a:solidFill>
                  <a:schemeClr val="bg1"/>
                </a:solidFill>
                <a:latin typeface="Nikos ban"/>
              </a:rPr>
              <a:t>। </a:t>
            </a:r>
            <a:r>
              <a:rPr lang="en-US" sz="3600" dirty="0" err="1" smtClean="0">
                <a:solidFill>
                  <a:schemeClr val="bg1"/>
                </a:solidFill>
                <a:latin typeface="Nikos ban"/>
              </a:rPr>
              <a:t>সাধারণ</a:t>
            </a:r>
            <a:r>
              <a:rPr lang="en-US" sz="3600" dirty="0" smtClean="0">
                <a:solidFill>
                  <a:schemeClr val="bg1"/>
                </a:solidFill>
                <a:latin typeface="Nikos ban"/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  <a:latin typeface="Nikos ban"/>
              </a:rPr>
              <a:t>অর্থে</a:t>
            </a:r>
            <a:r>
              <a:rPr lang="en-US" sz="3600" dirty="0" smtClean="0">
                <a:solidFill>
                  <a:schemeClr val="bg1"/>
                </a:solidFill>
                <a:latin typeface="Nikos ban"/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  <a:latin typeface="Nikos ban"/>
              </a:rPr>
              <a:t>পুরোহিত</a:t>
            </a:r>
            <a:r>
              <a:rPr lang="en-US" sz="3600" dirty="0" smtClean="0">
                <a:solidFill>
                  <a:schemeClr val="bg1"/>
                </a:solidFill>
                <a:latin typeface="Nikos ban"/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  <a:latin typeface="Nikos ban"/>
              </a:rPr>
              <a:t>বলতে</a:t>
            </a:r>
            <a:r>
              <a:rPr lang="en-US" sz="3600" dirty="0" smtClean="0">
                <a:solidFill>
                  <a:schemeClr val="bg1"/>
                </a:solidFill>
                <a:latin typeface="Nikos ban"/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  <a:latin typeface="Nikos ban"/>
              </a:rPr>
              <a:t>পূজা-অর্চনা</a:t>
            </a:r>
            <a:r>
              <a:rPr lang="en-US" sz="3600" dirty="0" smtClean="0">
                <a:solidFill>
                  <a:schemeClr val="bg1"/>
                </a:solidFill>
                <a:latin typeface="Nikos ban"/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  <a:latin typeface="Nikos ban"/>
              </a:rPr>
              <a:t>কার্যাদি</a:t>
            </a:r>
            <a:r>
              <a:rPr lang="en-US" sz="3600" dirty="0" smtClean="0">
                <a:solidFill>
                  <a:schemeClr val="bg1"/>
                </a:solidFill>
                <a:latin typeface="Nikos ban"/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  <a:latin typeface="Nikos ban"/>
              </a:rPr>
              <a:t>সম্পাদনকারীকে</a:t>
            </a:r>
            <a:r>
              <a:rPr lang="en-US" sz="3600" dirty="0" smtClean="0">
                <a:solidFill>
                  <a:schemeClr val="bg1"/>
                </a:solidFill>
                <a:latin typeface="Nikos ban"/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  <a:latin typeface="Nikos ban"/>
              </a:rPr>
              <a:t>বোঝানো</a:t>
            </a:r>
            <a:r>
              <a:rPr lang="en-US" sz="3600" dirty="0" smtClean="0">
                <a:solidFill>
                  <a:schemeClr val="bg1"/>
                </a:solidFill>
                <a:latin typeface="Nikos ban"/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  <a:latin typeface="Nikos ban"/>
              </a:rPr>
              <a:t>হয়</a:t>
            </a:r>
            <a:r>
              <a:rPr lang="en-US" sz="3600" dirty="0" smtClean="0">
                <a:solidFill>
                  <a:schemeClr val="bg1"/>
                </a:solidFill>
                <a:latin typeface="Nikos ban"/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  <a:latin typeface="Nikos ban"/>
              </a:rPr>
              <a:t>এবং</a:t>
            </a:r>
            <a:r>
              <a:rPr lang="en-US" sz="3600" dirty="0" smtClean="0">
                <a:solidFill>
                  <a:schemeClr val="bg1"/>
                </a:solidFill>
                <a:latin typeface="Nikos ban"/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  <a:latin typeface="Nikos ban"/>
              </a:rPr>
              <a:t>যিনি</a:t>
            </a:r>
            <a:r>
              <a:rPr lang="en-US" sz="3600" dirty="0" smtClean="0">
                <a:solidFill>
                  <a:schemeClr val="bg1"/>
                </a:solidFill>
                <a:latin typeface="Nikos ban"/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  <a:latin typeface="Nikos ban"/>
              </a:rPr>
              <a:t>পূজার</a:t>
            </a:r>
            <a:r>
              <a:rPr lang="en-US" sz="3600" dirty="0" smtClean="0">
                <a:solidFill>
                  <a:schemeClr val="bg1"/>
                </a:solidFill>
                <a:latin typeface="Nikos ban"/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  <a:latin typeface="Nikos ban"/>
              </a:rPr>
              <a:t>সময়</a:t>
            </a:r>
            <a:r>
              <a:rPr lang="en-US" sz="3600" dirty="0" smtClean="0">
                <a:solidFill>
                  <a:schemeClr val="bg1"/>
                </a:solidFill>
                <a:latin typeface="Nikos ban"/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  <a:latin typeface="Nikos ban"/>
              </a:rPr>
              <a:t>সকলের</a:t>
            </a:r>
            <a:r>
              <a:rPr lang="en-US" sz="3600" dirty="0" smtClean="0">
                <a:solidFill>
                  <a:schemeClr val="bg1"/>
                </a:solidFill>
                <a:latin typeface="Nikos ban"/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  <a:latin typeface="Nikos ban"/>
              </a:rPr>
              <a:t>অগ্রভাগে</a:t>
            </a:r>
            <a:r>
              <a:rPr lang="en-US" sz="3600" dirty="0" smtClean="0">
                <a:solidFill>
                  <a:schemeClr val="bg1"/>
                </a:solidFill>
                <a:latin typeface="Nikos ban"/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  <a:latin typeface="Nikos ban"/>
              </a:rPr>
              <a:t>অবস্থান</a:t>
            </a:r>
            <a:r>
              <a:rPr lang="en-US" sz="3600" dirty="0" smtClean="0">
                <a:solidFill>
                  <a:schemeClr val="bg1"/>
                </a:solidFill>
                <a:latin typeface="Nikos ban"/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  <a:latin typeface="Nikos ban"/>
              </a:rPr>
              <a:t>করেন</a:t>
            </a:r>
            <a:r>
              <a:rPr lang="en-US" sz="3600" dirty="0" smtClean="0">
                <a:solidFill>
                  <a:schemeClr val="bg1"/>
                </a:solidFill>
                <a:latin typeface="Nikos ban"/>
              </a:rPr>
              <a:t>। </a:t>
            </a:r>
            <a:r>
              <a:rPr lang="en-US" sz="3600" dirty="0" err="1" smtClean="0">
                <a:solidFill>
                  <a:schemeClr val="bg1"/>
                </a:solidFill>
                <a:latin typeface="Nikos ban"/>
              </a:rPr>
              <a:t>সাধারণভাবে</a:t>
            </a:r>
            <a:r>
              <a:rPr lang="en-US" sz="3600" dirty="0" smtClean="0">
                <a:solidFill>
                  <a:schemeClr val="bg1"/>
                </a:solidFill>
                <a:latin typeface="Nikos ban"/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  <a:latin typeface="Nikos ban"/>
              </a:rPr>
              <a:t>যিনি</a:t>
            </a:r>
            <a:r>
              <a:rPr lang="en-US" sz="3600" dirty="0" smtClean="0">
                <a:solidFill>
                  <a:schemeClr val="bg1"/>
                </a:solidFill>
                <a:latin typeface="Nikos ban"/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  <a:latin typeface="Nikos ban"/>
              </a:rPr>
              <a:t>পূজা-অর্চনার</a:t>
            </a:r>
            <a:r>
              <a:rPr lang="en-US" sz="3600" dirty="0" smtClean="0">
                <a:solidFill>
                  <a:schemeClr val="bg1"/>
                </a:solidFill>
                <a:latin typeface="Nikos ban"/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  <a:latin typeface="Nikos ban"/>
              </a:rPr>
              <a:t>অনুষ্ঠান</a:t>
            </a:r>
            <a:r>
              <a:rPr lang="en-US" sz="3600" dirty="0" smtClean="0">
                <a:solidFill>
                  <a:schemeClr val="bg1"/>
                </a:solidFill>
                <a:latin typeface="Nikos ban"/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  <a:latin typeface="Nikos ban"/>
              </a:rPr>
              <a:t>পরিচালনায়</a:t>
            </a:r>
            <a:r>
              <a:rPr lang="en-US" sz="3600" dirty="0" smtClean="0">
                <a:solidFill>
                  <a:schemeClr val="bg1"/>
                </a:solidFill>
                <a:latin typeface="Nikos ban"/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  <a:latin typeface="Nikos ban"/>
              </a:rPr>
              <a:t>প্রধান</a:t>
            </a:r>
            <a:r>
              <a:rPr lang="en-US" sz="3600" dirty="0" smtClean="0">
                <a:solidFill>
                  <a:schemeClr val="bg1"/>
                </a:solidFill>
                <a:latin typeface="Nikos ban"/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  <a:latin typeface="Nikos ban"/>
              </a:rPr>
              <a:t>ভূমিকা</a:t>
            </a:r>
            <a:r>
              <a:rPr lang="en-US" sz="3600" dirty="0" smtClean="0">
                <a:solidFill>
                  <a:schemeClr val="bg1"/>
                </a:solidFill>
                <a:latin typeface="Nikos ban"/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  <a:latin typeface="Nikos ban"/>
              </a:rPr>
              <a:t>পালন</a:t>
            </a:r>
            <a:r>
              <a:rPr lang="en-US" sz="3600" dirty="0">
                <a:solidFill>
                  <a:schemeClr val="bg1"/>
                </a:solidFill>
                <a:latin typeface="Nikos ban"/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  <a:latin typeface="Nikos ban"/>
              </a:rPr>
              <a:t>করেন</a:t>
            </a:r>
            <a:r>
              <a:rPr lang="en-US" sz="3600" dirty="0" smtClean="0">
                <a:solidFill>
                  <a:schemeClr val="bg1"/>
                </a:solidFill>
                <a:latin typeface="Nikos ban"/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  <a:latin typeface="Nikos ban"/>
              </a:rPr>
              <a:t>এবং</a:t>
            </a:r>
            <a:r>
              <a:rPr lang="en-US" sz="3600" dirty="0" smtClean="0">
                <a:solidFill>
                  <a:schemeClr val="bg1"/>
                </a:solidFill>
                <a:latin typeface="Nikos ban"/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  <a:latin typeface="Nikos ban"/>
              </a:rPr>
              <a:t>পূজার</a:t>
            </a:r>
            <a:r>
              <a:rPr lang="en-US" sz="3600" dirty="0">
                <a:solidFill>
                  <a:schemeClr val="bg1"/>
                </a:solidFill>
                <a:latin typeface="Nikos ban"/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  <a:latin typeface="Nikos ban"/>
              </a:rPr>
              <a:t>সময়</a:t>
            </a:r>
            <a:r>
              <a:rPr lang="en-US" sz="3600" dirty="0" smtClean="0">
                <a:solidFill>
                  <a:schemeClr val="bg1"/>
                </a:solidFill>
                <a:latin typeface="Nikos ban"/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  <a:latin typeface="Nikos ban"/>
              </a:rPr>
              <a:t>সকলের</a:t>
            </a:r>
            <a:r>
              <a:rPr lang="en-US" sz="3600" dirty="0" smtClean="0">
                <a:solidFill>
                  <a:schemeClr val="bg1"/>
                </a:solidFill>
                <a:latin typeface="Nikos ban"/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  <a:latin typeface="Nikos ban"/>
              </a:rPr>
              <a:t>অগ্রভাগে</a:t>
            </a:r>
            <a:r>
              <a:rPr lang="en-US" sz="3600" dirty="0" smtClean="0">
                <a:solidFill>
                  <a:schemeClr val="bg1"/>
                </a:solidFill>
                <a:latin typeface="Nikos ban"/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  <a:latin typeface="Nikos ban"/>
              </a:rPr>
              <a:t>থাকেন</a:t>
            </a:r>
            <a:r>
              <a:rPr lang="en-US" sz="3600" dirty="0" smtClean="0">
                <a:solidFill>
                  <a:schemeClr val="bg1"/>
                </a:solidFill>
                <a:latin typeface="Nikos ban"/>
              </a:rPr>
              <a:t>, </a:t>
            </a:r>
            <a:r>
              <a:rPr lang="en-US" sz="3600" dirty="0" err="1" smtClean="0">
                <a:solidFill>
                  <a:schemeClr val="bg1"/>
                </a:solidFill>
                <a:latin typeface="Nikos ban"/>
              </a:rPr>
              <a:t>তাঁকে</a:t>
            </a:r>
            <a:r>
              <a:rPr lang="en-US" sz="3600" dirty="0" smtClean="0">
                <a:solidFill>
                  <a:schemeClr val="bg1"/>
                </a:solidFill>
                <a:latin typeface="Nikos ban"/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  <a:latin typeface="Nikos ban"/>
              </a:rPr>
              <a:t>পুরোহিত</a:t>
            </a:r>
            <a:r>
              <a:rPr lang="en-US" sz="3600" dirty="0" smtClean="0">
                <a:solidFill>
                  <a:schemeClr val="bg1"/>
                </a:solidFill>
                <a:latin typeface="Nikos ban"/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  <a:latin typeface="Nikos ban"/>
              </a:rPr>
              <a:t>বলে</a:t>
            </a:r>
            <a:r>
              <a:rPr lang="en-US" sz="3600" dirty="0" smtClean="0">
                <a:solidFill>
                  <a:schemeClr val="bg1"/>
                </a:solidFill>
                <a:latin typeface="Nikos ban"/>
              </a:rPr>
              <a:t>।</a:t>
            </a:r>
            <a:endParaRPr lang="en-US" sz="3600" dirty="0">
              <a:solidFill>
                <a:schemeClr val="bg1"/>
              </a:solidFill>
              <a:latin typeface="Nikos ban"/>
            </a:endParaRPr>
          </a:p>
        </p:txBody>
      </p:sp>
    </p:spTree>
    <p:extLst>
      <p:ext uri="{BB962C8B-B14F-4D97-AF65-F5344CB8AC3E}">
        <p14:creationId xmlns:p14="http://schemas.microsoft.com/office/powerpoint/2010/main" val="34223738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355432" y="409074"/>
            <a:ext cx="2610852" cy="646331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76200">
            <a:noFill/>
          </a:ln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solidFill>
                  <a:schemeClr val="accent1">
                    <a:lumMod val="50000"/>
                  </a:schemeClr>
                </a:solidFill>
                <a:latin typeface="Nikos ban"/>
              </a:rPr>
              <a:t>একক</a:t>
            </a:r>
            <a:r>
              <a:rPr lang="en-US" sz="3600" dirty="0" smtClean="0">
                <a:solidFill>
                  <a:schemeClr val="accent1">
                    <a:lumMod val="50000"/>
                  </a:schemeClr>
                </a:solidFill>
                <a:latin typeface="Nikos ban"/>
              </a:rPr>
              <a:t> </a:t>
            </a:r>
            <a:r>
              <a:rPr lang="en-US" sz="3600" dirty="0" err="1" smtClean="0">
                <a:solidFill>
                  <a:schemeClr val="accent1">
                    <a:lumMod val="50000"/>
                  </a:schemeClr>
                </a:solidFill>
                <a:latin typeface="Nikos ban"/>
              </a:rPr>
              <a:t>কাজ</a:t>
            </a:r>
            <a:endParaRPr lang="en-US" sz="3600" dirty="0">
              <a:solidFill>
                <a:schemeClr val="accent1">
                  <a:lumMod val="50000"/>
                </a:schemeClr>
              </a:solidFill>
              <a:latin typeface="Nikos ban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277725" y="547573"/>
            <a:ext cx="299586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Nikos ban"/>
              </a:rPr>
              <a:t>সময়ঃ</a:t>
            </a:r>
            <a:r>
              <a:rPr lang="en-US" sz="3200" dirty="0" smtClean="0">
                <a:latin typeface="Nikos ban"/>
              </a:rPr>
              <a:t> ৩ </a:t>
            </a:r>
            <a:r>
              <a:rPr lang="en-US" sz="3200" dirty="0" err="1" smtClean="0">
                <a:latin typeface="Nikos ban"/>
              </a:rPr>
              <a:t>মিনিট</a:t>
            </a:r>
            <a:endParaRPr lang="en-US" sz="3200" dirty="0">
              <a:latin typeface="Nikos ban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128211" y="2887580"/>
            <a:ext cx="5065294" cy="58477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solidFill>
                  <a:schemeClr val="bg1"/>
                </a:solidFill>
                <a:latin typeface="Nikos ban"/>
              </a:rPr>
              <a:t>পুরোহিত</a:t>
            </a:r>
            <a:r>
              <a:rPr lang="en-US" sz="3200" dirty="0" smtClean="0">
                <a:solidFill>
                  <a:schemeClr val="bg1"/>
                </a:solidFill>
                <a:latin typeface="Nikos ban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Nikos ban"/>
              </a:rPr>
              <a:t>বলতে</a:t>
            </a:r>
            <a:r>
              <a:rPr lang="en-US" sz="3200" dirty="0" smtClean="0">
                <a:solidFill>
                  <a:schemeClr val="bg1"/>
                </a:solidFill>
                <a:latin typeface="Nikos ban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Nikos ban"/>
              </a:rPr>
              <a:t>কী</a:t>
            </a:r>
            <a:r>
              <a:rPr lang="en-US" sz="3200" dirty="0" smtClean="0">
                <a:solidFill>
                  <a:schemeClr val="bg1"/>
                </a:solidFill>
                <a:latin typeface="Nikos ban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Nikos ban"/>
              </a:rPr>
              <a:t>বোঝ</a:t>
            </a:r>
            <a:r>
              <a:rPr lang="en-US" sz="3200" dirty="0" smtClean="0">
                <a:solidFill>
                  <a:schemeClr val="bg1"/>
                </a:solidFill>
                <a:latin typeface="Nikos ban"/>
              </a:rPr>
              <a:t>?</a:t>
            </a:r>
            <a:endParaRPr lang="en-US" sz="3200" dirty="0">
              <a:solidFill>
                <a:schemeClr val="bg1"/>
              </a:solidFill>
              <a:latin typeface="Nikos ban"/>
            </a:endParaRPr>
          </a:p>
        </p:txBody>
      </p:sp>
    </p:spTree>
    <p:extLst>
      <p:ext uri="{BB962C8B-B14F-4D97-AF65-F5344CB8AC3E}">
        <p14:creationId xmlns:p14="http://schemas.microsoft.com/office/powerpoint/2010/main" val="9696342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900">
        <p14:glitter pattern="hexago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8C59B386-999D-4CB6-B907-9F3997C027CC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435</TotalTime>
  <Words>414</Words>
  <Application>Microsoft Office PowerPoint</Application>
  <PresentationFormat>Widescreen</PresentationFormat>
  <Paragraphs>52</Paragraphs>
  <Slides>15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0" baseType="lpstr">
      <vt:lpstr>Arial</vt:lpstr>
      <vt:lpstr>Nikos ban</vt:lpstr>
      <vt:lpstr>Trebuchet MS</vt:lpstr>
      <vt:lpstr>Wingdings 3</vt:lpstr>
      <vt:lpstr>Facet</vt:lpstr>
      <vt:lpstr>PowerPoint Presentation</vt:lpstr>
      <vt:lpstr>PowerPoint Presentation</vt:lpstr>
      <vt:lpstr>PowerPoint Presentation</vt:lpstr>
      <vt:lpstr>এসো আমরা একটি ভিডিও দেখি</vt:lpstr>
      <vt:lpstr>তাহলে আজ আমাদের পাঠের বিষয়</vt:lpstr>
      <vt:lpstr>                   শিখনফল এই পাঠ শেষে শিক্ষার্থীরা------ </vt:lpstr>
      <vt:lpstr>PowerPoint Presentation</vt:lpstr>
      <vt:lpstr>PowerPoint Presentation</vt:lpstr>
      <vt:lpstr>PowerPoint Presentation</vt:lpstr>
      <vt:lpstr>PowerPoint Presentation</vt:lpstr>
      <vt:lpstr>আদর্শ পাঠ</vt:lpstr>
      <vt:lpstr>সরব পাঠ</vt:lpstr>
      <vt:lpstr>মূল্যায়ন </vt:lpstr>
      <vt:lpstr>বাড়ির কাজ</vt:lpstr>
      <vt:lpstr>PowerPoint Presentation</vt:lpstr>
    </vt:vector>
  </TitlesOfParts>
  <Company>HP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আজকের ক্লাসে সবাইকে স্বাগতম</dc:title>
  <dc:creator>ICT_LAB</dc:creator>
  <cp:lastModifiedBy>ICT_LAB</cp:lastModifiedBy>
  <cp:revision>45</cp:revision>
  <dcterms:created xsi:type="dcterms:W3CDTF">2020-12-14T16:54:32Z</dcterms:created>
  <dcterms:modified xsi:type="dcterms:W3CDTF">2020-12-28T04:21:43Z</dcterms:modified>
</cp:coreProperties>
</file>