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76" r:id="rId5"/>
    <p:sldId id="294" r:id="rId6"/>
    <p:sldId id="293" r:id="rId7"/>
    <p:sldId id="292" r:id="rId8"/>
    <p:sldId id="291" r:id="rId9"/>
    <p:sldId id="290" r:id="rId10"/>
    <p:sldId id="295" r:id="rId11"/>
    <p:sldId id="288" r:id="rId12"/>
    <p:sldId id="289" r:id="rId13"/>
    <p:sldId id="287" r:id="rId14"/>
    <p:sldId id="286" r:id="rId15"/>
    <p:sldId id="285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8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3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25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7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62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92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4749"/>
            <a:ext cx="9144000" cy="6882581"/>
            <a:chOff x="0" y="-14749"/>
            <a:chExt cx="9144000" cy="6882581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36FB02C8-24D7-4DCD-8A9B-ACFA56090CCE}"/>
                </a:ext>
              </a:extLst>
            </p:cNvPr>
            <p:cNvSpPr/>
            <p:nvPr/>
          </p:nvSpPr>
          <p:spPr>
            <a:xfrm rot="5400000">
              <a:off x="1130709" y="-1145458"/>
              <a:ext cx="6882581" cy="9144000"/>
            </a:xfrm>
            <a:prstGeom prst="frame">
              <a:avLst>
                <a:gd name="adj1" fmla="val 2122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49" y="457200"/>
              <a:ext cx="8420100" cy="6172200"/>
            </a:xfrm>
            <a:prstGeom prst="rect">
              <a:avLst/>
            </a:prstGeom>
          </p:spPr>
        </p:pic>
        <p:sp>
          <p:nvSpPr>
            <p:cNvPr id="5" name="TextBox 1"/>
            <p:cNvSpPr txBox="1"/>
            <p:nvPr/>
          </p:nvSpPr>
          <p:spPr>
            <a:xfrm>
              <a:off x="1028699" y="340442"/>
              <a:ext cx="7086600" cy="1323439"/>
            </a:xfrm>
            <a:prstGeom prst="rect">
              <a:avLst/>
            </a:prstGeom>
            <a:noFill/>
          </p:spPr>
          <p:txBody>
            <a:bodyPr wrap="square" numCol="1" rtlCol="0">
              <a:prstTxWarp prst="textInflat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9900" dirty="0" err="1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en-US" sz="28700" dirty="0" smtClean="0">
                  <a:solidFill>
                    <a:schemeClr val="accent4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7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5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685800"/>
            <a:ext cx="7162800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928793"/>
              </p:ext>
            </p:extLst>
          </p:nvPr>
        </p:nvGraphicFramePr>
        <p:xfrm>
          <a:off x="2373313" y="3184525"/>
          <a:ext cx="4397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ackager Shell Object" showAsIcon="1" r:id="rId4" imgW="4397040" imgH="488520" progId="Package">
                  <p:embed/>
                </p:oleObj>
              </mc:Choice>
              <mc:Fallback>
                <p:oleObj name="Packager Shell Object" showAsIcon="1" r:id="rId4" imgW="4397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3313" y="3184525"/>
                        <a:ext cx="4397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4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38199" y="533400"/>
            <a:ext cx="7467600" cy="923330"/>
          </a:xfrm>
          <a:prstGeom prst="rect">
            <a:avLst/>
          </a:prstGeom>
          <a:solidFill>
            <a:srgbClr val="002060"/>
          </a:solidFill>
          <a:ln w="762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নং-১৮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1255"/>
            <a:ext cx="3134162" cy="410584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82" y="1630308"/>
            <a:ext cx="3124636" cy="4086795"/>
          </a:xfrm>
          <a:prstGeom prst="rect">
            <a:avLst/>
          </a:prstGeom>
        </p:spPr>
      </p:pic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762000"/>
            <a:ext cx="5334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83840"/>
            <a:ext cx="2971801" cy="353223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69092"/>
            <a:ext cx="3134162" cy="35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8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70273" y="1065070"/>
            <a:ext cx="7403455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3" y="2275285"/>
            <a:ext cx="6011333" cy="3517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750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327770" y="673225"/>
            <a:ext cx="2488465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810636"/>
            <a:ext cx="4571999" cy="2134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2"/>
          <p:cNvSpPr txBox="1"/>
          <p:nvPr/>
        </p:nvSpPr>
        <p:spPr>
          <a:xfrm>
            <a:off x="952500" y="4122672"/>
            <a:ext cx="7238999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90393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ছড়া এক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থ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বং পর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য়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অন্যেরা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এভ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দ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ের সবাই ছবি ও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ছ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ড়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আলোচনা করবে।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4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8529" y="1391442"/>
            <a:ext cx="4026939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মৌখিক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মূল্যায়ণ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</a:rPr>
              <a:t>: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79030" y="3342899"/>
            <a:ext cx="7385939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90393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দলে এবং প্রত্যেক কে আলাদা ভাবে স্পষ্ট ও শুদ্ধভাবে উচ্চারন করে পড়তে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6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63" y="266700"/>
            <a:ext cx="8654274" cy="63246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71500" y="533400"/>
            <a:ext cx="8001000" cy="1446550"/>
          </a:xfrm>
          <a:prstGeom prst="rect">
            <a:avLst/>
          </a:prstGeom>
          <a:noFill/>
        </p:spPr>
        <p:txBody>
          <a:bodyPr wrap="square" numCol="1" rtlCol="0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6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609600" y="3145158"/>
            <a:ext cx="7757370" cy="2554545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066800" y="685800"/>
            <a:ext cx="4187935" cy="1288769"/>
          </a:xfrm>
          <a:prstGeom prst="horizontalScroll">
            <a:avLst/>
          </a:prstGeom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 rot="5187964">
            <a:off x="6059542" y="543326"/>
            <a:ext cx="2279652" cy="240910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299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26578" y="589110"/>
            <a:ext cx="4290842" cy="12080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63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9043" tIns="49521" rIns="99043" bIns="4952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0967" y="2398515"/>
            <a:ext cx="7922064" cy="3600968"/>
          </a:xfrm>
          <a:prstGeom prst="rect">
            <a:avLst/>
          </a:prstGeom>
          <a:solidFill>
            <a:srgbClr val="00B050"/>
          </a:solidFill>
          <a:ln w="28575">
            <a:noFill/>
          </a:ln>
        </p:spPr>
        <p:txBody>
          <a:bodyPr wrap="square" lIns="99043" tIns="49521" rIns="99043" bIns="49521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 defTabSz="990393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algn="ctr" defTabSz="990393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ছড়া-ইতল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বিতল</a:t>
            </a:r>
          </a:p>
          <a:p>
            <a:pPr algn="ctr" defTabSz="990393"/>
            <a:r>
              <a:rPr lang="en-US" sz="48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90393"/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990393"/>
            <a:endParaRPr lang="en-US" sz="1950" dirty="0">
              <a:solidFill>
                <a:prstClr val="black"/>
              </a:solidFill>
              <a:latin typeface="NikoshBAN"/>
            </a:endParaRPr>
          </a:p>
        </p:txBody>
      </p:sp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54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763479" y="917049"/>
            <a:ext cx="2980535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90549" y="2641712"/>
            <a:ext cx="7962900" cy="3662541"/>
          </a:xfrm>
          <a:prstGeom prst="rect">
            <a:avLst/>
          </a:prstGeom>
          <a:solidFill>
            <a:srgbClr val="002060"/>
          </a:solidFill>
          <a:ln w="127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defTabSz="990393"/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as-IN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আনন্দ লাভ করবে ও তার অভিব্যাক্তি প্রকাশ করবে।</a:t>
            </a:r>
          </a:p>
          <a:p>
            <a:pPr defTabSz="990393"/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defTabSz="990393"/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en-US" sz="4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 বলতে পারবে।</a:t>
            </a:r>
          </a:p>
          <a:p>
            <a:pPr defTabSz="990393"/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2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200400"/>
            <a:ext cx="7208126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8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88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8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ইতল</a:t>
            </a:r>
            <a:r>
              <a:rPr lang="en-US" sz="8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00" y="685800"/>
            <a:ext cx="47244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9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91775" y="4681337"/>
            <a:ext cx="5496542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ইতল বিতল গাছের পাতা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670" y="801835"/>
            <a:ext cx="4079497" cy="352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0" y="801835"/>
            <a:ext cx="3889957" cy="352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02325" y="5410200"/>
            <a:ext cx="6123039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তলায় ব্যা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ছাতা।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489291" cy="445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4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26390" y="5257800"/>
            <a:ext cx="4691218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ষ্টি পড়ে ভা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ে ছাতা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99" y="685800"/>
            <a:ext cx="6781799" cy="427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0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45458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8184" y="5410200"/>
            <a:ext cx="5747629" cy="92333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ডোবায় ডুবে ব্যাঙের মা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  <a:endParaRPr lang="en-IN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3400"/>
            <a:ext cx="7467600" cy="467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6258624"/>
            <a:ext cx="8915400" cy="46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26</TotalTime>
  <Words>195</Words>
  <Application>Microsoft Office PowerPoint</Application>
  <PresentationFormat>On-screen Show (4:3)</PresentationFormat>
  <Paragraphs>32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Corbel</vt:lpstr>
      <vt:lpstr>NikoshBAN</vt:lpstr>
      <vt:lpstr>Wingdings</vt:lpstr>
      <vt:lpstr>Banded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2006-08-16T00:00:00Z</dcterms:created>
  <dcterms:modified xsi:type="dcterms:W3CDTF">2020-12-28T08:34:39Z</dcterms:modified>
</cp:coreProperties>
</file>