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0" r:id="rId3"/>
    <p:sldId id="256" r:id="rId4"/>
    <p:sldId id="273" r:id="rId5"/>
    <p:sldId id="271" r:id="rId6"/>
    <p:sldId id="264" r:id="rId7"/>
    <p:sldId id="257" r:id="rId8"/>
    <p:sldId id="258" r:id="rId9"/>
    <p:sldId id="259" r:id="rId10"/>
    <p:sldId id="260" r:id="rId11"/>
    <p:sldId id="261" r:id="rId12"/>
    <p:sldId id="269" r:id="rId13"/>
    <p:sldId id="263" r:id="rId14"/>
    <p:sldId id="265" r:id="rId15"/>
    <p:sldId id="266" r:id="rId16"/>
    <p:sldId id="267" r:id="rId17"/>
    <p:sldId id="268" r:id="rId18"/>
  </p:sldIdLst>
  <p:sldSz cx="9564688" cy="4810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5">
          <p15:clr>
            <a:srgbClr val="A4A3A4"/>
          </p15:clr>
        </p15:guide>
        <p15:guide id="2" pos="30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14" y="84"/>
      </p:cViewPr>
      <p:guideLst>
        <p:guide orient="horz" pos="1515"/>
        <p:guide pos="30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068" y="1015471"/>
            <a:ext cx="6923775" cy="2335331"/>
          </a:xfrm>
        </p:spPr>
        <p:txBody>
          <a:bodyPr anchor="b"/>
          <a:lstStyle>
            <a:lvl1pPr>
              <a:defRPr sz="5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068" y="3350801"/>
            <a:ext cx="6923775" cy="60419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2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5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70" y="3367078"/>
            <a:ext cx="6923774" cy="397504"/>
          </a:xfrm>
        </p:spPr>
        <p:txBody>
          <a:bodyPr anchor="b">
            <a:normAutofit/>
          </a:bodyPr>
          <a:lstStyle>
            <a:lvl1pPr algn="l">
              <a:defRPr sz="168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6068" y="481012"/>
            <a:ext cx="6923775" cy="25535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2"/>
            </a:lvl1pPr>
            <a:lvl2pPr marL="320680" indent="0">
              <a:buNone/>
              <a:defRPr sz="1122"/>
            </a:lvl2pPr>
            <a:lvl3pPr marL="641360" indent="0">
              <a:buNone/>
              <a:defRPr sz="1122"/>
            </a:lvl3pPr>
            <a:lvl4pPr marL="962040" indent="0">
              <a:buNone/>
              <a:defRPr sz="1122"/>
            </a:lvl4pPr>
            <a:lvl5pPr marL="1282720" indent="0">
              <a:buNone/>
              <a:defRPr sz="1122"/>
            </a:lvl5pPr>
            <a:lvl6pPr marL="1603400" indent="0">
              <a:buNone/>
              <a:defRPr sz="1122"/>
            </a:lvl6pPr>
            <a:lvl7pPr marL="1924080" indent="0">
              <a:buNone/>
              <a:defRPr sz="1122"/>
            </a:lvl7pPr>
            <a:lvl8pPr marL="2244761" indent="0">
              <a:buNone/>
              <a:defRPr sz="1122"/>
            </a:lvl8pPr>
            <a:lvl9pPr marL="2565441" indent="0">
              <a:buNone/>
              <a:defRPr sz="11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069" y="3764582"/>
            <a:ext cx="6923773" cy="346284"/>
          </a:xfrm>
        </p:spPr>
        <p:txBody>
          <a:bodyPr>
            <a:normAutofit/>
          </a:bodyPr>
          <a:lstStyle>
            <a:lvl1pPr marL="0" indent="0">
              <a:buNone/>
              <a:defRPr sz="84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68" y="1015471"/>
            <a:ext cx="6923776" cy="1389592"/>
          </a:xfrm>
        </p:spPr>
        <p:txBody>
          <a:bodyPr/>
          <a:lstStyle>
            <a:lvl1pPr>
              <a:defRPr sz="33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068" y="2565400"/>
            <a:ext cx="6923776" cy="1656821"/>
          </a:xfrm>
        </p:spPr>
        <p:txBody>
          <a:bodyPr anchor="ctr">
            <a:normAutofit/>
          </a:bodyPr>
          <a:lstStyle>
            <a:lvl1pPr marL="0" indent="0">
              <a:buNone/>
              <a:defRPr sz="1263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40" y="1015471"/>
            <a:ext cx="6275505" cy="1629589"/>
          </a:xfrm>
        </p:spPr>
        <p:txBody>
          <a:bodyPr/>
          <a:lstStyle>
            <a:lvl1pPr>
              <a:defRPr sz="33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14409" y="2645060"/>
            <a:ext cx="5710923" cy="23999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982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068" y="3051503"/>
            <a:ext cx="6923776" cy="1175808"/>
          </a:xfrm>
        </p:spPr>
        <p:txBody>
          <a:bodyPr anchor="ctr">
            <a:normAutofit/>
          </a:bodyPr>
          <a:lstStyle>
            <a:lvl1pPr marL="0" indent="0">
              <a:buNone/>
              <a:defRPr sz="1263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4717" y="681226"/>
            <a:ext cx="629104" cy="140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8557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9818" y="1833281"/>
            <a:ext cx="629104" cy="140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855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60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67" y="2191280"/>
            <a:ext cx="6923777" cy="1159522"/>
          </a:xfrm>
        </p:spPr>
        <p:txBody>
          <a:bodyPr anchor="b"/>
          <a:lstStyle>
            <a:lvl1pPr algn="l">
              <a:defRPr sz="280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8" y="3350802"/>
            <a:ext cx="6923776" cy="603475"/>
          </a:xfrm>
        </p:spPr>
        <p:txBody>
          <a:bodyPr anchor="t"/>
          <a:lstStyle>
            <a:lvl1pPr marL="0" indent="0" algn="l">
              <a:buNone/>
              <a:defRPr sz="1403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2pPr>
            <a:lvl3pPr marL="641360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3pPr>
            <a:lvl4pPr marL="96204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4pPr>
            <a:lvl5pPr marL="128272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5pPr>
            <a:lvl6pPr marL="160340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6pPr>
            <a:lvl7pPr marL="192408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7pPr>
            <a:lvl8pPr marL="2244761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8pPr>
            <a:lvl9pPr marL="2565441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550" y="1389592"/>
            <a:ext cx="2311832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1861" y="1870604"/>
            <a:ext cx="2296521" cy="2517522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6752" y="1389592"/>
            <a:ext cx="2303496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38472" y="1870604"/>
            <a:ext cx="2311775" cy="2517522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89365" y="1389592"/>
            <a:ext cx="2300258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589365" y="1870604"/>
            <a:ext cx="2300258" cy="2517522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3178" y="1496484"/>
            <a:ext cx="0" cy="27791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1904" y="1496483"/>
            <a:ext cx="0" cy="278232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60" y="2981568"/>
            <a:ext cx="2306485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1860" y="1549929"/>
            <a:ext cx="2306485" cy="1068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2"/>
            </a:lvl1pPr>
            <a:lvl2pPr marL="320680" indent="0">
              <a:buNone/>
              <a:defRPr sz="1122"/>
            </a:lvl2pPr>
            <a:lvl3pPr marL="641360" indent="0">
              <a:buNone/>
              <a:defRPr sz="1122"/>
            </a:lvl3pPr>
            <a:lvl4pPr marL="962040" indent="0">
              <a:buNone/>
              <a:defRPr sz="1122"/>
            </a:lvl4pPr>
            <a:lvl5pPr marL="1282720" indent="0">
              <a:buNone/>
              <a:defRPr sz="1122"/>
            </a:lvl5pPr>
            <a:lvl6pPr marL="1603400" indent="0">
              <a:buNone/>
              <a:defRPr sz="1122"/>
            </a:lvl6pPr>
            <a:lvl7pPr marL="1924080" indent="0">
              <a:buNone/>
              <a:defRPr sz="1122"/>
            </a:lvl7pPr>
            <a:lvl8pPr marL="2244761" indent="0">
              <a:buNone/>
              <a:defRPr sz="1122"/>
            </a:lvl8pPr>
            <a:lvl9pPr marL="2565441" indent="0">
              <a:buNone/>
              <a:defRPr sz="11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1860" y="3385752"/>
            <a:ext cx="2306485" cy="462348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1236" y="2981568"/>
            <a:ext cx="2299012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51235" y="1549929"/>
            <a:ext cx="2299012" cy="1068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2"/>
            </a:lvl1pPr>
            <a:lvl2pPr marL="320680" indent="0">
              <a:buNone/>
              <a:defRPr sz="1122"/>
            </a:lvl2pPr>
            <a:lvl3pPr marL="641360" indent="0">
              <a:buNone/>
              <a:defRPr sz="1122"/>
            </a:lvl3pPr>
            <a:lvl4pPr marL="962040" indent="0">
              <a:buNone/>
              <a:defRPr sz="1122"/>
            </a:lvl4pPr>
            <a:lvl5pPr marL="1282720" indent="0">
              <a:buNone/>
              <a:defRPr sz="1122"/>
            </a:lvl5pPr>
            <a:lvl6pPr marL="1603400" indent="0">
              <a:buNone/>
              <a:defRPr sz="1122"/>
            </a:lvl6pPr>
            <a:lvl7pPr marL="1924080" indent="0">
              <a:buNone/>
              <a:defRPr sz="1122"/>
            </a:lvl7pPr>
            <a:lvl8pPr marL="2244761" indent="0">
              <a:buNone/>
              <a:defRPr sz="1122"/>
            </a:lvl8pPr>
            <a:lvl9pPr marL="2565441" indent="0">
              <a:buNone/>
              <a:defRPr sz="11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050174" y="3385752"/>
            <a:ext cx="2302057" cy="462348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89365" y="2981568"/>
            <a:ext cx="2300258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589364" y="1549929"/>
            <a:ext cx="2300258" cy="1068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2"/>
            </a:lvl1pPr>
            <a:lvl2pPr marL="320680" indent="0">
              <a:buNone/>
              <a:defRPr sz="1122"/>
            </a:lvl2pPr>
            <a:lvl3pPr marL="641360" indent="0">
              <a:buNone/>
              <a:defRPr sz="1122"/>
            </a:lvl3pPr>
            <a:lvl4pPr marL="962040" indent="0">
              <a:buNone/>
              <a:defRPr sz="1122"/>
            </a:lvl4pPr>
            <a:lvl5pPr marL="1282720" indent="0">
              <a:buNone/>
              <a:defRPr sz="1122"/>
            </a:lvl5pPr>
            <a:lvl6pPr marL="1603400" indent="0">
              <a:buNone/>
              <a:defRPr sz="1122"/>
            </a:lvl6pPr>
            <a:lvl7pPr marL="1924080" indent="0">
              <a:buNone/>
              <a:defRPr sz="1122"/>
            </a:lvl7pPr>
            <a:lvl8pPr marL="2244761" indent="0">
              <a:buNone/>
              <a:defRPr sz="1122"/>
            </a:lvl8pPr>
            <a:lvl9pPr marL="2565441" indent="0">
              <a:buNone/>
              <a:defRPr sz="11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589267" y="3385750"/>
            <a:ext cx="2303305" cy="462348"/>
          </a:xfrm>
        </p:spPr>
        <p:txBody>
          <a:bodyPr anchor="t"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23178" y="1496484"/>
            <a:ext cx="0" cy="27791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61904" y="1496483"/>
            <a:ext cx="0" cy="278232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4698" y="301747"/>
            <a:ext cx="1374925" cy="408637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861" y="622422"/>
            <a:ext cx="5823499" cy="3765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70" y="2007188"/>
            <a:ext cx="6923774" cy="1343614"/>
          </a:xfrm>
        </p:spPr>
        <p:txBody>
          <a:bodyPr anchor="b"/>
          <a:lstStyle>
            <a:lvl1pPr algn="l">
              <a:defRPr sz="280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8" y="3350802"/>
            <a:ext cx="6923775" cy="603475"/>
          </a:xfrm>
        </p:spPr>
        <p:txBody>
          <a:bodyPr anchor="t"/>
          <a:lstStyle>
            <a:lvl1pPr marL="0" indent="0" algn="l">
              <a:buNone/>
              <a:defRPr sz="1403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2pPr>
            <a:lvl3pPr marL="641360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3pPr>
            <a:lvl4pPr marL="96204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4pPr>
            <a:lvl5pPr marL="128272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5pPr>
            <a:lvl6pPr marL="160340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6pPr>
            <a:lvl7pPr marL="1924080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7pPr>
            <a:lvl8pPr marL="2244761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8pPr>
            <a:lvl9pPr marL="2565441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554" y="1445265"/>
            <a:ext cx="3448951" cy="2942862"/>
          </a:xfrm>
        </p:spPr>
        <p:txBody>
          <a:bodyPr>
            <a:normAutofit/>
          </a:bodyPr>
          <a:lstStyle>
            <a:lvl1pPr>
              <a:defRPr sz="1263"/>
            </a:lvl1pPr>
            <a:lvl2pPr>
              <a:defRPr sz="1122"/>
            </a:lvl2pPr>
            <a:lvl3pPr>
              <a:defRPr sz="982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980" y="1442121"/>
            <a:ext cx="3448953" cy="2946005"/>
          </a:xfrm>
        </p:spPr>
        <p:txBody>
          <a:bodyPr>
            <a:normAutofit/>
          </a:bodyPr>
          <a:lstStyle>
            <a:lvl1pPr>
              <a:defRPr sz="1263"/>
            </a:lvl1pPr>
            <a:lvl2pPr>
              <a:defRPr sz="1122"/>
            </a:lvl2pPr>
            <a:lvl3pPr>
              <a:defRPr sz="982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555" y="1336146"/>
            <a:ext cx="3448950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554" y="1763713"/>
            <a:ext cx="3448951" cy="2624413"/>
          </a:xfrm>
        </p:spPr>
        <p:txBody>
          <a:bodyPr>
            <a:normAutofit/>
          </a:bodyPr>
          <a:lstStyle>
            <a:lvl1pPr>
              <a:defRPr sz="1263"/>
            </a:lvl1pPr>
            <a:lvl2pPr>
              <a:defRPr sz="1122"/>
            </a:lvl2pPr>
            <a:lvl3pPr>
              <a:defRPr sz="982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5981" y="1336146"/>
            <a:ext cx="3448951" cy="404184"/>
          </a:xfrm>
        </p:spPr>
        <p:txBody>
          <a:bodyPr anchor="b">
            <a:noAutofit/>
          </a:bodyPr>
          <a:lstStyle>
            <a:lvl1pPr marL="0" indent="0">
              <a:buNone/>
              <a:defRPr sz="168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20680" indent="0">
              <a:buNone/>
              <a:defRPr sz="1403" b="1"/>
            </a:lvl2pPr>
            <a:lvl3pPr marL="641360" indent="0">
              <a:buNone/>
              <a:defRPr sz="1263" b="1"/>
            </a:lvl3pPr>
            <a:lvl4pPr marL="962040" indent="0">
              <a:buNone/>
              <a:defRPr sz="1122" b="1"/>
            </a:lvl4pPr>
            <a:lvl5pPr marL="1282720" indent="0">
              <a:buNone/>
              <a:defRPr sz="1122" b="1"/>
            </a:lvl5pPr>
            <a:lvl6pPr marL="1603400" indent="0">
              <a:buNone/>
              <a:defRPr sz="1122" b="1"/>
            </a:lvl6pPr>
            <a:lvl7pPr marL="1924080" indent="0">
              <a:buNone/>
              <a:defRPr sz="1122" b="1"/>
            </a:lvl7pPr>
            <a:lvl8pPr marL="2244761" indent="0">
              <a:buNone/>
              <a:defRPr sz="1122" b="1"/>
            </a:lvl8pPr>
            <a:lvl9pPr marL="2565441" indent="0">
              <a:buNone/>
              <a:defRPr sz="11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5981" y="1763713"/>
            <a:ext cx="3448951" cy="2624413"/>
          </a:xfrm>
        </p:spPr>
        <p:txBody>
          <a:bodyPr>
            <a:normAutofit/>
          </a:bodyPr>
          <a:lstStyle>
            <a:lvl1pPr>
              <a:defRPr sz="1263"/>
            </a:lvl1pPr>
            <a:lvl2pPr>
              <a:defRPr sz="1122"/>
            </a:lvl2pPr>
            <a:lvl3pPr>
              <a:defRPr sz="982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66" y="1015471"/>
            <a:ext cx="2668153" cy="1015471"/>
          </a:xfrm>
        </p:spPr>
        <p:txBody>
          <a:bodyPr anchor="b"/>
          <a:lstStyle>
            <a:lvl1pPr algn="l">
              <a:defRPr sz="168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557" y="1015471"/>
            <a:ext cx="4076287" cy="3206750"/>
          </a:xfrm>
        </p:spPr>
        <p:txBody>
          <a:bodyPr anchor="ctr">
            <a:normAutofit/>
          </a:bodyPr>
          <a:lstStyle>
            <a:lvl1pPr>
              <a:defRPr sz="1403"/>
            </a:lvl1pPr>
            <a:lvl2pPr>
              <a:defRPr sz="1263"/>
            </a:lvl2pPr>
            <a:lvl3pPr>
              <a:defRPr sz="1122"/>
            </a:lvl3pPr>
            <a:lvl4pPr>
              <a:defRPr sz="982"/>
            </a:lvl4pPr>
            <a:lvl5pPr>
              <a:defRPr sz="982"/>
            </a:lvl5pPr>
            <a:lvl6pPr>
              <a:defRPr sz="982"/>
            </a:lvl6pPr>
            <a:lvl7pPr>
              <a:defRPr sz="982"/>
            </a:lvl7pPr>
            <a:lvl8pPr>
              <a:defRPr sz="982"/>
            </a:lvl8pPr>
            <a:lvl9pPr>
              <a:defRPr sz="9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067" y="2194843"/>
            <a:ext cx="2668152" cy="2030941"/>
          </a:xfrm>
        </p:spPr>
        <p:txBody>
          <a:bodyPr/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8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46" y="1300510"/>
            <a:ext cx="3995411" cy="1104553"/>
          </a:xfrm>
        </p:spPr>
        <p:txBody>
          <a:bodyPr anchor="b">
            <a:normAutofit/>
          </a:bodyPr>
          <a:lstStyle>
            <a:lvl1pPr algn="l">
              <a:defRPr sz="252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1955" y="801688"/>
            <a:ext cx="2510731" cy="3206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2"/>
            </a:lvl1pPr>
            <a:lvl2pPr marL="320680" indent="0">
              <a:buNone/>
              <a:defRPr sz="1122"/>
            </a:lvl2pPr>
            <a:lvl3pPr marL="641360" indent="0">
              <a:buNone/>
              <a:defRPr sz="1122"/>
            </a:lvl3pPr>
            <a:lvl4pPr marL="962040" indent="0">
              <a:buNone/>
              <a:defRPr sz="1122"/>
            </a:lvl4pPr>
            <a:lvl5pPr marL="1282720" indent="0">
              <a:buNone/>
              <a:defRPr sz="1122"/>
            </a:lvl5pPr>
            <a:lvl6pPr marL="1603400" indent="0">
              <a:buNone/>
              <a:defRPr sz="1122"/>
            </a:lvl6pPr>
            <a:lvl7pPr marL="1924080" indent="0">
              <a:buNone/>
              <a:defRPr sz="1122"/>
            </a:lvl7pPr>
            <a:lvl8pPr marL="2244761" indent="0">
              <a:buNone/>
              <a:defRPr sz="1122"/>
            </a:lvl8pPr>
            <a:lvl9pPr marL="2565441" indent="0">
              <a:buNone/>
              <a:defRPr sz="11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068" y="2565400"/>
            <a:ext cx="3989193" cy="962025"/>
          </a:xfrm>
        </p:spPr>
        <p:txBody>
          <a:bodyPr>
            <a:normAutofit/>
          </a:bodyPr>
          <a:lstStyle>
            <a:lvl1pPr marL="0" indent="0">
              <a:buNone/>
              <a:defRPr sz="982"/>
            </a:lvl1pPr>
            <a:lvl2pPr marL="320680" indent="0">
              <a:buNone/>
              <a:defRPr sz="842"/>
            </a:lvl2pPr>
            <a:lvl3pPr marL="641360" indent="0">
              <a:buNone/>
              <a:defRPr sz="701"/>
            </a:lvl3pPr>
            <a:lvl4pPr marL="962040" indent="0">
              <a:buNone/>
              <a:defRPr sz="631"/>
            </a:lvl4pPr>
            <a:lvl5pPr marL="1282720" indent="0">
              <a:buNone/>
              <a:defRPr sz="631"/>
            </a:lvl5pPr>
            <a:lvl6pPr marL="1603400" indent="0">
              <a:buNone/>
              <a:defRPr sz="631"/>
            </a:lvl6pPr>
            <a:lvl7pPr marL="1924080" indent="0">
              <a:buNone/>
              <a:defRPr sz="631"/>
            </a:lvl7pPr>
            <a:lvl8pPr marL="2244761" indent="0">
              <a:buNone/>
              <a:defRPr sz="631"/>
            </a:lvl8pPr>
            <a:lvl9pPr marL="2565441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1872488"/>
            <a:ext cx="3167057" cy="293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028661"/>
            <a:ext cx="1194340" cy="165910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753815" y="1175808"/>
            <a:ext cx="2211834" cy="197749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275581" y="0"/>
            <a:ext cx="1257866" cy="800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751356" y="4275667"/>
            <a:ext cx="779590" cy="534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8518" y="0"/>
            <a:ext cx="538014" cy="801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878" y="317531"/>
            <a:ext cx="7378055" cy="98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555" y="1439894"/>
            <a:ext cx="7018608" cy="294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008320" y="1243311"/>
            <a:ext cx="694795" cy="23911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7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182963" y="2249521"/>
            <a:ext cx="2707217" cy="239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7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1622" y="207421"/>
            <a:ext cx="657572" cy="5384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964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7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320680" rtl="0" eaLnBrk="1" latinLnBrk="0" hangingPunct="1">
        <a:spcBef>
          <a:spcPct val="0"/>
        </a:spcBef>
        <a:buNone/>
        <a:defRPr sz="2946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0510" indent="-24051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21105" indent="-200425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3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01700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22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122380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443060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757708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084421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405101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725781" indent="-160340" algn="l" defTabSz="320680" rtl="0" eaLnBrk="1" latinLnBrk="0" hangingPunct="1">
        <a:spcBef>
          <a:spcPts val="701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82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1pPr>
      <a:lvl2pPr marL="32068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2pPr>
      <a:lvl3pPr marL="64136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3pPr>
      <a:lvl4pPr marL="96204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4pPr>
      <a:lvl5pPr marL="128272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5pPr>
      <a:lvl6pPr marL="160340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6pPr>
      <a:lvl7pPr marL="1924080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7pPr>
      <a:lvl8pPr marL="2244761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8pPr>
      <a:lvl9pPr marL="2565441" algn="l" defTabSz="320680" rtl="0" eaLnBrk="1" latinLnBrk="0" hangingPunct="1">
        <a:defRPr sz="1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744" y="9311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 you know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words is?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44" y="1414462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What,who,where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why,when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how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শব্দগুলো ব্যবহার করে বিভিন্ন প্রশ্ন করা হয়।এই শব্দগলোকে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হয়।আর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ব্যবহার করে যে প্রশ্ন করা হয় তাকে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-question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44" y="88106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Notice that</a:t>
            </a:r>
            <a:r>
              <a:rPr lang="bn-IN" sz="4000" b="1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......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44" y="123500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মনে রাখবে......</a:t>
            </a:r>
            <a:endParaRPr lang="en-US" sz="4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52" y="2252662"/>
            <a:ext cx="897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প্রশ্ন করার সময়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বাক্যের প্রথমে  বসাতে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744" y="4286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 me learn more…….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744" y="118586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 you know Where we use do/does?</a:t>
            </a:r>
            <a:endParaRPr lang="en-US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44" y="187166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Person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ভেদে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Do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Does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 করতে হয়।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First person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Second person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ক্ষেত্রে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do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ব্যবহৃত হয়।যেমনঃ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When do you go to school?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744" y="1836649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Subject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Third person plural Number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হয়, তাহলে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Do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ব্যবহৃত হয়।যেমনঃ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Where do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live?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44" y="2113648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কিন্তু,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Subject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Third Person Singular Number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হয়,তাহলে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Does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ব্যবহৃত হয়।যেমনঃ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How does she come home?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63" y="263183"/>
            <a:ext cx="299499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Practice……..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103" y="2561173"/>
            <a:ext cx="600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do I go to school?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669" y="1415907"/>
            <a:ext cx="676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do we know?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669" y="831132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do you live?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668" y="2010049"/>
            <a:ext cx="623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 you open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669" y="3226767"/>
            <a:ext cx="478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his father do?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436" y="3941474"/>
            <a:ext cx="531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does it rain?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05451"/>
              </p:ext>
            </p:extLst>
          </p:nvPr>
        </p:nvGraphicFramePr>
        <p:xfrm>
          <a:off x="1" y="0"/>
          <a:ext cx="9659143" cy="551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746"/>
                <a:gridCol w="1928330"/>
                <a:gridCol w="3517667"/>
                <a:gridCol w="1676400"/>
              </a:tblGrid>
              <a:tr h="716280">
                <a:tc gridSpan="4"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A.Questions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with </a:t>
                      </a:r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-words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do/does.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Question word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Do/does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I/you/we/they/he/she/it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Where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sit?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know?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602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open this?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study?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082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get up?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35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rain?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85915"/>
              </p:ext>
            </p:extLst>
          </p:nvPr>
        </p:nvGraphicFramePr>
        <p:xfrm>
          <a:off x="3182144" y="0"/>
          <a:ext cx="3200400" cy="533399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Language Focus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44" y="10069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Complete the questions with do/does.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4" y="715168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are your friend’s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name?Where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_______they live?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44" y="156686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your father’s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_________he do?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44" y="239392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__________we leave school today?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44" y="297869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__________you sit next to in school?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44" y="3471862"/>
            <a:ext cx="9430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your mother’s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________she do?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144" y="74702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344" y="15668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endParaRPr lang="en-US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344" y="239392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944" y="297869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2144" y="343331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944" y="195262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56" y="127265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Question word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63144" y="1552328"/>
            <a:ext cx="2678052" cy="123441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1544" y="126206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Query sound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82544" y="2024062"/>
            <a:ext cx="3810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44344" y="273194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প্রশ্নবোধক শব্দ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544" y="434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Today’s Homework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2062"/>
            <a:ext cx="9372600" cy="3416320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______the biscuits taste?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 are the English class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now.When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_______it finish?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When_______ you get up in the morning?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What________ you do on the weekend?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How______ you come to school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4286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0"/>
            <a:ext cx="798274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885"/>
            <a:ext cx="9564688" cy="39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6468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" y="842712"/>
            <a:ext cx="9538828" cy="39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7944" y="1719262"/>
            <a:ext cx="54102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Sujan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Garja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Guimara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ovt. Primary School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Matiranga,khagrachari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957262"/>
            <a:ext cx="3506333" cy="3229517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39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6544" y="1262062"/>
            <a:ext cx="4419600" cy="308819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Sub:English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Class:4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Unit: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15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Lesson:(4-5)SAGAR And his family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" r="3188" b="2934"/>
          <a:stretch/>
        </p:blipFill>
        <p:spPr>
          <a:xfrm>
            <a:off x="286544" y="119062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44" y="33896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 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3462"/>
            <a:ext cx="9564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By the end of the lesson the student will be able to</a:t>
            </a:r>
            <a:r>
              <a:rPr lang="en-US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1.4.1-recognize and use intonation patterns for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-and yes/No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questions,greetings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statements.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3.2.1.-Understand questions about family and friends 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3.1.1-ask and answer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Yes ?No questions.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8.1.1-make sentence using words. 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85955"/>
              </p:ext>
            </p:extLst>
          </p:nvPr>
        </p:nvGraphicFramePr>
        <p:xfrm>
          <a:off x="3715544" y="15668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5544" y="15668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9144" y="195262"/>
            <a:ext cx="533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see a video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4559"/>
              </p:ext>
            </p:extLst>
          </p:nvPr>
        </p:nvGraphicFramePr>
        <p:xfrm>
          <a:off x="4172744" y="14488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44" y="1448872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71120" y="271462"/>
            <a:ext cx="3618876" cy="707886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Let’s see a video</a:t>
            </a:r>
          </a:p>
        </p:txBody>
      </p:sp>
    </p:spTree>
    <p:extLst>
      <p:ext uri="{BB962C8B-B14F-4D97-AF65-F5344CB8AC3E}">
        <p14:creationId xmlns:p14="http://schemas.microsoft.com/office/powerpoint/2010/main" val="42789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048" y="512474"/>
            <a:ext cx="83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many words did you see in the 1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video?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3" y="126374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saw 6 words in the video.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144" y="19478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can we say with these words?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193" y="263366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Ans:We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say these words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-words”.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344" y="331946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you see in another video?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44" y="392906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Ans:We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saw a do/does song.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4" y="195262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Our today’s lesson is……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71662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words and do/does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Unit-15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Lesson-4-5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Page no-31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551</TotalTime>
  <Words>474</Words>
  <Application>Microsoft Office PowerPoint</Application>
  <PresentationFormat>Custom</PresentationFormat>
  <Paragraphs>98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NikoshBAN</vt:lpstr>
      <vt:lpstr>Stencil</vt:lpstr>
      <vt:lpstr>Times New Roman</vt:lpstr>
      <vt:lpstr>Wingdings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Safar</dc:creator>
  <cp:lastModifiedBy>hp</cp:lastModifiedBy>
  <cp:revision>45</cp:revision>
  <dcterms:created xsi:type="dcterms:W3CDTF">2006-08-16T00:00:00Z</dcterms:created>
  <dcterms:modified xsi:type="dcterms:W3CDTF">2020-12-28T09:20:21Z</dcterms:modified>
</cp:coreProperties>
</file>