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307" r:id="rId2"/>
    <p:sldId id="309" r:id="rId3"/>
    <p:sldId id="285" r:id="rId4"/>
    <p:sldId id="256" r:id="rId5"/>
    <p:sldId id="271" r:id="rId6"/>
    <p:sldId id="257" r:id="rId7"/>
    <p:sldId id="296" r:id="rId8"/>
    <p:sldId id="297" r:id="rId9"/>
    <p:sldId id="298" r:id="rId10"/>
    <p:sldId id="299" r:id="rId11"/>
    <p:sldId id="261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10688638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A97C9-AF6D-4B17-A119-842D8AE71EF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1143000"/>
            <a:ext cx="4244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51DC4-51AD-48EE-ACF2-B681CF412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0240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1pPr>
    <a:lvl2pPr marL="365120" algn="l" defTabSz="730240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2pPr>
    <a:lvl3pPr marL="730240" algn="l" defTabSz="730240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3pPr>
    <a:lvl4pPr marL="1095360" algn="l" defTabSz="730240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4pPr>
    <a:lvl5pPr marL="1460480" algn="l" defTabSz="730240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5pPr>
    <a:lvl6pPr marL="1825600" algn="l" defTabSz="730240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6pPr>
    <a:lvl7pPr marL="2190720" algn="l" defTabSz="730240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7pPr>
    <a:lvl8pPr marL="2555839" algn="l" defTabSz="730240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8pPr>
    <a:lvl9pPr marL="2920959" algn="l" defTabSz="730240" rtl="0" eaLnBrk="1" latinLnBrk="0" hangingPunct="1">
      <a:defRPr sz="9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6513" y="1143000"/>
            <a:ext cx="42449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1272011"/>
            <a:ext cx="9085342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080" y="4082310"/>
            <a:ext cx="8016479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057" y="413808"/>
            <a:ext cx="230473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844" y="413808"/>
            <a:ext cx="678060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3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78" y="1937705"/>
            <a:ext cx="921895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278" y="5201393"/>
            <a:ext cx="921895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4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844" y="2069042"/>
            <a:ext cx="4542671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1123" y="2069042"/>
            <a:ext cx="4542671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413810"/>
            <a:ext cx="921895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237" y="1905318"/>
            <a:ext cx="4521794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237" y="2839085"/>
            <a:ext cx="452179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1124" y="1905318"/>
            <a:ext cx="4544063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124" y="2839085"/>
            <a:ext cx="4544063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4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08314C-63F5-4594-9962-3824B0E531EB}"/>
              </a:ext>
            </a:extLst>
          </p:cNvPr>
          <p:cNvSpPr/>
          <p:nvPr userDrawn="1"/>
        </p:nvSpPr>
        <p:spPr>
          <a:xfrm>
            <a:off x="0" y="0"/>
            <a:ext cx="10688638" cy="7772400"/>
          </a:xfrm>
          <a:prstGeom prst="rect">
            <a:avLst/>
          </a:prstGeom>
          <a:noFill/>
          <a:ln w="76200">
            <a:solidFill>
              <a:srgbClr val="E0472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F4544-2E4C-423F-BA73-4F12913FF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" y="47626"/>
            <a:ext cx="788598" cy="7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724E-6 0.00858 L -2.5724E-6 0.00878 C 0.09521 0.02226 -0.00624 0.00817 0.25561 0.01246 C 0.25754 0.01246 0.25977 0.0143 0.26185 0.0145 C 0.27789 0.01634 0.29363 0.01736 0.30967 0.01879 C 0.32051 0.0239 0.31754 0.02308 0.33789 0.02308 L 0.7285 0.02083 L 0.77113 0.01879 C 0.77663 0.01859 0.78197 0.01736 0.78717 0.01675 C 0.79148 0.01593 0.79549 0.01491 0.79994 0.0145 C 0.83693 0.01327 0.87376 0.01327 0.91119 0.01246 C 0.91327 0.01185 0.9152 0.01042 0.91713 0.01042 C 0.92975 0.01042 0.94282 0.01144 0.95545 0.01246 C 0.95946 0.01266 0.94713 0.01246 0.94267 0.01246 L 0.94267 0.01266 C 0.94208 0.07271 0.94163 0.13296 0.94119 0.19281 C 0.94074 0.23836 0.94045 0.2837 0.93926 0.32925 C 0.93926 0.33435 0.93881 0.33905 0.93807 0.34375 C 0.93718 0.34886 0.93599 0.35376 0.93495 0.35866 C 0.93421 0.37255 0.93376 0.38664 0.93332 0.40053 C 0.93287 0.40482 0.93213 0.40911 0.93168 0.41319 C 0.92886 0.43975 0.93168 0.42034 0.92856 0.44056 C 0.92782 0.4473 0.92782 0.45445 0.92663 0.4614 C 0.92574 0.47181 0.92218 0.49305 0.92218 0.49326 C 0.92262 0.61948 0.92262 0.74612 0.92381 0.87255 C 0.92381 0.89113 0.9247 0.88664 0.92663 0.89971 C 0.92767 0.90421 0.92782 0.90829 0.92856 0.91217 C 0.92886 0.91462 0.92975 0.91646 0.92975 0.91871 C 0.93049 0.92647 0.92975 0.93423 0.92975 0.94158 L 0.92975 0.94199 C 0.92426 0.94301 0.91861 0.94587 0.91267 0.94587 L 0.60761 0.95241 C 0.60256 0.95302 0.59736 0.95384 0.59201 0.95445 C 0.58251 0.95527 0.57285 0.95527 0.5632 0.95649 C 0.56097 0.9567 0.55904 0.95813 0.55696 0.95854 C 0.5528 0.95956 0.5485 0.95997 0.54448 0.96078 L 0.3872 0.95854 C 0.38126 0.95854 0.37576 0.95711 0.36967 0.95649 C 0.32334 0.952 0.36017 0.9567 0.3266 0.95241 C 0.30774 0.9473 0.33299 0.95343 0.29838 0.94812 C 0.29601 0.94771 0.29408 0.94608 0.29185 0.94587 C 0.2721 0.94424 0.20288 0.9422 0.19056 0.94158 C 0.18402 0.94036 0.17793 0.93913 0.1714 0.9375 C 0.16932 0.93709 0.16724 0.93566 0.16501 0.93546 C 0.15402 0.93444 0.14288 0.93423 0.13174 0.93362 L 0.05555 0.93546 C 0.05228 0.93546 0.04916 0.93709 0.04604 0.9375 C 0.03387 0.93934 0.01634 0.94077 0.00476 0.94158 C -0.00579 0.94506 0.0006 0.94383 -0.01426 0.94383 L -0.01426 0.94403 C -0.01366 0.89828 -0.01351 0.85294 -0.01262 0.80739 C -0.01247 0.79146 -0.01143 0.77553 -0.01114 0.75919 C -0.01039 0.71078 -0.01039 0.66278 -0.0095 0.61458 C -0.00935 0.60314 -0.00831 0.59211 -0.00802 0.58109 C -0.00728 0.56127 -0.00728 0.54187 -0.00638 0.52247 C -0.00594 0.51348 -0.0043 0.50551 -0.00326 0.49714 C -0.00267 0.49305 -0.00208 0.48856 -0.00163 0.48448 C -0.00059 0.46487 -0.00029 0.45466 0.00164 0.43627 C 0.00193 0.43198 0.00253 0.42769 0.00312 0.42361 C 0.00386 0.41952 0.0052 0.41524 0.00624 0.41115 C 0.00683 0.40319 0.00787 0.39563 0.00787 0.38787 C 0.01099 0.1828 0.00282 0.26409 0.01114 0.18689 C 0.0101 0.14195 0.00936 0.09702 0.00787 0.05249 C 0.00787 0.0482 0.00461 0.03227 0.00312 0.02941 L -2.5724E-6 0.02308 L -2.5724E-6 0.00858 Z " pathEditMode="relative" rAng="0" ptsTypes="AAAAAAAAAAAAAAAAAAAAAAAAAAAAAAAAAAAAAAAAAAAAAAAAAAAAAAAAAAAAAAAAAA">
                                      <p:cBhvr>
                                        <p:cTn id="10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96" y="476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18160"/>
            <a:ext cx="3447364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063" y="1119083"/>
            <a:ext cx="5411123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331720"/>
            <a:ext cx="3447364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18160"/>
            <a:ext cx="3447364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4063" y="1119083"/>
            <a:ext cx="5411123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331720"/>
            <a:ext cx="3447364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13810"/>
            <a:ext cx="921895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69042"/>
            <a:ext cx="921895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4" y="7203865"/>
            <a:ext cx="2404944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3D96A-BE80-4890-AA42-B030321F17CC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612" y="7203865"/>
            <a:ext cx="360741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8850" y="7203865"/>
            <a:ext cx="2404944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E251-BBBB-48C7-8887-7819BB5E9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E4E4F-D3B1-4853-8BC7-EBC4FA677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5754" y="1326628"/>
            <a:ext cx="5492055" cy="35149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CC8473-E23D-4797-8C20-67FAF2D3E7F5}"/>
              </a:ext>
            </a:extLst>
          </p:cNvPr>
          <p:cNvSpPr/>
          <p:nvPr/>
        </p:nvSpPr>
        <p:spPr>
          <a:xfrm>
            <a:off x="1976991" y="4764035"/>
            <a:ext cx="7562849" cy="16405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6600" b="1" u="sng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traiOMJ" panose="00000400000000000000" pitchFamily="2" charset="0"/>
                <a:cs typeface="AtraiOMJ" panose="00000400000000000000" pitchFamily="2" charset="0"/>
              </a:rPr>
              <a:t>স্বা</a:t>
            </a:r>
            <a:r>
              <a:rPr lang="bn-BD" sz="16600" b="1" u="sng" cap="none" spc="0" dirty="0">
                <a:ln w="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traiOMJ" panose="00000400000000000000" pitchFamily="2" charset="0"/>
                <a:cs typeface="AtraiOMJ" panose="00000400000000000000" pitchFamily="2" charset="0"/>
              </a:rPr>
              <a:t>গ</a:t>
            </a:r>
            <a:r>
              <a:rPr lang="bn-BD" sz="16600" b="1" u="sng" cap="none" spc="0" dirty="0">
                <a:ln w="0">
                  <a:solidFill>
                    <a:srgbClr val="C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traiOMJ" panose="00000400000000000000" pitchFamily="2" charset="0"/>
                <a:cs typeface="AtraiOMJ" panose="00000400000000000000" pitchFamily="2" charset="0"/>
              </a:rPr>
              <a:t>ত</a:t>
            </a:r>
            <a:r>
              <a:rPr lang="en-US" sz="16600" b="1" u="sng" dirty="0">
                <a:ln w="0">
                  <a:solidFill>
                    <a:srgbClr val="C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traiOMJ" panose="00000400000000000000" pitchFamily="2" charset="0"/>
                <a:cs typeface="AtraiOMJ" panose="00000400000000000000" pitchFamily="2" charset="0"/>
              </a:rPr>
              <a:t>ম</a:t>
            </a:r>
            <a:endParaRPr lang="en-US" sz="16600" b="1" u="sng" cap="none" spc="0" dirty="0">
              <a:ln w="0">
                <a:solidFill>
                  <a:srgbClr val="C0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03CA3-2FC6-4006-A368-B36690072319}"/>
              </a:ext>
            </a:extLst>
          </p:cNvPr>
          <p:cNvSpPr txBox="1"/>
          <p:nvPr/>
        </p:nvSpPr>
        <p:spPr>
          <a:xfrm>
            <a:off x="-1691386" y="-976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32-Point Star 21">
            <a:extLst>
              <a:ext uri="{FF2B5EF4-FFF2-40B4-BE49-F238E27FC236}">
                <a16:creationId xmlns:a16="http://schemas.microsoft.com/office/drawing/2014/main" id="{FA899095-F42C-42FD-AE1C-E509CAC55449}"/>
              </a:ext>
            </a:extLst>
          </p:cNvPr>
          <p:cNvSpPr/>
          <p:nvPr/>
        </p:nvSpPr>
        <p:spPr>
          <a:xfrm>
            <a:off x="121542" y="266520"/>
            <a:ext cx="4997329" cy="4946725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23">
            <a:extLst>
              <a:ext uri="{FF2B5EF4-FFF2-40B4-BE49-F238E27FC236}">
                <a16:creationId xmlns:a16="http://schemas.microsoft.com/office/drawing/2014/main" id="{84162605-1F17-4990-9C59-3F1866AB2E86}"/>
              </a:ext>
            </a:extLst>
          </p:cNvPr>
          <p:cNvSpPr/>
          <p:nvPr/>
        </p:nvSpPr>
        <p:spPr>
          <a:xfrm>
            <a:off x="6641043" y="177528"/>
            <a:ext cx="3926053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21">
            <a:extLst>
              <a:ext uri="{FF2B5EF4-FFF2-40B4-BE49-F238E27FC236}">
                <a16:creationId xmlns:a16="http://schemas.microsoft.com/office/drawing/2014/main" id="{ADBF9515-0EE3-4362-8AC7-DCB7B521502C}"/>
              </a:ext>
            </a:extLst>
          </p:cNvPr>
          <p:cNvSpPr/>
          <p:nvPr/>
        </p:nvSpPr>
        <p:spPr>
          <a:xfrm>
            <a:off x="0" y="2727174"/>
            <a:ext cx="4997329" cy="4946725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FFC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23">
            <a:extLst>
              <a:ext uri="{FF2B5EF4-FFF2-40B4-BE49-F238E27FC236}">
                <a16:creationId xmlns:a16="http://schemas.microsoft.com/office/drawing/2014/main" id="{EB11A816-E4DE-46C2-A68C-79DDDBDD5AA8}"/>
              </a:ext>
            </a:extLst>
          </p:cNvPr>
          <p:cNvSpPr/>
          <p:nvPr/>
        </p:nvSpPr>
        <p:spPr>
          <a:xfrm>
            <a:off x="6664691" y="3685564"/>
            <a:ext cx="3926053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C0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4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50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 animBg="1"/>
          <p:bldP spid="12" grpId="1" animBg="1"/>
          <p:bldP spid="12" grpId="2" animBg="1"/>
          <p:bldP spid="14" grpId="0" animBg="1"/>
          <p:bldP spid="14" grpId="1" animBg="1"/>
          <p:bldP spid="14" grpId="2" animBg="1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6" presetClass="exit" presetSubtype="32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4" grpId="0"/>
          <p:bldP spid="12" grpId="0" animBg="1"/>
          <p:bldP spid="12" grpId="1" animBg="1"/>
          <p:bldP spid="12" grpId="2" animBg="1"/>
          <p:bldP spid="14" grpId="0" animBg="1"/>
          <p:bldP spid="14" grpId="1" animBg="1"/>
          <p:bldP spid="14" grpId="2" animBg="1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C1472-6BDB-4F90-9B05-2E756A91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0F420-6EE3-4BCC-88C5-0CDBECB0B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6579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18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F4A67-7C9F-4D70-865E-DFE001BCC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114ED-4A08-4A9F-875E-E30D523DC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1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37CA6-87E5-4A76-906F-07B0950E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D21BD-113D-4378-ADF8-6D6BB9555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5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CCD3E-EAC1-464C-B87E-0BEF7AF5A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2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6EB9F-2A61-4516-BF37-BB01042C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4B8B2-5AFD-47BC-B88E-063A61CEF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6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F000B-E3EC-47F6-BA67-6EE20C677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0BAC182-6B30-4B7C-9390-D1487DA7BA6F}"/>
              </a:ext>
            </a:extLst>
          </p:cNvPr>
          <p:cNvSpPr/>
          <p:nvPr/>
        </p:nvSpPr>
        <p:spPr>
          <a:xfrm>
            <a:off x="4516128" y="3883727"/>
            <a:ext cx="5243613" cy="4208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2">
                  <a:lumMod val="60000"/>
                  <a:lumOff val="40000"/>
                </a:schemeClr>
              </a:gs>
              <a:gs pos="37000">
                <a:srgbClr val="002060"/>
              </a:gs>
              <a:gs pos="80000">
                <a:srgbClr val="002060"/>
              </a:gs>
              <a:gs pos="0">
                <a:srgbClr val="002060"/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210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210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210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10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5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4516128" y="4457740"/>
            <a:ext cx="5224257" cy="4208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124" tIns="30062" rIns="60124" bIns="300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56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36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2367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6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2367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0597BBA-2CC8-4240-912A-C0ABBE41B03C}"/>
              </a:ext>
            </a:extLst>
          </p:cNvPr>
          <p:cNvSpPr/>
          <p:nvPr/>
        </p:nvSpPr>
        <p:spPr>
          <a:xfrm>
            <a:off x="3520898" y="5023701"/>
            <a:ext cx="6219486" cy="42086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157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sumonmahmud444974@gmail.com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3386076" y="3313555"/>
            <a:ext cx="6373666" cy="4208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7000">
                <a:srgbClr val="CF69AF"/>
              </a:gs>
              <a:gs pos="35000">
                <a:srgbClr val="AC3B8C"/>
              </a:gs>
              <a:gs pos="0">
                <a:srgbClr val="8F156F"/>
              </a:gs>
              <a:gs pos="99000">
                <a:srgbClr val="F295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124" tIns="30062" rIns="60124" bIns="300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30" b="1" dirty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263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63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3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63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68A370-E6E9-425C-B289-A52B4A1913B1}"/>
              </a:ext>
            </a:extLst>
          </p:cNvPr>
          <p:cNvSpPr/>
          <p:nvPr/>
        </p:nvSpPr>
        <p:spPr>
          <a:xfrm>
            <a:off x="3386078" y="2753511"/>
            <a:ext cx="6373666" cy="4208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582C"/>
              </a:gs>
              <a:gs pos="60000">
                <a:srgbClr val="18AE64"/>
              </a:gs>
              <a:gs pos="30000">
                <a:srgbClr val="0B8046"/>
              </a:gs>
              <a:gs pos="99000">
                <a:srgbClr val="2FFF9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6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15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3156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15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A43165-D74C-4245-A4A2-32E16061E05C}"/>
              </a:ext>
            </a:extLst>
          </p:cNvPr>
          <p:cNvSpPr/>
          <p:nvPr/>
        </p:nvSpPr>
        <p:spPr>
          <a:xfrm>
            <a:off x="1520220" y="2204720"/>
            <a:ext cx="3404299" cy="333500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4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2E0F59-E781-40F2-82CF-0BD59335DDA1}"/>
              </a:ext>
            </a:extLst>
          </p:cNvPr>
          <p:cNvSpPr/>
          <p:nvPr/>
        </p:nvSpPr>
        <p:spPr>
          <a:xfrm>
            <a:off x="1672899" y="2336559"/>
            <a:ext cx="3112903" cy="307690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4" dirty="0"/>
          </a:p>
        </p:txBody>
      </p:sp>
      <p:sp>
        <p:nvSpPr>
          <p:cNvPr id="8" name="Rounded Rectangle 7"/>
          <p:cNvSpPr/>
          <p:nvPr/>
        </p:nvSpPr>
        <p:spPr>
          <a:xfrm>
            <a:off x="4260254" y="294901"/>
            <a:ext cx="2370387" cy="725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rgbClr val="E60026"/>
              </a:gs>
              <a:gs pos="0">
                <a:srgbClr val="FFFF00">
                  <a:alpha val="9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6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15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061182-777E-49AB-A97B-06E07EA7B40E}"/>
              </a:ext>
            </a:extLst>
          </p:cNvPr>
          <p:cNvSpPr/>
          <p:nvPr/>
        </p:nvSpPr>
        <p:spPr>
          <a:xfrm>
            <a:off x="1665900" y="2336559"/>
            <a:ext cx="3112903" cy="30769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4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3FDA50-9C3D-4913-93FE-2C2012F9F407}"/>
              </a:ext>
            </a:extLst>
          </p:cNvPr>
          <p:cNvSpPr/>
          <p:nvPr/>
        </p:nvSpPr>
        <p:spPr>
          <a:xfrm>
            <a:off x="1679898" y="2336559"/>
            <a:ext cx="3112903" cy="307690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4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4E2411-8CA0-41B0-82BF-21E1AC75CA62}"/>
              </a:ext>
            </a:extLst>
          </p:cNvPr>
          <p:cNvSpPr/>
          <p:nvPr/>
        </p:nvSpPr>
        <p:spPr>
          <a:xfrm>
            <a:off x="1665784" y="2328154"/>
            <a:ext cx="3112903" cy="307690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4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FD8C0F-120E-4EAC-9914-ECD6A3903560}"/>
              </a:ext>
            </a:extLst>
          </p:cNvPr>
          <p:cNvSpPr/>
          <p:nvPr/>
        </p:nvSpPr>
        <p:spPr>
          <a:xfrm>
            <a:off x="1678277" y="2331084"/>
            <a:ext cx="3112903" cy="307690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4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051DD1-D497-4EC0-9B89-3C0A83BD21C8}"/>
              </a:ext>
            </a:extLst>
          </p:cNvPr>
          <p:cNvSpPr/>
          <p:nvPr/>
        </p:nvSpPr>
        <p:spPr>
          <a:xfrm>
            <a:off x="1685275" y="2333087"/>
            <a:ext cx="3112903" cy="3076901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4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DDBD55-ED37-4B06-BC84-27541A7FC51E}"/>
              </a:ext>
            </a:extLst>
          </p:cNvPr>
          <p:cNvSpPr/>
          <p:nvPr/>
        </p:nvSpPr>
        <p:spPr>
          <a:xfrm>
            <a:off x="1678393" y="2344831"/>
            <a:ext cx="3112903" cy="308091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4"/>
          </a:p>
        </p:txBody>
      </p:sp>
    </p:spTree>
    <p:extLst>
      <p:ext uri="{BB962C8B-B14F-4D97-AF65-F5344CB8AC3E}">
        <p14:creationId xmlns:p14="http://schemas.microsoft.com/office/powerpoint/2010/main" val="84720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  <p:bldP spid="24" grpId="0" animBg="1"/>
      <p:bldP spid="22" grpId="0" animBg="1"/>
      <p:bldP spid="21" grpId="0" animBg="1"/>
      <p:bldP spid="2" grpId="0" animBg="1"/>
      <p:bldP spid="3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96DF9-82A5-413E-A7B7-D91B2A6E0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21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5F4DA-0E63-4315-9E52-19C95A007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3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C314F-97E9-4F42-A893-4EF45ABAC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8D1B4-B56A-46C0-BDDD-8EBDDBDBC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68597-56A0-446D-B00A-B2637F358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2CDDB-B97D-46DF-BC36-A6E566E48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FE375-4D99-4040-9C43-E51949140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5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CB5B4-9A8A-474E-899B-0D526250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9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895D8-BC48-48E6-ABD9-78553206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0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9597B-9AD1-48F9-AF52-C1DF0B86B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2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83E16-D849-43F9-A5A7-32A20459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808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94F63-D184-44B4-901B-367E898EE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57638-BF95-4210-A156-CD94BB710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1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E5589-79E6-4C69-94E7-C7337E666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1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7BB7F-F31E-4273-9F30-6958750B4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8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0D8E3-B2A6-415D-8727-B0F59889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6FD07-762E-4F98-8F8F-7F88254A3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0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FB5B2-E864-4235-AD52-A75966166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21595-B0D4-4E80-AE1A-B8378FACD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0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54EA5-0640-487B-9E21-FB0A2FC3F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9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23EE7-C788-4232-903C-705B0231F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FB7897-5207-4316-ADFD-FA3A11085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1651EE-AB32-426A-BEF4-070121131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699F6-E14F-4F20-B4E1-FA0FA9357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3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A247E-B064-4365-8F8D-97D9507E1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8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50AB7-2636-4E79-838E-D1B5D4252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E3DED-0CDE-401C-851F-0CCABA7CE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99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0EF4E-9DF2-4348-B88B-05A0CB9A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51279-3D8D-4E37-86CA-2AD0A0848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8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2042B-D0B6-4B3F-A374-AB0334B9D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3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6E02C-1EAF-46C1-BE8C-CFE30D74E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422CA-3AE3-437E-9510-9C828C74E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6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2552D7-E7EC-4871-B32B-353353179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7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B503B-21B5-4FBF-A41E-F9F6E41F7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0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D9904-9CC9-4D0C-9190-1F2BF8BE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A658A-6874-4902-9450-C18EFBFF8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CFF55-9607-47A1-A816-B042901B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4" y="457200"/>
            <a:ext cx="992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0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E470C-AB9D-45CC-85D9-8500DE8FD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1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8C709-1106-4535-95D3-6D3CD4162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1BCF0-81FC-4120-B320-DA9FCF809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0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B5126-7474-42FA-BBC9-95A91B6B6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"/>
            <a:ext cx="10688638" cy="7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9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38</Words>
  <Application>Microsoft Office PowerPoint</Application>
  <PresentationFormat>Custom</PresentationFormat>
  <Paragraphs>8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AtraiOMJ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Mahmud</dc:creator>
  <cp:lastModifiedBy>Sumon Mahmud</cp:lastModifiedBy>
  <cp:revision>7</cp:revision>
  <dcterms:created xsi:type="dcterms:W3CDTF">2020-12-29T10:02:40Z</dcterms:created>
  <dcterms:modified xsi:type="dcterms:W3CDTF">2020-12-29T11:03:00Z</dcterms:modified>
</cp:coreProperties>
</file>