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4" r:id="rId6"/>
    <p:sldId id="262" r:id="rId7"/>
    <p:sldId id="265" r:id="rId8"/>
    <p:sldId id="268" r:id="rId9"/>
    <p:sldId id="267" r:id="rId10"/>
    <p:sldId id="266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6ECE5D-6A84-44AC-8E9E-5FD33E72B230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21A3FB-E0DD-4275-90AE-5724DE95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60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মূল্যবিদ্যা</a:t>
          </a:r>
          <a:endParaRPr lang="en-US" sz="6000" b="1" i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E51F3E-F591-4AEE-BC34-EA830934934A}" type="parTrans" cxnId="{CA58AB76-4880-4791-8057-E7ECE907E924}">
      <dgm:prSet/>
      <dgm:spPr/>
      <dgm:t>
        <a:bodyPr/>
        <a:lstStyle/>
        <a:p>
          <a:endParaRPr lang="en-US"/>
        </a:p>
      </dgm:t>
    </dgm:pt>
    <dgm:pt modelId="{3F6A1AA8-224D-44B0-9CAC-1DE90BCAF53D}" type="sibTrans" cxnId="{CA58AB76-4880-4791-8057-E7ECE907E924}">
      <dgm:prSet/>
      <dgm:spPr/>
      <dgm:t>
        <a:bodyPr/>
        <a:lstStyle/>
        <a:p>
          <a:endParaRPr lang="en-US"/>
        </a:p>
      </dgm:t>
    </dgm:pt>
    <dgm:pt modelId="{CC3129FD-B860-419B-B8DC-7110BE4A8900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6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যুক্তিবিদ্যা</a:t>
          </a:r>
          <a:endParaRPr lang="en-US" sz="6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5E079E4-FFEA-46BD-88DC-C65171507764}" type="parTrans" cxnId="{AB3AF430-FB18-4211-BD60-E4EE415F1CD6}">
      <dgm:prSet/>
      <dgm:spPr/>
      <dgm:t>
        <a:bodyPr/>
        <a:lstStyle/>
        <a:p>
          <a:endParaRPr lang="en-US"/>
        </a:p>
      </dgm:t>
    </dgm:pt>
    <dgm:pt modelId="{DBDCA83E-A793-468C-A688-DEDA2F97B1E2}" type="sibTrans" cxnId="{AB3AF430-FB18-4211-BD60-E4EE415F1CD6}">
      <dgm:prSet/>
      <dgm:spPr/>
      <dgm:t>
        <a:bodyPr/>
        <a:lstStyle/>
        <a:p>
          <a:endParaRPr lang="en-US"/>
        </a:p>
      </dgm:t>
    </dgm:pt>
    <dgm:pt modelId="{5D722FC7-DA8C-4B4E-9510-4098AC96E005}">
      <dgm:prSet phldrT="[Text]" custT="1"/>
      <dgm:spPr/>
      <dgm:t>
        <a:bodyPr/>
        <a:lstStyle/>
        <a:p>
          <a:r>
            <a:rPr lang="en-US" sz="60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নন্দনতত্ব</a:t>
          </a:r>
          <a:endParaRPr lang="en-US" sz="6000" b="1" i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F174F08-39EB-4593-8EE4-973347C9F686}" type="parTrans" cxnId="{73CC8BE5-0F63-4E2C-A04F-5010E36D3255}">
      <dgm:prSet/>
      <dgm:spPr/>
      <dgm:t>
        <a:bodyPr/>
        <a:lstStyle/>
        <a:p>
          <a:endParaRPr lang="en-US"/>
        </a:p>
      </dgm:t>
    </dgm:pt>
    <dgm:pt modelId="{A5160642-A87C-4546-A515-CBF1780A79B5}" type="sibTrans" cxnId="{73CC8BE5-0F63-4E2C-A04F-5010E36D3255}">
      <dgm:prSet/>
      <dgm:spPr/>
      <dgm:t>
        <a:bodyPr/>
        <a:lstStyle/>
        <a:p>
          <a:endParaRPr lang="en-US"/>
        </a:p>
      </dgm:t>
    </dgm:pt>
    <dgm:pt modelId="{CA0C08CB-4A63-434A-B228-85A5BFC0B78D}">
      <dgm:prSet phldrT="[Text]" custT="1"/>
      <dgm:spPr/>
      <dgm:t>
        <a:bodyPr/>
        <a:lstStyle/>
        <a:p>
          <a:r>
            <a:rPr lang="en-US" sz="6000" b="1" i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নীতিবিদ্যা</a:t>
          </a:r>
          <a:endParaRPr lang="en-US" sz="6000" b="1" i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806C650-DF8F-4D7F-A36C-6053E185CABE}" type="parTrans" cxnId="{61D2374E-9C24-470D-A633-80DCD5F7E7F7}">
      <dgm:prSet/>
      <dgm:spPr/>
      <dgm:t>
        <a:bodyPr/>
        <a:lstStyle/>
        <a:p>
          <a:endParaRPr lang="en-US"/>
        </a:p>
      </dgm:t>
    </dgm:pt>
    <dgm:pt modelId="{06AA7677-5102-4A4E-A404-5D4832D8A6CB}" type="sibTrans" cxnId="{61D2374E-9C24-470D-A633-80DCD5F7E7F7}">
      <dgm:prSet/>
      <dgm:spPr/>
      <dgm:t>
        <a:bodyPr/>
        <a:lstStyle/>
        <a:p>
          <a:endParaRPr lang="en-US"/>
        </a:p>
      </dgm:t>
    </dgm:pt>
    <dgm:pt modelId="{35E6B2EE-0973-4B65-86C2-C358C74A86E0}" type="pres">
      <dgm:prSet presAssocID="{626ECE5D-6A84-44AC-8E9E-5FD33E72B23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4B0D78D-01CE-418A-A810-0142983EBC87}" type="pres">
      <dgm:prSet presAssocID="{4421A3FB-E0DD-4275-90AE-5724DE9553DF}" presName="singleCycle" presStyleCnt="0"/>
      <dgm:spPr/>
    </dgm:pt>
    <dgm:pt modelId="{D58533C3-F57B-4860-B90D-9289A0D20E68}" type="pres">
      <dgm:prSet presAssocID="{4421A3FB-E0DD-4275-90AE-5724DE9553DF}" presName="singleCenter" presStyleLbl="node1" presStyleIdx="0" presStyleCnt="4" custScaleX="237753" custLinFactNeighborX="4992" custLinFactNeighborY="-9430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245D3FB7-C504-456A-A5B5-22BBD8A3FCE4}" type="pres">
      <dgm:prSet presAssocID="{35E079E4-FFEA-46BD-88DC-C65171507764}" presName="Name56" presStyleLbl="parChTrans1D2" presStyleIdx="0" presStyleCnt="3"/>
      <dgm:spPr/>
      <dgm:t>
        <a:bodyPr/>
        <a:lstStyle/>
        <a:p>
          <a:endParaRPr lang="en-US"/>
        </a:p>
      </dgm:t>
    </dgm:pt>
    <dgm:pt modelId="{E92593B5-2B06-4B6B-A8F9-B27E7CF7ECC0}" type="pres">
      <dgm:prSet presAssocID="{CC3129FD-B860-419B-B8DC-7110BE4A8900}" presName="text0" presStyleLbl="node1" presStyleIdx="1" presStyleCnt="4" custScaleX="336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721E9-DBBF-4D1C-B9F8-19676AA84B7D}" type="pres">
      <dgm:prSet presAssocID="{8F174F08-39EB-4593-8EE4-973347C9F686}" presName="Name56" presStyleLbl="parChTrans1D2" presStyleIdx="1" presStyleCnt="3"/>
      <dgm:spPr/>
      <dgm:t>
        <a:bodyPr/>
        <a:lstStyle/>
        <a:p>
          <a:endParaRPr lang="en-US"/>
        </a:p>
      </dgm:t>
    </dgm:pt>
    <dgm:pt modelId="{6A61B78D-D926-490F-9C25-35C1B50FB47E}" type="pres">
      <dgm:prSet presAssocID="{5D722FC7-DA8C-4B4E-9510-4098AC96E005}" presName="text0" presStyleLbl="node1" presStyleIdx="2" presStyleCnt="4" custScaleX="289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459D4-8573-4181-8D57-9C81BEC3F603}" type="pres">
      <dgm:prSet presAssocID="{5806C650-DF8F-4D7F-A36C-6053E185CABE}" presName="Name56" presStyleLbl="parChTrans1D2" presStyleIdx="2" presStyleCnt="3"/>
      <dgm:spPr/>
      <dgm:t>
        <a:bodyPr/>
        <a:lstStyle/>
        <a:p>
          <a:endParaRPr lang="en-US"/>
        </a:p>
      </dgm:t>
    </dgm:pt>
    <dgm:pt modelId="{31A9B23B-AF15-445C-A799-AF6508A5ABC7}" type="pres">
      <dgm:prSet presAssocID="{CA0C08CB-4A63-434A-B228-85A5BFC0B78D}" presName="text0" presStyleLbl="node1" presStyleIdx="3" presStyleCnt="4" custScaleX="2668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2BC85C-5986-4BEB-8CD8-33DCF3F080B1}" type="presOf" srcId="{4421A3FB-E0DD-4275-90AE-5724DE9553DF}" destId="{D58533C3-F57B-4860-B90D-9289A0D20E68}" srcOrd="0" destOrd="0" presId="urn:microsoft.com/office/officeart/2008/layout/RadialCluster"/>
    <dgm:cxn modelId="{54A074E7-6B8C-4533-BD59-303059786984}" type="presOf" srcId="{5D722FC7-DA8C-4B4E-9510-4098AC96E005}" destId="{6A61B78D-D926-490F-9C25-35C1B50FB47E}" srcOrd="0" destOrd="0" presId="urn:microsoft.com/office/officeart/2008/layout/RadialCluster"/>
    <dgm:cxn modelId="{AB3AF430-FB18-4211-BD60-E4EE415F1CD6}" srcId="{4421A3FB-E0DD-4275-90AE-5724DE9553DF}" destId="{CC3129FD-B860-419B-B8DC-7110BE4A8900}" srcOrd="0" destOrd="0" parTransId="{35E079E4-FFEA-46BD-88DC-C65171507764}" sibTransId="{DBDCA83E-A793-468C-A688-DEDA2F97B1E2}"/>
    <dgm:cxn modelId="{CA58AB76-4880-4791-8057-E7ECE907E924}" srcId="{626ECE5D-6A84-44AC-8E9E-5FD33E72B230}" destId="{4421A3FB-E0DD-4275-90AE-5724DE9553DF}" srcOrd="0" destOrd="0" parTransId="{F9E51F3E-F591-4AEE-BC34-EA830934934A}" sibTransId="{3F6A1AA8-224D-44B0-9CAC-1DE90BCAF53D}"/>
    <dgm:cxn modelId="{18547265-DD03-4843-8239-C004A3702DC9}" type="presOf" srcId="{CC3129FD-B860-419B-B8DC-7110BE4A8900}" destId="{E92593B5-2B06-4B6B-A8F9-B27E7CF7ECC0}" srcOrd="0" destOrd="0" presId="urn:microsoft.com/office/officeart/2008/layout/RadialCluster"/>
    <dgm:cxn modelId="{73CC8BE5-0F63-4E2C-A04F-5010E36D3255}" srcId="{4421A3FB-E0DD-4275-90AE-5724DE9553DF}" destId="{5D722FC7-DA8C-4B4E-9510-4098AC96E005}" srcOrd="1" destOrd="0" parTransId="{8F174F08-39EB-4593-8EE4-973347C9F686}" sibTransId="{A5160642-A87C-4546-A515-CBF1780A79B5}"/>
    <dgm:cxn modelId="{A35B6F95-C628-4324-B014-02391EDE56DD}" type="presOf" srcId="{35E079E4-FFEA-46BD-88DC-C65171507764}" destId="{245D3FB7-C504-456A-A5B5-22BBD8A3FCE4}" srcOrd="0" destOrd="0" presId="urn:microsoft.com/office/officeart/2008/layout/RadialCluster"/>
    <dgm:cxn modelId="{AD24FE0B-557D-4EC4-B7A0-5B81FD0C5F16}" type="presOf" srcId="{5806C650-DF8F-4D7F-A36C-6053E185CABE}" destId="{7E8459D4-8573-4181-8D57-9C81BEC3F603}" srcOrd="0" destOrd="0" presId="urn:microsoft.com/office/officeart/2008/layout/RadialCluster"/>
    <dgm:cxn modelId="{61D2374E-9C24-470D-A633-80DCD5F7E7F7}" srcId="{4421A3FB-E0DD-4275-90AE-5724DE9553DF}" destId="{CA0C08CB-4A63-434A-B228-85A5BFC0B78D}" srcOrd="2" destOrd="0" parTransId="{5806C650-DF8F-4D7F-A36C-6053E185CABE}" sibTransId="{06AA7677-5102-4A4E-A404-5D4832D8A6CB}"/>
    <dgm:cxn modelId="{7E40B5C9-9F07-4831-8F96-F3C9AF51ED15}" type="presOf" srcId="{626ECE5D-6A84-44AC-8E9E-5FD33E72B230}" destId="{35E6B2EE-0973-4B65-86C2-C358C74A86E0}" srcOrd="0" destOrd="0" presId="urn:microsoft.com/office/officeart/2008/layout/RadialCluster"/>
    <dgm:cxn modelId="{BFD09A5D-9044-4A6F-A568-40B125A62572}" type="presOf" srcId="{CA0C08CB-4A63-434A-B228-85A5BFC0B78D}" destId="{31A9B23B-AF15-445C-A799-AF6508A5ABC7}" srcOrd="0" destOrd="0" presId="urn:microsoft.com/office/officeart/2008/layout/RadialCluster"/>
    <dgm:cxn modelId="{9532B3B9-B749-4BAE-98C2-E38CB3A2ECA7}" type="presOf" srcId="{8F174F08-39EB-4593-8EE4-973347C9F686}" destId="{D5D721E9-DBBF-4D1C-B9F8-19676AA84B7D}" srcOrd="0" destOrd="0" presId="urn:microsoft.com/office/officeart/2008/layout/RadialCluster"/>
    <dgm:cxn modelId="{BA7541E3-9623-4353-B96D-715CA82DBDB5}" type="presParOf" srcId="{35E6B2EE-0973-4B65-86C2-C358C74A86E0}" destId="{C4B0D78D-01CE-418A-A810-0142983EBC87}" srcOrd="0" destOrd="0" presId="urn:microsoft.com/office/officeart/2008/layout/RadialCluster"/>
    <dgm:cxn modelId="{18702275-CEA5-4DC0-BF9F-DBC7782CB21F}" type="presParOf" srcId="{C4B0D78D-01CE-418A-A810-0142983EBC87}" destId="{D58533C3-F57B-4860-B90D-9289A0D20E68}" srcOrd="0" destOrd="0" presId="urn:microsoft.com/office/officeart/2008/layout/RadialCluster"/>
    <dgm:cxn modelId="{370E0808-B759-4BC3-BB73-558F4E46F99D}" type="presParOf" srcId="{C4B0D78D-01CE-418A-A810-0142983EBC87}" destId="{245D3FB7-C504-456A-A5B5-22BBD8A3FCE4}" srcOrd="1" destOrd="0" presId="urn:microsoft.com/office/officeart/2008/layout/RadialCluster"/>
    <dgm:cxn modelId="{284F3F03-B397-4206-8468-FD40C4A1524A}" type="presParOf" srcId="{C4B0D78D-01CE-418A-A810-0142983EBC87}" destId="{E92593B5-2B06-4B6B-A8F9-B27E7CF7ECC0}" srcOrd="2" destOrd="0" presId="urn:microsoft.com/office/officeart/2008/layout/RadialCluster"/>
    <dgm:cxn modelId="{6399AA2D-4426-4CDF-BE72-A848D619D80A}" type="presParOf" srcId="{C4B0D78D-01CE-418A-A810-0142983EBC87}" destId="{D5D721E9-DBBF-4D1C-B9F8-19676AA84B7D}" srcOrd="3" destOrd="0" presId="urn:microsoft.com/office/officeart/2008/layout/RadialCluster"/>
    <dgm:cxn modelId="{D2CCCE87-0CF4-4F9C-856E-FD4EFF445875}" type="presParOf" srcId="{C4B0D78D-01CE-418A-A810-0142983EBC87}" destId="{6A61B78D-D926-490F-9C25-35C1B50FB47E}" srcOrd="4" destOrd="0" presId="urn:microsoft.com/office/officeart/2008/layout/RadialCluster"/>
    <dgm:cxn modelId="{1CF39AED-A670-43C3-9FB0-7BDE0C5EA0DC}" type="presParOf" srcId="{C4B0D78D-01CE-418A-A810-0142983EBC87}" destId="{7E8459D4-8573-4181-8D57-9C81BEC3F603}" srcOrd="5" destOrd="0" presId="urn:microsoft.com/office/officeart/2008/layout/RadialCluster"/>
    <dgm:cxn modelId="{54E8AB38-C555-4E5D-8436-989F16EBF1BE}" type="presParOf" srcId="{C4B0D78D-01CE-418A-A810-0142983EBC87}" destId="{31A9B23B-AF15-445C-A799-AF6508A5ABC7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4824B5-8920-4356-9E64-921E38B122F4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FB5A4C-E5F9-43F3-A356-934B3A2EBFAC}">
      <dgm:prSet phldrT="[Text]" custT="1"/>
      <dgm:spPr/>
      <dgm:t>
        <a:bodyPr/>
        <a:lstStyle/>
        <a:p>
          <a:r>
            <a:rPr lang="en-US" sz="6600" dirty="0" smtClean="0"/>
            <a:t>Aesthetics</a:t>
          </a:r>
          <a:endParaRPr lang="en-US" sz="6600" dirty="0"/>
        </a:p>
      </dgm:t>
    </dgm:pt>
    <dgm:pt modelId="{7B420F71-B699-4B73-BAAF-80AC2D4C5398}" type="parTrans" cxnId="{C21F76CA-E634-4682-B85B-985FA73EA0C5}">
      <dgm:prSet/>
      <dgm:spPr/>
      <dgm:t>
        <a:bodyPr/>
        <a:lstStyle/>
        <a:p>
          <a:endParaRPr lang="en-US"/>
        </a:p>
      </dgm:t>
    </dgm:pt>
    <dgm:pt modelId="{6C01D6B0-A8FD-4395-A792-B6D3E72FB5EB}" type="sibTrans" cxnId="{C21F76CA-E634-4682-B85B-985FA73EA0C5}">
      <dgm:prSet/>
      <dgm:spPr/>
      <dgm:t>
        <a:bodyPr/>
        <a:lstStyle/>
        <a:p>
          <a:endParaRPr lang="en-US"/>
        </a:p>
      </dgm:t>
    </dgm:pt>
    <dgm:pt modelId="{55DB4844-114E-4F37-805B-4E400A913111}">
      <dgm:prSet phldrT="[Text]" custT="1"/>
      <dgm:spPr/>
      <dgm:t>
        <a:bodyPr/>
        <a:lstStyle/>
        <a:p>
          <a:pPr algn="l"/>
          <a:r>
            <a:rPr lang="en-US" sz="5400" b="1" i="1" dirty="0" err="1" smtClean="0"/>
            <a:t>Aisthetikos</a:t>
          </a:r>
          <a:endParaRPr lang="en-US" sz="5400" b="1" i="1" dirty="0"/>
        </a:p>
      </dgm:t>
    </dgm:pt>
    <dgm:pt modelId="{A54112D8-EEE6-4B5C-9883-AE0EC7BC484C}" type="parTrans" cxnId="{95C28392-43B5-40D7-997C-EB9F2B54DA84}">
      <dgm:prSet/>
      <dgm:spPr/>
      <dgm:t>
        <a:bodyPr/>
        <a:lstStyle/>
        <a:p>
          <a:endParaRPr lang="en-US"/>
        </a:p>
      </dgm:t>
    </dgm:pt>
    <dgm:pt modelId="{2B2E686F-F774-4D58-BB0D-125489E36481}" type="sibTrans" cxnId="{95C28392-43B5-40D7-997C-EB9F2B54DA84}">
      <dgm:prSet/>
      <dgm:spPr/>
      <dgm:t>
        <a:bodyPr/>
        <a:lstStyle/>
        <a:p>
          <a:endParaRPr lang="en-US"/>
        </a:p>
      </dgm:t>
    </dgm:pt>
    <dgm:pt modelId="{7DB86D6A-CBB3-44C7-8720-F51163FC1936}">
      <dgm:prSet phldrT="[Text]" custT="1"/>
      <dgm:spPr/>
      <dgm:t>
        <a:bodyPr/>
        <a:lstStyle/>
        <a:p>
          <a:r>
            <a:rPr lang="en-US" sz="5400" b="1" i="1" dirty="0" smtClean="0"/>
            <a:t>Sensitive</a:t>
          </a:r>
          <a:endParaRPr lang="en-US" sz="5400" b="1" i="1" dirty="0"/>
        </a:p>
      </dgm:t>
    </dgm:pt>
    <dgm:pt modelId="{6669B5DF-2B67-4351-84DF-604DD63F4D8A}" type="parTrans" cxnId="{68CA86C7-2ED2-48D3-96DA-EB1261E97017}">
      <dgm:prSet/>
      <dgm:spPr/>
      <dgm:t>
        <a:bodyPr/>
        <a:lstStyle/>
        <a:p>
          <a:endParaRPr lang="en-US"/>
        </a:p>
      </dgm:t>
    </dgm:pt>
    <dgm:pt modelId="{9F58AE0D-E7F4-43B9-90EE-B688FD8E7EC8}" type="sibTrans" cxnId="{68CA86C7-2ED2-48D3-96DA-EB1261E97017}">
      <dgm:prSet/>
      <dgm:spPr/>
      <dgm:t>
        <a:bodyPr/>
        <a:lstStyle/>
        <a:p>
          <a:endParaRPr lang="en-US"/>
        </a:p>
      </dgm:t>
    </dgm:pt>
    <dgm:pt modelId="{8A67CF9E-7089-4FEC-BACA-4A810EA9E4E7}" type="pres">
      <dgm:prSet presAssocID="{514824B5-8920-4356-9E64-921E38B122F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B7FACA9-F975-4371-829A-77A2EE0C5B63}" type="pres">
      <dgm:prSet presAssocID="{53FB5A4C-E5F9-43F3-A356-934B3A2EBFAC}" presName="Accent1" presStyleCnt="0"/>
      <dgm:spPr/>
    </dgm:pt>
    <dgm:pt modelId="{8E45E521-EE09-46E6-9D41-1DC42933324C}" type="pres">
      <dgm:prSet presAssocID="{53FB5A4C-E5F9-43F3-A356-934B3A2EBFAC}" presName="Accent" presStyleLbl="node1" presStyleIdx="0" presStyleCnt="3" custScaleX="269501" custScaleY="60110" custLinFactNeighborX="-98758" custLinFactNeighborY="-11207"/>
      <dgm:spPr/>
    </dgm:pt>
    <dgm:pt modelId="{18D7C8D7-AF75-41BB-BF40-26888601837D}" type="pres">
      <dgm:prSet presAssocID="{53FB5A4C-E5F9-43F3-A356-934B3A2EBFAC}" presName="Parent1" presStyleLbl="revTx" presStyleIdx="0" presStyleCnt="3" custScaleX="291446" custLinFactX="-100000" custLinFactNeighborX="-106749" custLinFactNeighborY="-524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B7759-3B2D-4392-9084-31EB3037E99B}" type="pres">
      <dgm:prSet presAssocID="{55DB4844-114E-4F37-805B-4E400A913111}" presName="Accent2" presStyleCnt="0"/>
      <dgm:spPr/>
    </dgm:pt>
    <dgm:pt modelId="{E2EE74A7-A1AB-4DFB-A0C2-B7EF8670F3D0}" type="pres">
      <dgm:prSet presAssocID="{55DB4844-114E-4F37-805B-4E400A913111}" presName="Accent" presStyleLbl="node1" presStyleIdx="1" presStyleCnt="3" custScaleX="306076" custScaleY="84569" custLinFactNeighborX="-57037" custLinFactNeighborY="-24268"/>
      <dgm:spPr/>
    </dgm:pt>
    <dgm:pt modelId="{C045A20C-8800-4AD8-A58D-2464EE0650C2}" type="pres">
      <dgm:prSet presAssocID="{55DB4844-114E-4F37-805B-4E400A913111}" presName="Parent2" presStyleLbl="revTx" presStyleIdx="1" presStyleCnt="3" custScaleX="307623" custLinFactX="-60772" custLinFactNeighborX="-100000" custLinFactNeighborY="-8932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DCD7C8-5403-4570-8D52-22ACFDC95E7E}" type="pres">
      <dgm:prSet presAssocID="{7DB86D6A-CBB3-44C7-8720-F51163FC1936}" presName="Accent3" presStyleCnt="0"/>
      <dgm:spPr/>
    </dgm:pt>
    <dgm:pt modelId="{4FDD28F4-9EDD-4FD5-88A2-04D4EBDFEA42}" type="pres">
      <dgm:prSet presAssocID="{7DB86D6A-CBB3-44C7-8720-F51163FC1936}" presName="Accent" presStyleLbl="node1" presStyleIdx="2" presStyleCnt="3" custScaleX="243228" custScaleY="88326" custLinFactX="-60716" custLinFactNeighborX="-100000" custLinFactNeighborY="-6903"/>
      <dgm:spPr/>
    </dgm:pt>
    <dgm:pt modelId="{B3742A24-645A-4181-B81E-2DA38B0866CE}" type="pres">
      <dgm:prSet presAssocID="{7DB86D6A-CBB3-44C7-8720-F51163FC1936}" presName="Parent3" presStyleLbl="revTx" presStyleIdx="2" presStyleCnt="3" custScaleX="229207" custLinFactX="-100000" custLinFactNeighborX="-130045" custLinFactNeighborY="-970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5492CC-174A-47C7-80A9-50290DD02165}" type="presOf" srcId="{55DB4844-114E-4F37-805B-4E400A913111}" destId="{C045A20C-8800-4AD8-A58D-2464EE0650C2}" srcOrd="0" destOrd="0" presId="urn:microsoft.com/office/officeart/2009/layout/CircleArrowProcess"/>
    <dgm:cxn modelId="{C21F76CA-E634-4682-B85B-985FA73EA0C5}" srcId="{514824B5-8920-4356-9E64-921E38B122F4}" destId="{53FB5A4C-E5F9-43F3-A356-934B3A2EBFAC}" srcOrd="0" destOrd="0" parTransId="{7B420F71-B699-4B73-BAAF-80AC2D4C5398}" sibTransId="{6C01D6B0-A8FD-4395-A792-B6D3E72FB5EB}"/>
    <dgm:cxn modelId="{95C28392-43B5-40D7-997C-EB9F2B54DA84}" srcId="{514824B5-8920-4356-9E64-921E38B122F4}" destId="{55DB4844-114E-4F37-805B-4E400A913111}" srcOrd="1" destOrd="0" parTransId="{A54112D8-EEE6-4B5C-9883-AE0EC7BC484C}" sibTransId="{2B2E686F-F774-4D58-BB0D-125489E36481}"/>
    <dgm:cxn modelId="{68CA86C7-2ED2-48D3-96DA-EB1261E97017}" srcId="{514824B5-8920-4356-9E64-921E38B122F4}" destId="{7DB86D6A-CBB3-44C7-8720-F51163FC1936}" srcOrd="2" destOrd="0" parTransId="{6669B5DF-2B67-4351-84DF-604DD63F4D8A}" sibTransId="{9F58AE0D-E7F4-43B9-90EE-B688FD8E7EC8}"/>
    <dgm:cxn modelId="{E98B48A1-5406-4562-A95A-20EAB2D3E6EF}" type="presOf" srcId="{514824B5-8920-4356-9E64-921E38B122F4}" destId="{8A67CF9E-7089-4FEC-BACA-4A810EA9E4E7}" srcOrd="0" destOrd="0" presId="urn:microsoft.com/office/officeart/2009/layout/CircleArrowProcess"/>
    <dgm:cxn modelId="{849DC4CE-BB9B-4CE0-BEF7-F84A205BC6AC}" type="presOf" srcId="{53FB5A4C-E5F9-43F3-A356-934B3A2EBFAC}" destId="{18D7C8D7-AF75-41BB-BF40-26888601837D}" srcOrd="0" destOrd="0" presId="urn:microsoft.com/office/officeart/2009/layout/CircleArrowProcess"/>
    <dgm:cxn modelId="{649B4813-F871-4FF4-8E29-165FC06A4D29}" type="presOf" srcId="{7DB86D6A-CBB3-44C7-8720-F51163FC1936}" destId="{B3742A24-645A-4181-B81E-2DA38B0866CE}" srcOrd="0" destOrd="0" presId="urn:microsoft.com/office/officeart/2009/layout/CircleArrowProcess"/>
    <dgm:cxn modelId="{0D46A0DB-05D2-466C-AF58-47C7DBBA2354}" type="presParOf" srcId="{8A67CF9E-7089-4FEC-BACA-4A810EA9E4E7}" destId="{AB7FACA9-F975-4371-829A-77A2EE0C5B63}" srcOrd="0" destOrd="0" presId="urn:microsoft.com/office/officeart/2009/layout/CircleArrowProcess"/>
    <dgm:cxn modelId="{98EC4A83-D2D2-44DC-B048-630D979D208D}" type="presParOf" srcId="{AB7FACA9-F975-4371-829A-77A2EE0C5B63}" destId="{8E45E521-EE09-46E6-9D41-1DC42933324C}" srcOrd="0" destOrd="0" presId="urn:microsoft.com/office/officeart/2009/layout/CircleArrowProcess"/>
    <dgm:cxn modelId="{00A18E1E-94A3-44C8-A05A-6E5DAB25E4EE}" type="presParOf" srcId="{8A67CF9E-7089-4FEC-BACA-4A810EA9E4E7}" destId="{18D7C8D7-AF75-41BB-BF40-26888601837D}" srcOrd="1" destOrd="0" presId="urn:microsoft.com/office/officeart/2009/layout/CircleArrowProcess"/>
    <dgm:cxn modelId="{280B963E-BB21-4598-B4CB-40E082B359D9}" type="presParOf" srcId="{8A67CF9E-7089-4FEC-BACA-4A810EA9E4E7}" destId="{45EB7759-3B2D-4392-9084-31EB3037E99B}" srcOrd="2" destOrd="0" presId="urn:microsoft.com/office/officeart/2009/layout/CircleArrowProcess"/>
    <dgm:cxn modelId="{48B2199B-9B9D-4CC2-B81B-AF814153676F}" type="presParOf" srcId="{45EB7759-3B2D-4392-9084-31EB3037E99B}" destId="{E2EE74A7-A1AB-4DFB-A0C2-B7EF8670F3D0}" srcOrd="0" destOrd="0" presId="urn:microsoft.com/office/officeart/2009/layout/CircleArrowProcess"/>
    <dgm:cxn modelId="{698A7859-C97A-4B06-8643-33CE2F7BA07B}" type="presParOf" srcId="{8A67CF9E-7089-4FEC-BACA-4A810EA9E4E7}" destId="{C045A20C-8800-4AD8-A58D-2464EE0650C2}" srcOrd="3" destOrd="0" presId="urn:microsoft.com/office/officeart/2009/layout/CircleArrowProcess"/>
    <dgm:cxn modelId="{82CB9EF1-1B6A-47C6-A589-B68A0E6BB37C}" type="presParOf" srcId="{8A67CF9E-7089-4FEC-BACA-4A810EA9E4E7}" destId="{57DCD7C8-5403-4570-8D52-22ACFDC95E7E}" srcOrd="4" destOrd="0" presId="urn:microsoft.com/office/officeart/2009/layout/CircleArrowProcess"/>
    <dgm:cxn modelId="{C789EE72-391F-438D-8C66-3AEBE2CC0A59}" type="presParOf" srcId="{57DCD7C8-5403-4570-8D52-22ACFDC95E7E}" destId="{4FDD28F4-9EDD-4FD5-88A2-04D4EBDFEA42}" srcOrd="0" destOrd="0" presId="urn:microsoft.com/office/officeart/2009/layout/CircleArrowProcess"/>
    <dgm:cxn modelId="{4A1B0523-4CC6-4BDA-802F-0BDAFD8A2A15}" type="presParOf" srcId="{8A67CF9E-7089-4FEC-BACA-4A810EA9E4E7}" destId="{B3742A24-645A-4181-B81E-2DA38B0866C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533C3-F57B-4860-B90D-9289A0D20E68}">
      <dsp:nvSpPr>
        <dsp:cNvPr id="0" name=""/>
        <dsp:cNvSpPr/>
      </dsp:nvSpPr>
      <dsp:spPr>
        <a:xfrm>
          <a:off x="2318327" y="2049890"/>
          <a:ext cx="3864913" cy="162560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মূল্যবিদ্যা</a:t>
          </a:r>
          <a:endParaRPr lang="en-US" sz="6000" b="1" i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97682" y="2129245"/>
        <a:ext cx="3706203" cy="1466890"/>
      </dsp:txXfrm>
    </dsp:sp>
    <dsp:sp modelId="{245D3FB7-C504-456A-A5B5-22BBD8A3FCE4}">
      <dsp:nvSpPr>
        <dsp:cNvPr id="0" name=""/>
        <dsp:cNvSpPr/>
      </dsp:nvSpPr>
      <dsp:spPr>
        <a:xfrm rot="15779113">
          <a:off x="3772459" y="1715274"/>
          <a:ext cx="67427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427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2593B5-2B06-4B6B-A8F9-B27E7CF7ECC0}">
      <dsp:nvSpPr>
        <dsp:cNvPr id="0" name=""/>
        <dsp:cNvSpPr/>
      </dsp:nvSpPr>
      <dsp:spPr>
        <a:xfrm>
          <a:off x="2171042" y="291507"/>
          <a:ext cx="3660749" cy="1089152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যুক্তিবিদ্যা</a:t>
          </a:r>
          <a:endParaRPr lang="en-US" sz="6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24210" y="344675"/>
        <a:ext cx="3554413" cy="982816"/>
      </dsp:txXfrm>
    </dsp:sp>
    <dsp:sp modelId="{D5D721E9-DBBF-4D1C-B9F8-19676AA84B7D}">
      <dsp:nvSpPr>
        <dsp:cNvPr id="0" name=""/>
        <dsp:cNvSpPr/>
      </dsp:nvSpPr>
      <dsp:spPr>
        <a:xfrm rot="2516834">
          <a:off x="5085680" y="3856748"/>
          <a:ext cx="54232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232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1B78D-D926-490F-9C25-35C1B50FB47E}">
      <dsp:nvSpPr>
        <dsp:cNvPr id="0" name=""/>
        <dsp:cNvSpPr/>
      </dsp:nvSpPr>
      <dsp:spPr>
        <a:xfrm>
          <a:off x="4586300" y="4038007"/>
          <a:ext cx="3156319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নন্দনতত্ব</a:t>
          </a:r>
          <a:endParaRPr lang="en-US" sz="6000" b="1" i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39468" y="4091175"/>
        <a:ext cx="3049983" cy="982816"/>
      </dsp:txXfrm>
    </dsp:sp>
    <dsp:sp modelId="{7E8459D4-8573-4181-8D57-9C81BEC3F603}">
      <dsp:nvSpPr>
        <dsp:cNvPr id="0" name=""/>
        <dsp:cNvSpPr/>
      </dsp:nvSpPr>
      <dsp:spPr>
        <a:xfrm rot="8670814">
          <a:off x="2544226" y="3856748"/>
          <a:ext cx="6244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448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9B23B-AF15-445C-A799-AF6508A5ABC7}">
      <dsp:nvSpPr>
        <dsp:cNvPr id="0" name=""/>
        <dsp:cNvSpPr/>
      </dsp:nvSpPr>
      <dsp:spPr>
        <a:xfrm>
          <a:off x="385380" y="4038007"/>
          <a:ext cx="2905988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i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নীতিবিদ্যা</a:t>
          </a:r>
          <a:endParaRPr lang="en-US" sz="6000" b="1" i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8548" y="4091175"/>
        <a:ext cx="2799652" cy="9828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5E521-EE09-46E6-9D41-1DC42933324C}">
      <dsp:nvSpPr>
        <dsp:cNvPr id="0" name=""/>
        <dsp:cNvSpPr/>
      </dsp:nvSpPr>
      <dsp:spPr>
        <a:xfrm>
          <a:off x="-1425565" y="33221"/>
          <a:ext cx="7028988" cy="156799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7C8D7-AF75-41BB-BF40-26888601837D}">
      <dsp:nvSpPr>
        <dsp:cNvPr id="0" name=""/>
        <dsp:cNvSpPr/>
      </dsp:nvSpPr>
      <dsp:spPr>
        <a:xfrm>
          <a:off x="0" y="367215"/>
          <a:ext cx="4223922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 dirty="0" smtClean="0"/>
            <a:t>Aesthetics</a:t>
          </a:r>
          <a:endParaRPr lang="en-US" sz="6600" kern="1200" dirty="0"/>
        </a:p>
      </dsp:txBody>
      <dsp:txXfrm>
        <a:off x="0" y="367215"/>
        <a:ext cx="4223922" cy="724475"/>
      </dsp:txXfrm>
    </dsp:sp>
    <dsp:sp modelId="{E2EE74A7-A1AB-4DFB-A0C2-B7EF8670F3D0}">
      <dsp:nvSpPr>
        <dsp:cNvPr id="0" name=""/>
        <dsp:cNvSpPr/>
      </dsp:nvSpPr>
      <dsp:spPr>
        <a:xfrm>
          <a:off x="-1538789" y="872310"/>
          <a:ext cx="7982919" cy="220602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5A20C-8800-4AD8-A58D-2464EE0650C2}">
      <dsp:nvSpPr>
        <dsp:cNvPr id="0" name=""/>
        <dsp:cNvSpPr/>
      </dsp:nvSpPr>
      <dsp:spPr>
        <a:xfrm>
          <a:off x="0" y="1607408"/>
          <a:ext cx="4458375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i="1" kern="1200" dirty="0" err="1" smtClean="0"/>
            <a:t>Aisthetikos</a:t>
          </a:r>
          <a:endParaRPr lang="en-US" sz="5400" b="1" i="1" kern="1200" dirty="0"/>
        </a:p>
      </dsp:txBody>
      <dsp:txXfrm>
        <a:off x="0" y="1607408"/>
        <a:ext cx="4458375" cy="724475"/>
      </dsp:txXfrm>
    </dsp:sp>
    <dsp:sp modelId="{4FDD28F4-9EDD-4FD5-88A2-04D4EBDFEA42}">
      <dsp:nvSpPr>
        <dsp:cNvPr id="0" name=""/>
        <dsp:cNvSpPr/>
      </dsp:nvSpPr>
      <dsp:spPr>
        <a:xfrm>
          <a:off x="-1659819" y="2958354"/>
          <a:ext cx="5450263" cy="198000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42A24-645A-4181-B81E-2DA38B0866CE}">
      <dsp:nvSpPr>
        <dsp:cNvPr id="0" name=""/>
        <dsp:cNvSpPr/>
      </dsp:nvSpPr>
      <dsp:spPr>
        <a:xfrm>
          <a:off x="0" y="3693825"/>
          <a:ext cx="3321893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i="1" kern="1200" dirty="0" smtClean="0"/>
            <a:t>Sensitive</a:t>
          </a:r>
          <a:endParaRPr lang="en-US" sz="5400" b="1" i="1" kern="1200" dirty="0"/>
        </a:p>
      </dsp:txBody>
      <dsp:txXfrm>
        <a:off x="0" y="3693825"/>
        <a:ext cx="3321893" cy="724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9F21-94CE-408F-99FE-D39BD7412BC2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19ED-A888-4DD8-B83E-4CB2D8130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2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9F21-94CE-408F-99FE-D39BD7412BC2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19ED-A888-4DD8-B83E-4CB2D8130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2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9F21-94CE-408F-99FE-D39BD7412BC2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19ED-A888-4DD8-B83E-4CB2D8130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8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9F21-94CE-408F-99FE-D39BD7412BC2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19ED-A888-4DD8-B83E-4CB2D8130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2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9F21-94CE-408F-99FE-D39BD7412BC2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19ED-A888-4DD8-B83E-4CB2D8130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0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9F21-94CE-408F-99FE-D39BD7412BC2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19ED-A888-4DD8-B83E-4CB2D8130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4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9F21-94CE-408F-99FE-D39BD7412BC2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19ED-A888-4DD8-B83E-4CB2D8130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8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9F21-94CE-408F-99FE-D39BD7412BC2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19ED-A888-4DD8-B83E-4CB2D8130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5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9F21-94CE-408F-99FE-D39BD7412BC2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19ED-A888-4DD8-B83E-4CB2D8130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6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9F21-94CE-408F-99FE-D39BD7412BC2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19ED-A888-4DD8-B83E-4CB2D8130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7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9F21-94CE-408F-99FE-D39BD7412BC2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19ED-A888-4DD8-B83E-4CB2D8130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2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C9F21-94CE-408F-99FE-D39BD7412BC2}" type="datetimeFigureOut">
              <a:rPr lang="en-US" smtClean="0"/>
              <a:t>27-Dec-20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819ED-A888-4DD8-B83E-4CB2D8130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3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akhrulbilkis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381" y="0"/>
            <a:ext cx="6608617" cy="6858000"/>
          </a:xfrm>
        </p:spPr>
      </p:pic>
      <p:sp>
        <p:nvSpPr>
          <p:cNvPr id="7" name="Rectangle 6"/>
          <p:cNvSpPr/>
          <p:nvPr/>
        </p:nvSpPr>
        <p:spPr>
          <a:xfrm>
            <a:off x="0" y="0"/>
            <a:ext cx="5583381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80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80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80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b="1" i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6179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150" y="1589649"/>
            <a:ext cx="116902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Aisthetikos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Aisthenomai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সম্পর্কীত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অনুভব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অভিজ্ঞতা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।”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উৎপত্তিগতভাবে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নন্দনতত্ব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অনুভব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অভিজ্ঞতা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অনুভূতি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মনোভাব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0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নন্দন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আনন্দ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নন্দনতত্ত্বকে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আনন্দ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67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1"/>
            <a:ext cx="12191999" cy="789709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নন্দনতত্ত্বের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350276"/>
              </p:ext>
            </p:extLst>
          </p:nvPr>
        </p:nvGraphicFramePr>
        <p:xfrm>
          <a:off x="0" y="719666"/>
          <a:ext cx="12288982" cy="63422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44491">
                  <a:extLst>
                    <a:ext uri="{9D8B030D-6E8A-4147-A177-3AD203B41FA5}">
                      <a16:colId xmlns:a16="http://schemas.microsoft.com/office/drawing/2014/main" val="404202561"/>
                    </a:ext>
                  </a:extLst>
                </a:gridCol>
                <a:gridCol w="6144491">
                  <a:extLst>
                    <a:ext uri="{9D8B030D-6E8A-4147-A177-3AD203B41FA5}">
                      <a16:colId xmlns:a16="http://schemas.microsoft.com/office/drawing/2014/main" val="1607761383"/>
                    </a:ext>
                  </a:extLst>
                </a:gridCol>
              </a:tblGrid>
              <a:tr h="87690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যুক্তিবিদ্যা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নন্দনতত্ত্ব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216486"/>
                  </a:ext>
                </a:extLst>
              </a:tr>
              <a:tr h="87690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যুক্তিবিদ্যা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হলো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ভাষায়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প্রকাশিত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চিন্তার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বিজ্ঞান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নন্দনতত্ত্ব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মানুষের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সুন্দর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অসুন্দর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ইত্যাদি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নিয়ে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আলোচনা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320040"/>
                  </a:ext>
                </a:extLst>
              </a:tr>
              <a:tr h="87690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যুক্তিবাক্যের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সত্যতা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মিথ্যাত্ব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বৈধ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অবৈধতার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যথার্থতা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নিয়ে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আলোচনা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মানুষের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সৌন্দর্যবোধ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প্রকৃতি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নিয়ে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আলোচনা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16107"/>
                  </a:ext>
                </a:extLst>
              </a:tr>
              <a:tr h="87690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যুক্তিবিদ্যা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বস্তুর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বিচার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বিশ্লেষন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বস্তুর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নান্দনিক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দিককে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আকর্ষণীয়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তুলে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      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236097"/>
                  </a:ext>
                </a:extLst>
              </a:tr>
              <a:tr h="87690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যুক্তিবিদ্যায়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আবেগ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অনুভূতির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স্থান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নেই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নন্দনতত্ত্বে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আবেগ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অনুভূতির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বিশেষ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ভূমিকা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পালন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223191"/>
                  </a:ext>
                </a:extLst>
              </a:tr>
              <a:tr h="87690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৫।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যুক্তিবিদ্যা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কলা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বিজ্ঞান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উভয়েই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আলোচনা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৫।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নন্দনতত্ত্ব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শুধু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কলা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নিয়েই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আলোচনা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345538"/>
                  </a:ext>
                </a:extLst>
              </a:tr>
              <a:tr h="87690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৬।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যুক্তিবিদ্যায়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রয়েছে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তাত্ত্বিক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ব্যবহারিকদিক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৬।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নন্দনতত্ত্বে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রয়েছে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শুধুমাত্র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তাত্ত্বিকদিক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217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69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2-Point Star 2"/>
          <p:cNvSpPr/>
          <p:nvPr/>
        </p:nvSpPr>
        <p:spPr>
          <a:xfrm>
            <a:off x="1427018" y="0"/>
            <a:ext cx="9712036" cy="1052945"/>
          </a:xfrm>
          <a:prstGeom prst="star12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i="1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4835236" y="2008909"/>
            <a:ext cx="6871855" cy="290945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5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নন্দনতত্ত্বের</a:t>
            </a:r>
            <a:r>
              <a:rPr lang="en-US" sz="5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5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5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5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5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5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10317" y="2034666"/>
            <a:ext cx="3274428" cy="280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41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000">
              <a:srgbClr val="00B050"/>
            </a:gs>
            <a:gs pos="79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2-Point Star 2"/>
          <p:cNvSpPr/>
          <p:nvPr/>
        </p:nvSpPr>
        <p:spPr>
          <a:xfrm>
            <a:off x="1427018" y="0"/>
            <a:ext cx="9712036" cy="1052945"/>
          </a:xfrm>
          <a:prstGeom prst="star12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i="1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4509" y="1690255"/>
            <a:ext cx="98782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নন্দনতত্ত্ব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নন্দনতত্ত্বের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বৈসাদৃশ্য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91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00B0F0"/>
            </a:gs>
            <a:gs pos="79000">
              <a:schemeClr val="accent1">
                <a:lumMod val="45000"/>
                <a:lumOff val="5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96752" y="0"/>
            <a:ext cx="5275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b="1" i="1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4000" b="1" i="1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3539" y="5324622"/>
            <a:ext cx="6724356" cy="153337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i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9600" b="1" i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9600" b="1" i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9600" b="1" i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05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7000">
              <a:srgbClr val="00B050"/>
            </a:gs>
            <a:gs pos="2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2152357" y="422030"/>
            <a:ext cx="7934178" cy="1448973"/>
          </a:xfrm>
          <a:prstGeom prst="star24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272" y="198137"/>
            <a:ext cx="4997782" cy="66598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37165" y="2228468"/>
            <a:ext cx="5486400" cy="30469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ফখরুল</a:t>
            </a: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endParaRPr lang="en-US" sz="4800" b="1" i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endParaRPr lang="en-US" sz="4800" b="1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চান্দিনা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4800" b="1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চান্দিনা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37165" y="5583382"/>
            <a:ext cx="5486400" cy="8589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hlinkClick r:id="rId3"/>
              </a:rPr>
              <a:t>fakhrulbilkis@gmail.com</a:t>
            </a:r>
            <a:endParaRPr lang="en-US" sz="3200" b="1" i="1" dirty="0" smtClean="0"/>
          </a:p>
          <a:p>
            <a:pPr algn="ctr"/>
            <a:r>
              <a:rPr lang="en-US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Phone: 01715293395</a:t>
            </a:r>
            <a:endParaRPr lang="en-US" sz="3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22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7000">
              <a:srgbClr val="00B050"/>
            </a:gs>
            <a:gs pos="2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2396942" y="0"/>
            <a:ext cx="7934178" cy="1448973"/>
          </a:xfrm>
          <a:prstGeom prst="star24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4281" y="1462828"/>
            <a:ext cx="4839499" cy="67403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4800" b="1" i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en-US" sz="4800" b="1" i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যুক্তিবিদ্যা-১ম </a:t>
            </a:r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800" b="1" i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</a:t>
            </a:r>
          </a:p>
          <a:p>
            <a:pPr algn="ctr"/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পিরিয়ডঃ</a:t>
            </a: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</a:t>
            </a:r>
          </a:p>
          <a:p>
            <a:pPr algn="ctr"/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৬০ </a:t>
            </a:r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800" b="1" i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800" b="1" i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800" b="1" i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4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7000">
              <a:srgbClr val="00B050"/>
            </a:gs>
            <a:gs pos="2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6618" y="346364"/>
            <a:ext cx="8922327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13163" y="2895600"/>
            <a:ext cx="9434946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9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 </a:t>
            </a:r>
            <a:r>
              <a:rPr lang="en-US" sz="9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নন্দনতত্ত্ব</a:t>
            </a:r>
            <a:endParaRPr lang="en-US" sz="9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25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8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8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8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6123" y="1690688"/>
            <a:ext cx="10339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6123" y="2631530"/>
            <a:ext cx="103397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4400" b="1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নন্দনতত্ত্ব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4400" b="1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নন্দনতত্ত্ব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4400" b="1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নন্দনতত্ত্বে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00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24279637"/>
              </p:ext>
            </p:extLst>
          </p:nvPr>
        </p:nvGraphicFramePr>
        <p:xfrm>
          <a:off x="1824181" y="55341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996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8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8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6123" y="1690688"/>
            <a:ext cx="10339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জেনেছি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6123" y="2631530"/>
            <a:ext cx="103397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নিয়ন্ত্রনকারী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সমূহের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যুক্তিপদ্ধতির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ফলিত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18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8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নন্দনতত্ত্ব</a:t>
            </a:r>
            <a:r>
              <a:rPr lang="en-US" sz="8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4046" y="1690688"/>
            <a:ext cx="1033975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নন্দনতত্ত্ব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দর্শনের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সৌন্দর্য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স্বাদ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সৌন্দর্য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উপভোগ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বৈজ্ঞানিকভাবে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নন্দনতত্ত্ব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সংবেদনশীলতা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আবেগের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অনুভূতি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স্বাদের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46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73" y="98474"/>
            <a:ext cx="10515600" cy="886265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8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নন্দনতত্ব</a:t>
            </a:r>
            <a:r>
              <a:rPr lang="en-US" sz="8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1662717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57180" y="3995224"/>
            <a:ext cx="3812344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অনুভূতিপ্রবণ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সংবেদনশীল</a:t>
            </a:r>
            <a:endParaRPr lang="en-US" sz="4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758375" y="4262510"/>
            <a:ext cx="675249" cy="8299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6673" y="5781822"/>
            <a:ext cx="5159326" cy="900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sentiment</a:t>
            </a:r>
            <a:endParaRPr lang="en-US" sz="6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9929" y="5722834"/>
            <a:ext cx="5208175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মনোভাব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হৃদয়ানুভূতি</a:t>
            </a:r>
            <a:endParaRPr lang="en-US" sz="4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54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  <p:bldP spid="4" grpId="0" animBg="1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396</Words>
  <Application>Microsoft Office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শিখন ফল </vt:lpstr>
      <vt:lpstr>PowerPoint Presentation</vt:lpstr>
      <vt:lpstr>যুক্তিবিদ্যা </vt:lpstr>
      <vt:lpstr>নন্দনতত্ত্ব </vt:lpstr>
      <vt:lpstr>নন্দনতত্ব </vt:lpstr>
      <vt:lpstr>PowerPoint Presentation</vt:lpstr>
      <vt:lpstr>যুক্তিবিদ্যা ও নন্দনতত্ত্বের পার্থক্য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50</cp:revision>
  <dcterms:created xsi:type="dcterms:W3CDTF">2020-12-10T23:55:27Z</dcterms:created>
  <dcterms:modified xsi:type="dcterms:W3CDTF">2020-12-28T05:26:38Z</dcterms:modified>
</cp:coreProperties>
</file>