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78" r:id="rId6"/>
    <p:sldId id="279" r:id="rId7"/>
    <p:sldId id="260" r:id="rId8"/>
    <p:sldId id="264" r:id="rId9"/>
    <p:sldId id="261" r:id="rId10"/>
    <p:sldId id="266" r:id="rId11"/>
    <p:sldId id="267" r:id="rId12"/>
    <p:sldId id="268" r:id="rId13"/>
    <p:sldId id="280" r:id="rId14"/>
    <p:sldId id="262" r:id="rId15"/>
    <p:sldId id="269" r:id="rId16"/>
    <p:sldId id="274" r:id="rId17"/>
    <p:sldId id="272" r:id="rId18"/>
    <p:sldId id="27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9B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4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8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1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9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2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6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4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22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8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3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8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FFFF99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14604" r="6420" b="31435"/>
          <a:stretch/>
        </p:blipFill>
        <p:spPr>
          <a:xfrm>
            <a:off x="6222396" y="426273"/>
            <a:ext cx="5215684" cy="5771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20557" y="1421718"/>
            <a:ext cx="5233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lgerian" panose="04020705040A02060702" pitchFamily="82" charset="0"/>
              </a:rPr>
              <a:t>Welcome to </a:t>
            </a:r>
            <a:r>
              <a:rPr lang="en-US" sz="80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my </a:t>
            </a:r>
            <a:r>
              <a:rPr lang="en-US" sz="8000" dirty="0">
                <a:solidFill>
                  <a:prstClr val="black"/>
                </a:solidFill>
                <a:latin typeface="Algerian" panose="04020705040A02060702" pitchFamily="82" charset="0"/>
              </a:rPr>
              <a:t>class.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96" y="426273"/>
            <a:ext cx="5210712" cy="57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752" y="653914"/>
            <a:ext cx="10426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number that comes before each number.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940" y="1787857"/>
            <a:ext cx="50496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17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25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12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20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30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710" y="5440737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5647" y="2677236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710" y="356661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710" y="444630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5647" y="1787857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12" y="177422"/>
            <a:ext cx="11764370" cy="6537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5785" y="313899"/>
            <a:ext cx="11409528" cy="629161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28997" y="5967611"/>
            <a:ext cx="9212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940" y="1787857"/>
            <a:ext cx="4776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___ 16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___ 24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___ 19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___ 26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___ 30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575" y="542948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3223" y="2669823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3915" y="3592013"/>
            <a:ext cx="1282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6745" y="4583330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570" y="1764521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012" y="177422"/>
            <a:ext cx="11764370" cy="6537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5785" y="313899"/>
            <a:ext cx="11409528" cy="629161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4002" y="415409"/>
            <a:ext cx="95001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number that comes between </a:t>
            </a:r>
            <a:endParaRPr lang="en-US" sz="4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numbers.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8997" y="5967611"/>
            <a:ext cx="9212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1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12" y="177422"/>
            <a:ext cx="11764370" cy="6537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5785" y="313899"/>
            <a:ext cx="11409528" cy="629161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4501" y="1945338"/>
            <a:ext cx="78436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EFT ( English for Today book) book at page 40 and look at the activity A .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35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0912" y="469355"/>
            <a:ext cx="9367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 your EFT book at page-28.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4" y="115537"/>
            <a:ext cx="11357832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15505" r="36866" b="6447"/>
          <a:stretch/>
        </p:blipFill>
        <p:spPr>
          <a:xfrm>
            <a:off x="0" y="-9609"/>
            <a:ext cx="12192000" cy="6867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206" y="614150"/>
            <a:ext cx="10672549" cy="18833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t="22986" r="40210" b="580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525592" y="2156346"/>
            <a:ext cx="246734" cy="147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772326" y="2156345"/>
            <a:ext cx="246734" cy="1473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1084013" y="2176814"/>
            <a:ext cx="246734" cy="1473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1410390" y="2166576"/>
            <a:ext cx="246734" cy="1473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1684068" y="2176814"/>
            <a:ext cx="246734" cy="1473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1958452" y="2156345"/>
            <a:ext cx="246734" cy="1473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2288887" y="2176814"/>
            <a:ext cx="246734" cy="1473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2561734" y="2156344"/>
            <a:ext cx="246734" cy="1473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2808468" y="2176814"/>
            <a:ext cx="246734" cy="1473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3114204" y="2176814"/>
            <a:ext cx="246734" cy="1473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3994594" y="2176813"/>
            <a:ext cx="246734" cy="1473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4300330" y="2156343"/>
            <a:ext cx="246734" cy="1473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4594794" y="2176813"/>
            <a:ext cx="246734" cy="1473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4894579" y="2176813"/>
            <a:ext cx="246734" cy="14739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5180304" y="2207520"/>
            <a:ext cx="246734" cy="14739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5453151" y="2176813"/>
            <a:ext cx="246734" cy="1473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5765814" y="2156343"/>
            <a:ext cx="246734" cy="1473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6078477" y="2176813"/>
            <a:ext cx="246734" cy="14739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6336472" y="2176813"/>
            <a:ext cx="246734" cy="14739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6635512" y="2207520"/>
            <a:ext cx="246734" cy="14739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7570648" y="2156343"/>
            <a:ext cx="246734" cy="14739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7880949" y="2156342"/>
            <a:ext cx="246734" cy="14739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8173874" y="2176813"/>
            <a:ext cx="246734" cy="14739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8467505" y="2156342"/>
            <a:ext cx="246734" cy="14739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8760430" y="2159754"/>
            <a:ext cx="246734" cy="14739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9029920" y="2176812"/>
            <a:ext cx="246734" cy="14739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9318349" y="2156341"/>
            <a:ext cx="246734" cy="14739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9604001" y="2156340"/>
            <a:ext cx="246734" cy="1473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r="35451"/>
          <a:stretch/>
        </p:blipFill>
        <p:spPr>
          <a:xfrm flipH="1">
            <a:off x="9944015" y="2176811"/>
            <a:ext cx="246734" cy="14739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0" y="4967784"/>
            <a:ext cx="336076" cy="16377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1" y="4967784"/>
            <a:ext cx="336076" cy="16377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42" y="4967784"/>
            <a:ext cx="336076" cy="16377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9" y="4967784"/>
            <a:ext cx="336076" cy="16377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4" y="4978012"/>
            <a:ext cx="336076" cy="16377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41" y="4967784"/>
            <a:ext cx="336076" cy="16377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68" y="4952419"/>
            <a:ext cx="336076" cy="16377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85" y="4960102"/>
            <a:ext cx="336076" cy="16377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93" y="4967779"/>
            <a:ext cx="336076" cy="16377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3" y="4967779"/>
            <a:ext cx="336076" cy="16377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87" y="4988247"/>
            <a:ext cx="336076" cy="16377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30" y="4967779"/>
            <a:ext cx="336076" cy="16377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56" y="4988247"/>
            <a:ext cx="336076" cy="16377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86" y="4988247"/>
            <a:ext cx="336076" cy="16377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67" y="4967779"/>
            <a:ext cx="336076" cy="1637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42" y="4988247"/>
            <a:ext cx="336076" cy="16377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41" y="4979724"/>
            <a:ext cx="336076" cy="16377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72" y="4988247"/>
            <a:ext cx="336076" cy="16377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71" y="4988238"/>
            <a:ext cx="336076" cy="16377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27" y="4988238"/>
            <a:ext cx="336076" cy="16377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97" y="4981396"/>
            <a:ext cx="336076" cy="16377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12" y="4988238"/>
            <a:ext cx="336076" cy="163773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23" y="4978003"/>
            <a:ext cx="336076" cy="163773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306" y="4988238"/>
            <a:ext cx="336076" cy="163773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49" y="4966061"/>
            <a:ext cx="336076" cy="163773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71" y="4977150"/>
            <a:ext cx="336076" cy="163773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54" y="4979705"/>
            <a:ext cx="336076" cy="163773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497" y="4988238"/>
            <a:ext cx="336076" cy="16377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74" y="4986528"/>
            <a:ext cx="336076" cy="163773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84" y="4972040"/>
            <a:ext cx="336076" cy="163773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295715" y="2070873"/>
            <a:ext cx="157732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616774" y="4926576"/>
            <a:ext cx="157732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3" y="1243351"/>
            <a:ext cx="1092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number that comes after each number.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0" y="1787857"/>
            <a:ext cx="33709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Tx/>
              <a:buAutoNum type="alphaLcParenR"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___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___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___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___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___ 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202685" y="312763"/>
            <a:ext cx="3823024" cy="985419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Algerian" panose="04020705040A02060702" pitchFamily="82" charset="0"/>
              </a:rPr>
              <a:t>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7216" y="1788041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686" y="2723851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7216" y="3677930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2667" y="4618288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4553" y="5492514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660" y="109182"/>
            <a:ext cx="11737074" cy="66328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9433" y="245660"/>
            <a:ext cx="11409528" cy="63871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912918" y="532263"/>
            <a:ext cx="3823024" cy="1035130"/>
          </a:xfrm>
          <a:prstGeom prst="horizontalScroll">
            <a:avLst>
              <a:gd name="adj" fmla="val 1365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kern="0" dirty="0" smtClean="0">
                <a:solidFill>
                  <a:prstClr val="black"/>
                </a:solidFill>
                <a:latin typeface="Algerian" pitchFamily="82" charset="0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9117" y="1581041"/>
            <a:ext cx="10773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1-30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your notebook and draw a pencil and colour it.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99" y="3041239"/>
            <a:ext cx="885862" cy="3268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r="31016"/>
          <a:stretch/>
        </p:blipFill>
        <p:spPr>
          <a:xfrm>
            <a:off x="5278043" y="3041239"/>
            <a:ext cx="1092773" cy="3268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364" y="177421"/>
            <a:ext cx="11778018" cy="65645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9433" y="313900"/>
            <a:ext cx="11409528" cy="63189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0164" y="1274356"/>
            <a:ext cx="4054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Eat properly.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43968" y="4626789"/>
            <a:ext cx="764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Goodbye, Dear students.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730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71677" y="1446664"/>
            <a:ext cx="5977721" cy="5097438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Syeda Nusrat Sarmin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Ayjuddin Matubbar kandi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Faridpur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Sadar,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Faridpur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72" b="35704"/>
          <a:stretch/>
        </p:blipFill>
        <p:spPr>
          <a:xfrm>
            <a:off x="7120554" y="475088"/>
            <a:ext cx="4384298" cy="6069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1677" y="475088"/>
            <a:ext cx="597772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information.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34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907" y="443838"/>
            <a:ext cx="5373858" cy="599738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8491" y="1433015"/>
            <a:ext cx="5683347" cy="500821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20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1-3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40</a:t>
            </a:r>
            <a:endParaRPr lang="en-US" sz="4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490" y="443838"/>
            <a:ext cx="5683347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information.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17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494" y="3287794"/>
            <a:ext cx="11314587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simple words and phrases with proper sounds and stress.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1.1.2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phrases with proper sounds and stress.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494" y="2324409"/>
            <a:ext cx="1131087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to common English words.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494" y="5112954"/>
            <a:ext cx="11314587" cy="83099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Reading: 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 recognize and read cardinal numbers up to 30.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2658263" y="613779"/>
            <a:ext cx="7033260" cy="7620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152" y="1621213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the lesson the students will be able to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202" y="5829425"/>
            <a:ext cx="1131087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Writing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 write cardinal numbers up to 30 in figures.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93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" y="770572"/>
            <a:ext cx="11286698" cy="55092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aids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Colour pencils;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Pictures 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colour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oranges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IN" sz="44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pencils, suns and flowers;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cards;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Poster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paper;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Slide.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6748" y="2127540"/>
            <a:ext cx="49540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rhyme.</a:t>
            </a:r>
          </a:p>
        </p:txBody>
      </p:sp>
    </p:spTree>
    <p:extLst>
      <p:ext uri="{BB962C8B-B14F-4D97-AF65-F5344CB8AC3E}">
        <p14:creationId xmlns:p14="http://schemas.microsoft.com/office/powerpoint/2010/main" val="34911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0" t="46128" r="40520" b="26848"/>
          <a:stretch/>
        </p:blipFill>
        <p:spPr>
          <a:xfrm>
            <a:off x="1041009" y="0"/>
            <a:ext cx="10156874" cy="6316394"/>
          </a:xfrm>
          <a:prstGeom prst="rect">
            <a:avLst/>
          </a:prstGeom>
        </p:spPr>
      </p:pic>
      <p:pic>
        <p:nvPicPr>
          <p:cNvPr id="3" name="L4-6B_U16C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66" end="651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8528" y="512107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7102" y="3490953"/>
            <a:ext cx="7906043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see you!</a:t>
            </a: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and orange,</a:t>
            </a: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Yellow, green and blue,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 and violet, too!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7102" y="3490952"/>
            <a:ext cx="79060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see you!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and orange,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Yellow, green and blue,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 and violet, too!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358" y="3527747"/>
            <a:ext cx="834753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many colours do you find in the rainbow?</a:t>
            </a:r>
            <a:endParaRPr lang="en-US" sz="6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8591" y="196948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3022" y="512107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3144" y="816907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8904" y="120468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65056" y="1539865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95178" y="200153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95178" y="2412803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049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3659" r="8495" b="3862"/>
          <a:stretch/>
        </p:blipFill>
        <p:spPr>
          <a:xfrm>
            <a:off x="-10813" y="0"/>
            <a:ext cx="12202813" cy="68579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5004" y="542546"/>
            <a:ext cx="594473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8385" y="2856443"/>
            <a:ext cx="4778709" cy="7619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7639" y="3428999"/>
            <a:ext cx="6399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1-3,</a:t>
            </a:r>
            <a:b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6323" y="1363791"/>
            <a:ext cx="5162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20837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/>
        </p:blipFill>
        <p:spPr>
          <a:xfrm>
            <a:off x="227927" y="1155837"/>
            <a:ext cx="11619723" cy="172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8"/>
          <a:stretch/>
        </p:blipFill>
        <p:spPr>
          <a:xfrm>
            <a:off x="227927" y="3037617"/>
            <a:ext cx="11619723" cy="1723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9" r="18687"/>
          <a:stretch/>
        </p:blipFill>
        <p:spPr>
          <a:xfrm>
            <a:off x="227927" y="4814096"/>
            <a:ext cx="9448336" cy="1729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6065" y="364382"/>
            <a:ext cx="620973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count these oranges.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393" y="1715396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754" y="1743665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4737" y="1743665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1422" y="1743665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8107" y="1731178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4651" y="1715396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1317" y="1657309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68164" y="1626218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44830" y="1657309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08043" y="1680383"/>
            <a:ext cx="99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10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921" y="3587529"/>
            <a:ext cx="972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11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2486" y="3597172"/>
            <a:ext cx="98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12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3813" y="3587529"/>
            <a:ext cx="108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13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0420" y="3566411"/>
            <a:ext cx="104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14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1873" y="3558061"/>
            <a:ext cx="1084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15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476" y="3566411"/>
            <a:ext cx="895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16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36925" y="3536943"/>
            <a:ext cx="937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17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03057" y="3563493"/>
            <a:ext cx="1176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18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75747" y="3532938"/>
            <a:ext cx="89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19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67661" y="3558061"/>
            <a:ext cx="100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20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083" y="5347968"/>
            <a:ext cx="98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21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1180" y="5425311"/>
            <a:ext cx="1030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22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2689" y="5446109"/>
            <a:ext cx="979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23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7458" y="5398016"/>
            <a:ext cx="87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24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4415" y="5398016"/>
            <a:ext cx="959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25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2971" y="5411663"/>
            <a:ext cx="888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26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36925" y="5411663"/>
            <a:ext cx="974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27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3057" y="5359661"/>
            <a:ext cx="9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28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59" y="4796459"/>
            <a:ext cx="963994" cy="1556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38" y="4757471"/>
            <a:ext cx="963994" cy="15561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816701" y="5274168"/>
            <a:ext cx="9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29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41902" y="5253970"/>
            <a:ext cx="9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30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7004" y="515068"/>
            <a:ext cx="16513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414</Words>
  <Application>Microsoft Office PowerPoint</Application>
  <PresentationFormat>Widescreen</PresentationFormat>
  <Paragraphs>130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63</cp:revision>
  <dcterms:created xsi:type="dcterms:W3CDTF">2020-11-27T09:53:38Z</dcterms:created>
  <dcterms:modified xsi:type="dcterms:W3CDTF">2020-12-29T17:28:01Z</dcterms:modified>
</cp:coreProperties>
</file>