
<file path=[Content_Types].xml><?xml version="1.0" encoding="utf-8"?>
<Types xmlns="http://schemas.openxmlformats.org/package/2006/content-types">
  <Default Extension="bin" ContentType="application/vnd.openxmlformats-officedocument.oleObject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1" r:id="rId2"/>
    <p:sldId id="284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509630-4FA0-4280-BE8D-EF685C94C9DD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50F23-D0B6-4E8E-A107-F802776C5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1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64AAA-9AA1-41D1-8130-1B8C130594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4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54C07-8A56-41E7-9F80-760343B1CD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841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4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121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04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011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89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16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32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84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10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0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33A4E-A691-4B4F-8852-F78BE3FCDFB7}" type="datetimeFigureOut">
              <a:rPr lang="en-US" smtClean="0"/>
              <a:t>12/29/2020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729D2-9BEB-40E6-960C-6F447F56A0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24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tmp"/><Relationship Id="rId4" Type="http://schemas.openxmlformats.org/officeDocument/2006/relationships/image" Target="../media/image24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525" y="692727"/>
            <a:ext cx="9483687" cy="59990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4525" y="5350501"/>
            <a:ext cx="8571577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5400" b="1" cap="all" dirty="0">
                <a:ln w="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GOOD </a:t>
            </a:r>
            <a:r>
              <a:rPr lang="en-US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NOON </a:t>
            </a:r>
            <a:r>
              <a:rPr lang="bn-BD" sz="5400" b="1" cap="all" dirty="0" smtClean="0">
                <a:ln w="0">
                  <a:solidFill>
                    <a:srgbClr val="FF0000"/>
                  </a:solidFill>
                </a:ln>
                <a:solidFill>
                  <a:srgbClr val="7030A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bn-BD" sz="6000" b="1" cap="all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60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982" y="997527"/>
            <a:ext cx="5237019" cy="42456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442169" y="76200"/>
            <a:ext cx="8543749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 ? </a:t>
            </a:r>
          </a:p>
        </p:txBody>
      </p:sp>
      <p:sp>
        <p:nvSpPr>
          <p:cNvPr id="4" name="TextBox 3"/>
          <p:cNvSpPr txBox="1"/>
          <p:nvPr/>
        </p:nvSpPr>
        <p:spPr>
          <a:xfrm rot="21360335">
            <a:off x="1008106" y="5719931"/>
            <a:ext cx="4495799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Cyclone is in the Sea.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345" y="1121082"/>
            <a:ext cx="4763819" cy="416760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 rot="630477">
            <a:off x="6986292" y="5565721"/>
            <a:ext cx="447168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river is rising. </a:t>
            </a:r>
          </a:p>
        </p:txBody>
      </p:sp>
    </p:spTree>
    <p:extLst>
      <p:ext uri="{BB962C8B-B14F-4D97-AF65-F5344CB8AC3E}">
        <p14:creationId xmlns:p14="http://schemas.microsoft.com/office/powerpoint/2010/main" val="32849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880" y="1700558"/>
            <a:ext cx="4782720" cy="3557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8" y="1471957"/>
            <a:ext cx="4767823" cy="35572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1108365" y="152400"/>
            <a:ext cx="1023908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see in the pictures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0979" y="5715001"/>
            <a:ext cx="936753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 flooded the field.</a:t>
            </a:r>
          </a:p>
        </p:txBody>
      </p:sp>
    </p:spTree>
    <p:extLst>
      <p:ext uri="{BB962C8B-B14F-4D97-AF65-F5344CB8AC3E}">
        <p14:creationId xmlns:p14="http://schemas.microsoft.com/office/powerpoint/2010/main" val="399619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276" b="7946"/>
          <a:stretch/>
        </p:blipFill>
        <p:spPr>
          <a:xfrm>
            <a:off x="762000" y="1905000"/>
            <a:ext cx="5799618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987" y="2057400"/>
            <a:ext cx="5183062" cy="31914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872837" y="5968426"/>
            <a:ext cx="10377054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wind is blowing and the roof </a:t>
            </a:r>
            <a:r>
              <a:rPr lang="en-US" sz="4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</a:t>
            </a:r>
            <a:r>
              <a:rPr lang="bn-BD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" r="2276" b="7946"/>
          <a:stretch/>
        </p:blipFill>
        <p:spPr>
          <a:xfrm>
            <a:off x="752619" y="1905000"/>
            <a:ext cx="5799618" cy="3124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TextBox 6"/>
          <p:cNvSpPr txBox="1"/>
          <p:nvPr/>
        </p:nvSpPr>
        <p:spPr>
          <a:xfrm>
            <a:off x="762000" y="380999"/>
            <a:ext cx="10590049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think about these.</a:t>
            </a:r>
          </a:p>
        </p:txBody>
      </p:sp>
    </p:spTree>
    <p:extLst>
      <p:ext uri="{BB962C8B-B14F-4D97-AF65-F5344CB8AC3E}">
        <p14:creationId xmlns:p14="http://schemas.microsoft.com/office/powerpoint/2010/main" val="162280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727" y="1227432"/>
            <a:ext cx="5111755" cy="32891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1227432"/>
            <a:ext cx="5112328" cy="322433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761999" y="152401"/>
            <a:ext cx="10958945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another pictures and think about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these.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0545" y="5015346"/>
            <a:ext cx="10058399" cy="15696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</a:t>
            </a:r>
            <a:r>
              <a:rPr lang="bn-BD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blowing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</a:t>
            </a:r>
            <a:r>
              <a:rPr lang="bn-BD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fs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 </a:t>
            </a:r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man is so sorrow.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9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55" y="1408721"/>
            <a:ext cx="5219700" cy="363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53184"/>
            <a:ext cx="5070338" cy="3200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838201" y="76200"/>
            <a:ext cx="1023605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see in the pictures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69908" y="5374259"/>
            <a:ext cx="788068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bridge is damaged by Cyclone.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059" y="5533527"/>
            <a:ext cx="92523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workers are repairing the bridge.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8904" y="5318083"/>
            <a:ext cx="7315200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Cyclone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4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280102"/>
            <a:ext cx="3886200" cy="29108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1011382" y="304801"/>
            <a:ext cx="916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discuss in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9"/>
          <a:stretch/>
        </p:blipFill>
        <p:spPr>
          <a:xfrm>
            <a:off x="10228116" y="270328"/>
            <a:ext cx="1704109" cy="2597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35406"/>
            <a:ext cx="4343400" cy="29317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22112" y="4651475"/>
            <a:ext cx="9525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itchFamily="2" charset="0"/>
                <a:cs typeface="NikoshBAN" pitchFamily="2" charset="0"/>
              </a:rPr>
              <a:t>The wind is blowing and the roof away.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2983"/>
            <a:ext cx="8797635" cy="45110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4409" y="5682080"/>
            <a:ext cx="1009303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bn-BD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workers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huts </a:t>
            </a:r>
            <a:r>
              <a:rPr lang="en-US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repairing.</a:t>
            </a:r>
          </a:p>
        </p:txBody>
      </p:sp>
    </p:spTree>
    <p:extLst>
      <p:ext uri="{BB962C8B-B14F-4D97-AF65-F5344CB8AC3E}">
        <p14:creationId xmlns:p14="http://schemas.microsoft.com/office/powerpoint/2010/main" val="270978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4183" y="102578"/>
            <a:ext cx="11000508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look at the blackboard and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the meaning of these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bn-BD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183" y="1656576"/>
            <a:ext cx="31769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Rising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Flooded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Blowing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Roof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Away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Repairing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54437" y="1656576"/>
            <a:ext cx="5487400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বন্যাকবলিত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ডুবে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বাতাস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বহা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ছাদ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উড়িয়ে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মেরামত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পুনরায়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884218" y="1984768"/>
            <a:ext cx="4131321" cy="773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036618" y="2777741"/>
            <a:ext cx="4006357" cy="584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36618" y="3628750"/>
            <a:ext cx="3951942" cy="8053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619046" y="4534807"/>
            <a:ext cx="4369514" cy="4010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19046" y="5356513"/>
            <a:ext cx="4357595" cy="5140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258291" y="6229623"/>
            <a:ext cx="3757248" cy="7592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6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10" y="1330037"/>
            <a:ext cx="10786734" cy="47382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709" y="381000"/>
            <a:ext cx="1078673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take your book and open page at 94 .</a:t>
            </a:r>
          </a:p>
        </p:txBody>
      </p:sp>
    </p:spTree>
    <p:extLst>
      <p:ext uri="{BB962C8B-B14F-4D97-AF65-F5344CB8AC3E}">
        <p14:creationId xmlns:p14="http://schemas.microsoft.com/office/powerpoint/2010/main" val="4197187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4184" y="2014662"/>
            <a:ext cx="114438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 the sentences. Number them in correct order from 1 to 4.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workers are repairing the huts and fields.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river is rising and the winds are blowing.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storm starts.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wind is blowing the roofs away and the river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is flooding the fields.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54726" y="332509"/>
            <a:ext cx="9324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read silently.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3275" y="6097943"/>
            <a:ext cx="4474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river is rising.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9659" y="3414569"/>
            <a:ext cx="424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storm starts.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2253" y="6021473"/>
            <a:ext cx="66727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workers are reparing the bridge.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123" y="675312"/>
            <a:ext cx="1512887" cy="27710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38" y="1562861"/>
            <a:ext cx="4591265" cy="179642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TextBox 24"/>
          <p:cNvSpPr txBox="1"/>
          <p:nvPr/>
        </p:nvSpPr>
        <p:spPr>
          <a:xfrm>
            <a:off x="189821" y="90640"/>
            <a:ext cx="10486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discuss in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</a:t>
            </a:r>
            <a:r>
              <a:rPr lang="bn-B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write your notebook.</a:t>
            </a:r>
            <a:r>
              <a:rPr lang="bn-BD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2" t="3605" r="501" b="4979"/>
          <a:stretch/>
        </p:blipFill>
        <p:spPr>
          <a:xfrm>
            <a:off x="5497772" y="4054623"/>
            <a:ext cx="5178561" cy="1966850"/>
          </a:xfrm>
          <a:prstGeom prst="rect">
            <a:avLst/>
          </a:prstGeom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" t="4231" r="53690" b="7678"/>
          <a:stretch/>
        </p:blipFill>
        <p:spPr>
          <a:xfrm>
            <a:off x="306797" y="1510096"/>
            <a:ext cx="4678050" cy="1849194"/>
          </a:xfrm>
          <a:prstGeom prst="rect">
            <a:avLst/>
          </a:prstGeom>
        </p:spPr>
      </p:pic>
      <p:pic>
        <p:nvPicPr>
          <p:cNvPr id="20" name="Picture 19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" t="4536" r="53937"/>
          <a:stretch/>
        </p:blipFill>
        <p:spPr>
          <a:xfrm>
            <a:off x="306797" y="4096407"/>
            <a:ext cx="4805530" cy="200153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6797" y="3446939"/>
            <a:ext cx="489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wind is blowing the roof away.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6478" y="791121"/>
            <a:ext cx="232330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29922" y="852216"/>
            <a:ext cx="2323309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Group- </a:t>
            </a:r>
            <a:r>
              <a:rPr lang="bn-BD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5251192" y="613860"/>
            <a:ext cx="39228" cy="606885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63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22" grpId="0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3"/>
          <p:cNvSpPr/>
          <p:nvPr/>
        </p:nvSpPr>
        <p:spPr>
          <a:xfrm>
            <a:off x="6179127" y="498763"/>
            <a:ext cx="1939636" cy="5140037"/>
          </a:xfrm>
          <a:prstGeom prst="diamon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n-IN" sz="3200" dirty="0" smtClean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235527" y="152400"/>
            <a:ext cx="11637818" cy="6483927"/>
          </a:xfrm>
          <a:prstGeom prst="frame">
            <a:avLst>
              <a:gd name="adj1" fmla="val 1052"/>
            </a:avLst>
          </a:prstGeom>
          <a:solidFill>
            <a:schemeClr val="accent3"/>
          </a:solidFill>
          <a:ln w="19050">
            <a:solidFill>
              <a:srgbClr val="00B050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506692" y="2493818"/>
            <a:ext cx="2230978" cy="18703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118764" y="3768435"/>
            <a:ext cx="3546764" cy="2488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Class:Five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Subject:English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 24(Cyclone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Lesson: 1 </a:t>
            </a:r>
            <a:r>
              <a:rPr lang="bn-B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(A,B)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</a:t>
            </a:r>
            <a:r>
              <a:rPr lang="bn-BD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minutes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58982" y="3768436"/>
            <a:ext cx="4932218" cy="24886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Mohammad Abdul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Gafur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Mozumder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Gaiar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Bhanga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Govt. primary School,</a:t>
            </a:r>
          </a:p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Lalmai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Comilla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092" y="853215"/>
            <a:ext cx="3422470" cy="2283677"/>
          </a:xfrm>
          <a:prstGeom prst="ellipse">
            <a:avLst/>
          </a:prstGeom>
          <a:ln>
            <a:noFill/>
          </a:ln>
          <a:effectLst>
            <a:reflection blurRad="6350" stA="50000" endA="275" endPos="40000" dist="101600" dir="5400000" sy="-100000" algn="bl" rotWithShape="0"/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00892"/>
            <a:ext cx="2854036" cy="291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99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73" y="1413164"/>
            <a:ext cx="4731749" cy="36412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01">
            <a:off x="912073" y="1236593"/>
            <a:ext cx="4731749" cy="364122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TextBox 3"/>
          <p:cNvSpPr txBox="1"/>
          <p:nvPr/>
        </p:nvSpPr>
        <p:spPr>
          <a:xfrm>
            <a:off x="415637" y="238780"/>
            <a:ext cx="951807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think  about these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lonely</a:t>
            </a:r>
            <a:r>
              <a:rPr lang="bn-BD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31" y="238780"/>
            <a:ext cx="1597189" cy="22077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8364" y="5754470"/>
            <a:ext cx="8645236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bn-BD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uts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repairing after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Ail</a:t>
            </a:r>
            <a:r>
              <a:rPr lang="bn-BD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7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43200" y="173182"/>
            <a:ext cx="5486400" cy="126769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Evalution</a:t>
            </a:r>
            <a:endParaRPr lang="en-US" sz="6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439" y="1851582"/>
            <a:ext cx="11033405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sentences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your notebook and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umber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in correct </a:t>
            </a:r>
            <a:endParaRPr lang="bn-BD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order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1 to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-------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workers are repairing the huts and fields.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river is rising and the winds are blowing.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storm starts.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-------The wind is blowing the roofs away and the river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is flooding the fields.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550" y="481947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3115" y="318876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3115" y="372902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550" y="4228880"/>
            <a:ext cx="35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16171" y="2654321"/>
            <a:ext cx="8779968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storm starts.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river is rising and the winds are blowing.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wind is blowing the roofs away and the river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is flooding the fields.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workers are repairing the huts and fields.</a:t>
            </a:r>
          </a:p>
        </p:txBody>
      </p:sp>
    </p:spTree>
    <p:extLst>
      <p:ext uri="{BB962C8B-B14F-4D97-AF65-F5344CB8AC3E}">
        <p14:creationId xmlns:p14="http://schemas.microsoft.com/office/powerpoint/2010/main" val="183126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473" y="1509355"/>
            <a:ext cx="7245927" cy="3118063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050473" y="373560"/>
            <a:ext cx="7245927" cy="1074241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  <a:r>
              <a:rPr lang="en-US" sz="5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964" y="5181601"/>
            <a:ext cx="9225795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Everybody will read today’s lesson at your home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write five sentences about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“Cyclone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4012" y="219670"/>
            <a:ext cx="1148397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GOOD-BYE</a:t>
            </a:r>
            <a:r>
              <a:rPr lang="en-US" sz="5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ALL </a:t>
            </a:r>
            <a:r>
              <a:rPr lang="en-US" sz="5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TODAY.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12" y="1330036"/>
            <a:ext cx="11483975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069656"/>
              </p:ext>
            </p:extLst>
          </p:nvPr>
        </p:nvGraphicFramePr>
        <p:xfrm>
          <a:off x="4227513" y="2960688"/>
          <a:ext cx="312737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ackager Shell Object" showAsIcon="1" r:id="rId4" imgW="3127680" imgH="488520" progId="Package">
                  <p:embed/>
                </p:oleObj>
              </mc:Choice>
              <mc:Fallback>
                <p:oleObj name="Packager Shell Object" showAsIcon="1" r:id="rId4" imgW="3127680" imgH="48852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7513" y="2960688"/>
                        <a:ext cx="3127375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11382" y="4587939"/>
            <a:ext cx="9850581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video?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2219" y="318281"/>
            <a:ext cx="985058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a video.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413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655" y="1330036"/>
            <a:ext cx="6553199" cy="52231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24618" y="123501"/>
            <a:ext cx="7883236" cy="11079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Today’s lesson is -</a:t>
            </a:r>
          </a:p>
        </p:txBody>
      </p:sp>
      <p:sp>
        <p:nvSpPr>
          <p:cNvPr id="4" name="TextBox 3"/>
          <p:cNvSpPr txBox="1"/>
          <p:nvPr/>
        </p:nvSpPr>
        <p:spPr>
          <a:xfrm rot="18048341">
            <a:off x="545598" y="2278275"/>
            <a:ext cx="39580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Cyclone</a:t>
            </a:r>
          </a:p>
        </p:txBody>
      </p:sp>
      <p:sp>
        <p:nvSpPr>
          <p:cNvPr id="5" name="TextBox 4"/>
          <p:cNvSpPr txBox="1"/>
          <p:nvPr/>
        </p:nvSpPr>
        <p:spPr>
          <a:xfrm rot="4004247">
            <a:off x="9525976" y="2402966"/>
            <a:ext cx="23383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endParaRPr lang="en-US" sz="7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0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11985" y="151372"/>
            <a:ext cx="9625702" cy="1015663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outcomes--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6318" y="1224858"/>
            <a:ext cx="97770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</a:p>
          <a:p>
            <a:r>
              <a:rPr lang="en-US" sz="3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3.4.1:Understand statements made by teachers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students.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6318" y="2302076"/>
            <a:ext cx="73631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</a:t>
            </a:r>
          </a:p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6.2.1:Talk about people, objects, events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11985" y="4948954"/>
            <a:ext cx="9150262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writing:</a:t>
            </a:r>
          </a:p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8.1.1:Make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 using words &amp; Phrases given in </a:t>
            </a:r>
          </a:p>
          <a:p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textbook.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1985" y="3379294"/>
            <a:ext cx="92977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1.5.1:Read words, phrases and sentence in the text with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pronunciation, stress and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intonation.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2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468582"/>
            <a:ext cx="4764232" cy="3366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28601"/>
            <a:ext cx="864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 and think about these.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1" y="663714"/>
            <a:ext cx="736613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are these pictures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36072" y="5029200"/>
            <a:ext cx="9781309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pictures are natural disaster </a:t>
            </a:r>
          </a:p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flood and river erosion ).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57"/>
          <a:stretch/>
        </p:blipFill>
        <p:spPr>
          <a:xfrm>
            <a:off x="1136073" y="1371601"/>
            <a:ext cx="5017077" cy="356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20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00146"/>
            <a:ext cx="4973782" cy="236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298687" y="6009692"/>
            <a:ext cx="95040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pictures are about natural Calamity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‘Cyclone’.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8687" y="238904"/>
            <a:ext cx="9178988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Everybody see the pictures and say , what are about these?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990600"/>
            <a:ext cx="10238508" cy="23672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25" y="3500146"/>
            <a:ext cx="5264727" cy="236725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9703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26" y="998043"/>
            <a:ext cx="5548747" cy="5236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4421"/>
          <a:stretch/>
        </p:blipFill>
        <p:spPr>
          <a:xfrm>
            <a:off x="543332" y="1028821"/>
            <a:ext cx="5407194" cy="5344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621704" y="228601"/>
            <a:ext cx="10351096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pictures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1704" y="213213"/>
            <a:ext cx="10657645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pictures are about ‘Cyclone 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Aila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8216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7" y="1047322"/>
            <a:ext cx="9933709" cy="44900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0497" y="152400"/>
            <a:ext cx="9221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you see in the pictures 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5718305"/>
            <a:ext cx="1127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see the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rain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blowing heavily. </a:t>
            </a:r>
          </a:p>
        </p:txBody>
      </p:sp>
    </p:spTree>
    <p:extLst>
      <p:ext uri="{BB962C8B-B14F-4D97-AF65-F5344CB8AC3E}">
        <p14:creationId xmlns:p14="http://schemas.microsoft.com/office/powerpoint/2010/main" val="203279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l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664</Words>
  <Application>Microsoft Office PowerPoint</Application>
  <PresentationFormat>Widescreen</PresentationFormat>
  <Paragraphs>128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Singer</dc:creator>
  <cp:lastModifiedBy>Singer</cp:lastModifiedBy>
  <cp:revision>5</cp:revision>
  <dcterms:created xsi:type="dcterms:W3CDTF">2020-12-28T04:14:42Z</dcterms:created>
  <dcterms:modified xsi:type="dcterms:W3CDTF">2020-12-29T07:04:17Z</dcterms:modified>
</cp:coreProperties>
</file>