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59" r:id="rId4"/>
    <p:sldId id="262" r:id="rId5"/>
    <p:sldId id="264" r:id="rId6"/>
    <p:sldId id="266" r:id="rId7"/>
    <p:sldId id="290" r:id="rId8"/>
    <p:sldId id="291" r:id="rId9"/>
    <p:sldId id="286" r:id="rId10"/>
    <p:sldId id="292" r:id="rId11"/>
    <p:sldId id="279" r:id="rId12"/>
    <p:sldId id="287" r:id="rId13"/>
    <p:sldId id="289" r:id="rId14"/>
    <p:sldId id="280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6" d="100"/>
          <a:sy n="76" d="100"/>
        </p:scale>
        <p:origin x="12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4T12:21:20.504" idx="1">
    <p:pos x="5568" y="14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2FD82-7D0F-4933-AB4F-E39CC8D74A5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68F6A-4B74-49A7-A2C0-62D167D1C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8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68F6A-4B74-49A7-A2C0-62D167D1C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12/29/2020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4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16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3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8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44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458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22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94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58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12/29/2020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24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80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5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4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12/29/2020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066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7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765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0759" y="6451848"/>
            <a:ext cx="91440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Md.</a:t>
            </a:r>
            <a:r>
              <a:rPr lang="en-US" sz="1400" baseline="0" dirty="0" smtClean="0">
                <a:solidFill>
                  <a:schemeClr val="tx1"/>
                </a:solidFill>
              </a:rPr>
              <a:t> Shariful Islam. Asst. Teacher,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Balakhal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Chandraban</a:t>
            </a:r>
            <a:r>
              <a:rPr lang="en-US" sz="1400" baseline="0" dirty="0" smtClean="0">
                <a:solidFill>
                  <a:schemeClr val="tx1"/>
                </a:solidFill>
              </a:rPr>
              <a:t> Girls’ High School,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Hajigonj</a:t>
            </a:r>
            <a:r>
              <a:rPr lang="en-US" sz="1400" baseline="0" dirty="0" smtClean="0">
                <a:solidFill>
                  <a:schemeClr val="tx1"/>
                </a:solidFill>
              </a:rPr>
              <a:t>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Chandpur</a:t>
            </a:r>
            <a:r>
              <a:rPr lang="en-US" sz="1400" baseline="0" dirty="0" smtClean="0">
                <a:solidFill>
                  <a:schemeClr val="tx1"/>
                </a:solidFill>
              </a:rPr>
              <a:t>. ICT4E District Ambassador 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Chandpur</a:t>
            </a:r>
            <a:r>
              <a:rPr lang="en-US" sz="1400" baseline="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0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14800"/>
            <a:ext cx="8077200" cy="5847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হিসেবে মাউস ও কীবোর্ডের ৪টি ব্যবহার লেখ।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828800" y="838200"/>
            <a:ext cx="6248400" cy="1524000"/>
          </a:xfrm>
          <a:prstGeom prst="irregularSeal2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-2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4365" r="1923" b="10317"/>
          <a:stretch/>
        </p:blipFill>
        <p:spPr>
          <a:xfrm>
            <a:off x="609600" y="838200"/>
            <a:ext cx="2303721" cy="19812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657600" y="838200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স্ক্যানারঃ-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ছবি বা লেখা হুবুহু ডিজিটাল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ডাটায়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 কম্পিউটারে সংরক্ষণের জন্য ব্যবহৃত যন্ত্র। বর্তমানে ডিজিটাল ক্যামেরা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আসার পূর্বে ছাপা কোন তথ্য কম্পিউটারে সংরক্ষণের এটি ছিল একমাত্র সমাধান।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84969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স্ক্যানারের ডিভাইস ফটোকপি মেশিনের মত একটি কাচের উপর নির্দিষ্ট ছবি বা কাগজটিকে কাচের দিকে মুখ করে রেখে এর ঢাকণাটি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ঢেকে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পরে নির্দিষ্ট বাটন কমান্ড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 এর কাচের নিচে থাকা একটি আলো প্রক্ষেপনকারি বাল্ব পুরো কাগজটিকে আলোকিত করে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এই আলো ফেলার মাধ্যমে এটি কাগজের তথ্য সমূহকে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ফেলে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বৈদ্যুতিক তরঙ্গ হিসেবে মনিটরে প্রদর্শন করে। প্রথমবার একটি প্রাকদর্শন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ব্যবহারকারি তার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করন করার পর স্ক্যান নির্দেশ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কাগজের তথ্যটি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চূ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ভাবে কম্পিউটারে সংরক্ষণের জন্য উপস্থাপন করে থাকে। এরপর ব্যবহারকারি তার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অনুযায়ী নাম ও স্থান ঠিক করে এটিকে সংরক্ষণ করে রাখতে পারবে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তাই স্ক্যানার একটি ইনপুট ডিভাইস।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 এক ধরনের যন্ত্র, যাকে কথ্য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 বলা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আমেরিকান বিজ্ঞানী ইমাইল বার্লিনার ১৮৭৭ খ্রীস্টাব্দে মাইক্রোফোন আবিষ্কার করেন।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 ধরনের সেন্সর হিসেবে কাজ করে, যা শব্দ শক্তিকে তড়িৎশক্তিতে রুপান্তর করে।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, মোবাইল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অডিও রেকর্ডার, শ্রবণ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সহা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যন্ত্র, মেগাফোন, রেডিও বা টেলিভিশন সম্প্রচার কেন্দ্র ইত্যাদি ক্ষেত্রে এর বহুল ব্যবহার পরিলক্ষিত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কালের বেশির ভাগ মাইক্রোফোনই তড়িৎ-চুম্বকী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আবেশ, ক্যাপাসিট্যান্সের পরিবর্তন, পিজোইলেক্ট্রিক ইফেক্ট অথবা বাতাসের চাপের পার্থক্য ব্যবহার করে ইলেকট্রিক সিগনাল তৈরী করে।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মাইক্রোফোন একটি ইনপুট ডিভাইস।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4004153" cy="21336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77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971800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হল একটি ইনপুট ডিভাইস যাতে একটি স্টিক বা লাঠি সদৃশ বস্তু যন্ত্রের উপরিভাগে বসানো থাকে যা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 বা অভিমুখে এর দ্বারা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ন্ত্রিত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 যন্ত্রকে পরিচালনা করা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জ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স্টিক প্রা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গেম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ন্ত্রণ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হ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এক বা একাধিক চাপ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এমন বাটন হিসেবে থাকে। এই সব বাটনে চাপ দিলে কি ফলাফল হবে তা কম্পিউটার বুঝতে পারে। এই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স্টিকের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অন্য একটি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হল আধুনিক ভিডিও গেম কনসোলে ব্যবহৃত এ্যানালগ স্টিক।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যন্ত্রে ব্যবহৃত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ক্রেন, ট্রাক, জলের তলার মানুষবিহিন যানবাহন,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হুইলচে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নিরাপত্তা ক্যামেরা এবং ঘাস কাটার যন্ত্র ইত্যাদি। মোবাইল ফোনে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স্টিকের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 সংস্করন দেখা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4038600" cy="19812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42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990600" y="457200"/>
            <a:ext cx="5638800" cy="1752600"/>
          </a:xfrm>
          <a:prstGeom prst="irregularSeal2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কাজ-3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962400"/>
            <a:ext cx="815340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 একটি ইনপুট ডিভাইস “ ব্যাখ্যা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83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47800"/>
            <a:ext cx="8839200" cy="472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44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44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০১। ইনপুট ডিভাইস অর্থ </a:t>
            </a:r>
            <a:r>
              <a:rPr lang="bn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?</a:t>
            </a:r>
          </a:p>
          <a:p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০২। কয়েকটি ইনপুট ডিভাইসের নাম বল। </a:t>
            </a:r>
          </a:p>
          <a:p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০৩। মাউস শব্দের অর্থ কি?</a:t>
            </a:r>
          </a:p>
          <a:p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০৪। কোন বিজ্ঞানী কত সালে জয়স্টিক আবিষ্কার করেন?   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4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2286000" y="76200"/>
            <a:ext cx="4648200" cy="1219200"/>
          </a:xfrm>
          <a:prstGeom prst="ribb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65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600200" y="685800"/>
            <a:ext cx="6019800" cy="1295400"/>
          </a:xfrm>
          <a:prstGeom prst="ribbon2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429000"/>
            <a:ext cx="8305800" cy="1752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219200"/>
            <a:ext cx="6096000" cy="42672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22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3248" b="1947"/>
          <a:stretch/>
        </p:blipFill>
        <p:spPr>
          <a:xfrm>
            <a:off x="5638800" y="1651404"/>
            <a:ext cx="3047999" cy="44724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640910"/>
            <a:ext cx="4343400" cy="448298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মোঃ শরীফুল ইসলাম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সহকারী শিক্ষক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(আইসিটি)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বলাখাল চন্দ্রবান বালিকা উচ্চ বিদ্যালয়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বলাখাল , হাজীগঞ্জ, চাঁদপুর।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মোবাইলঃ- ০১৭৩৬৩৩৭৫৩১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ই-মেইলঃ-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saharatanha@gmail.com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651404"/>
            <a:ext cx="990600" cy="4472495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RI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31233"/>
            <a:ext cx="914400" cy="1181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83942" y="2590800"/>
            <a:ext cx="27577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পাঠ-৮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latin typeface="NikoshBAN" pitchFamily="2" charset="0"/>
                <a:cs typeface="NikoshBAN" panose="02000000000000000000" pitchFamily="2" charset="0"/>
              </a:rPr>
              <a:t>বিষয়</a:t>
            </a:r>
            <a:r>
              <a:rPr lang="en-US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anose="02000000000000000000" pitchFamily="2" charset="0"/>
              </a:rPr>
              <a:t>বস্তু</a:t>
            </a:r>
            <a:r>
              <a:rPr lang="en-US" b="1" dirty="0">
                <a:latin typeface="NikoshBAN" pitchFamily="2" charset="0"/>
                <a:cs typeface="NikoshBAN" panose="02000000000000000000" pitchFamily="2" charset="0"/>
              </a:rPr>
              <a:t>: </a:t>
            </a:r>
            <a:r>
              <a:rPr lang="bn-IN" b="1" dirty="0" smtClean="0">
                <a:latin typeface="NikoshBAN" pitchFamily="2" charset="0"/>
                <a:cs typeface="NikoshBAN" panose="02000000000000000000" pitchFamily="2" charset="0"/>
              </a:rPr>
              <a:t>ইনপুট ডিভাইস  </a:t>
            </a:r>
            <a:endParaRPr lang="en-US" b="1" dirty="0">
              <a:latin typeface="NikoshBAN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itchFamily="2" charset="0"/>
                <a:cs typeface="NikoshBAN" panose="02000000000000000000" pitchFamily="2" charset="0"/>
              </a:rPr>
              <a:t> : ৫০ </a:t>
            </a:r>
            <a:r>
              <a:rPr lang="en-US" sz="2800" b="1" dirty="0" err="1">
                <a:latin typeface="NikoshBAN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dirty="0">
                <a:latin typeface="NikoshBAN" pitchFamily="2" charset="0"/>
                <a:cs typeface="NikoshBAN" panose="02000000000000000000" pitchFamily="2" charset="0"/>
              </a:rPr>
              <a:t> : </a:t>
            </a:r>
            <a:r>
              <a:rPr lang="bn-IN" sz="2800" b="1" dirty="0">
                <a:latin typeface="NikoshBAN" pitchFamily="2" charset="0"/>
                <a:cs typeface="NikoshBAN" panose="02000000000000000000" pitchFamily="2" charset="0"/>
              </a:rPr>
              <a:t>২৯</a:t>
            </a:r>
            <a:r>
              <a:rPr lang="en-US" sz="2800" b="1" dirty="0">
                <a:latin typeface="NikoshBAN" pitchFamily="2" charset="0"/>
                <a:cs typeface="NikoshBAN" panose="02000000000000000000" pitchFamily="2" charset="0"/>
              </a:rPr>
              <a:t>-0</a:t>
            </a:r>
            <a:r>
              <a:rPr lang="bn-IN" sz="2800" b="1" dirty="0">
                <a:latin typeface="NikoshBAN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itchFamily="2" charset="0"/>
                <a:cs typeface="NikoshBAN" panose="02000000000000000000" pitchFamily="2" charset="0"/>
              </a:rPr>
              <a:t>-20</a:t>
            </a:r>
            <a:r>
              <a:rPr lang="bn-IN" sz="2800" b="1" dirty="0">
                <a:latin typeface="NikoshBAN" pitchFamily="2" charset="0"/>
                <a:cs typeface="NikoshBAN" panose="02000000000000000000" pitchFamily="2" charset="0"/>
              </a:rPr>
              <a:t>২০ </a:t>
            </a:r>
            <a:endParaRPr lang="en-US" sz="28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838200"/>
            <a:ext cx="3048000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/>
          </a:p>
        </p:txBody>
      </p:sp>
      <p:sp>
        <p:nvSpPr>
          <p:cNvPr id="2" name="Oval 1"/>
          <p:cNvSpPr/>
          <p:nvPr/>
        </p:nvSpPr>
        <p:spPr>
          <a:xfrm>
            <a:off x="5562600" y="838200"/>
            <a:ext cx="2979056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57200"/>
            <a:ext cx="82296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লক্ষ্য কর-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90700"/>
            <a:ext cx="2790727" cy="18288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48" y="1790700"/>
            <a:ext cx="2831910" cy="18288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533400" y="4114800"/>
            <a:ext cx="3124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 </a:t>
            </a:r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তালা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</a:t>
            </a:r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লেছে ।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4114800"/>
            <a:ext cx="426719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 দ্বারা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 বন্ধ বা চালু হয়েছে।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700" y="5149334"/>
            <a:ext cx="758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শিক্ষার্থী বন্ধুরা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628853"/>
            <a:ext cx="8229600" cy="459013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আর যে যন্ত্র দ্বারা করা হলো তাহা ডিভাইস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229600" cy="525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 ডিভাইস </a:t>
            </a:r>
            <a:endParaRPr lang="en-US" sz="88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3886200" cy="92333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/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তা বলতে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0"/>
          <a:stretch/>
        </p:blipFill>
        <p:spPr>
          <a:xfrm>
            <a:off x="457200" y="609600"/>
            <a:ext cx="8153400" cy="3810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4800600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একটি প্রযুক্তি। এটি দিয়ে কাজ করাতে হলে এর বোধগম্য ভাষায় ডাটা ও ইনস্ট্রাকশন ইনপুট দিতে হয়।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যে সব যন্ত্র বা যন্ত্রাংশ দিয়ে কম্পিউটারে ডাটাসমূহ প্রবেশ করানো 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বা তাদেরকে ইনপুট ডিভাইস বলা হয়। 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বলা 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যে যন্ত্রের সাহায্যে কম্পিউটারের ভেতরে ডাটা ও কাজের নির্দেশ প্রদান করা 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তাই ইনপুট ডিভাইস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3886200"/>
            <a:ext cx="8229600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শব্দের অর্থ কি? ইনপুট ডিভাইস কাকে বলে? লেখ।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3124200" y="990600"/>
            <a:ext cx="3657600" cy="1371600"/>
          </a:xfrm>
          <a:prstGeom prst="star7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কাজ-1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4384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 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Mouse) :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 একটি অন্যতম প্রধান ইনপুট ডিভাইস। মাউসের জনক ডগলাস এঙ্গেলবার্ট ১৯৬৩ সালে তৈরি করেছিলেন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মাউস দেখ‌তে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অনেকটা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ইদুঁর এর মত 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একটি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ইনপুট ডিভাইস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স্ক্রলচক্র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ক‌ম্পিউটা‌রে ইনপুট তথা নি‌র্দেশনা দেয়া হয়।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মাউসের সাহায্যে সহজেই প্রোগ্রাম নির্বাচন করে কাজ সম্পাদন করা যায়।এতে সময় অনেক কম লাগে। এ যন্ত্রের সাহায্যে কার্সরকে মনিটরের এক অংশ থেকে অন্য অংশে সহজে সরানো যায়। তাছাড়াও এর সাহায্যে তথ্য সম্পাদন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ড্রইং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অঙ্কন ইত্যাদি কাজ সহজেই করা যায়।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85800"/>
            <a:ext cx="2667000" cy="16002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96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95600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হলো এমন একটি ডিভাইস, যাতে কিছু বাটন অথবা চাবি বিন্যস্ত থাকে, যেটি মেকানিক্যাল লিভার অথবা ইলেক্ট্রনিক সুইচের মতো কাজ করে। কীবোর্ড হলো কম্পিউটারের প্রধান ইনপুট ডিভাইস। কীবোর্ডের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সমূহে 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ছাপানো থাকে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কী-বোর্ডে ৮৪ থেকে ১০১টি বা কোন কোন কী-বোর্ডে ১০২টি কী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কোনো চিহ্ন তৈরি করতে হলে কী এক বা একাধিক কী চাপতে অথবা চেপে ধরে রাখতে হবে।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মাউস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, টাচস্ক্রিন, পেন,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ভ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রিকগনিশন আবিষ্কারের পরও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বোর্ড সবচে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বেশি ব্যবহৃত এবং বহুমুখী ইনপুট ডিভাইস।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9600"/>
            <a:ext cx="4724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1625</TotalTime>
  <Words>894</Words>
  <Application>Microsoft Office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Microsoft account</cp:lastModifiedBy>
  <cp:revision>418</cp:revision>
  <dcterms:created xsi:type="dcterms:W3CDTF">2017-10-03T04:23:59Z</dcterms:created>
  <dcterms:modified xsi:type="dcterms:W3CDTF">2020-12-29T07:09:05Z</dcterms:modified>
</cp:coreProperties>
</file>