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84" r:id="rId4"/>
    <p:sldId id="283" r:id="rId5"/>
    <p:sldId id="260" r:id="rId6"/>
    <p:sldId id="277" r:id="rId7"/>
    <p:sldId id="269" r:id="rId8"/>
    <p:sldId id="261" r:id="rId9"/>
    <p:sldId id="264" r:id="rId10"/>
    <p:sldId id="273" r:id="rId11"/>
    <p:sldId id="262" r:id="rId12"/>
    <p:sldId id="274" r:id="rId13"/>
    <p:sldId id="276" r:id="rId14"/>
    <p:sldId id="263" r:id="rId15"/>
    <p:sldId id="265" r:id="rId16"/>
    <p:sldId id="279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7CE01-1E2E-4B8D-AF6F-709D1E4FD74F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4746A5-7E77-479A-98F7-C06E62DB838E}">
      <dgm:prSet phldrT="[Text]" custT="1"/>
      <dgm:spPr>
        <a:effectLst/>
        <a:scene3d>
          <a:camera prst="orthographicFront"/>
          <a:lightRig rig="threePt" dir="t">
            <a:rot lat="0" lon="0" rev="60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gm:spPr>
      <dgm:t>
        <a:bodyPr/>
        <a:lstStyle/>
        <a:p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তরঙ্গ</a:t>
          </a:r>
          <a:endParaRPr lang="en-US" sz="4000" dirty="0"/>
        </a:p>
      </dgm:t>
    </dgm:pt>
    <dgm:pt modelId="{9419F562-CACF-42E5-B75B-B5C067D225E3}" type="parTrans" cxnId="{7463D5C3-CCD8-4CF4-B49A-12ADC8156655}">
      <dgm:prSet/>
      <dgm:spPr/>
      <dgm:t>
        <a:bodyPr/>
        <a:lstStyle/>
        <a:p>
          <a:endParaRPr lang="en-US"/>
        </a:p>
      </dgm:t>
    </dgm:pt>
    <dgm:pt modelId="{F5E07562-2F39-43A9-9BA5-FA9991A5759A}" type="sibTrans" cxnId="{7463D5C3-CCD8-4CF4-B49A-12ADC8156655}">
      <dgm:prSet/>
      <dgm:spPr/>
      <dgm:t>
        <a:bodyPr/>
        <a:lstStyle/>
        <a:p>
          <a:endParaRPr lang="en-US"/>
        </a:p>
      </dgm:t>
    </dgm:pt>
    <dgm:pt modelId="{A0FAFDC7-DB79-4F82-8A3D-638A5D7551D2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অনুপ্রস্থ</a:t>
          </a:r>
          <a:r>
            <a: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তরঙ্গ</a:t>
          </a:r>
          <a:endParaRPr lang="en-US" sz="3200" dirty="0">
            <a:solidFill>
              <a:srgbClr val="7030A0"/>
            </a:solidFill>
          </a:endParaRPr>
        </a:p>
      </dgm:t>
    </dgm:pt>
    <dgm:pt modelId="{617DDD53-63A8-4FC6-9E05-7837ACEB66B5}" type="parTrans" cxnId="{86534696-3F99-48B1-9883-62D650AB1AA7}">
      <dgm:prSet/>
      <dgm:spPr/>
      <dgm:t>
        <a:bodyPr/>
        <a:lstStyle/>
        <a:p>
          <a:endParaRPr lang="en-US"/>
        </a:p>
      </dgm:t>
    </dgm:pt>
    <dgm:pt modelId="{312A3D0B-C1BF-4336-A268-E63BBBA9181A}" type="sibTrans" cxnId="{86534696-3F99-48B1-9883-62D650AB1AA7}">
      <dgm:prSet/>
      <dgm:spPr/>
      <dgm:t>
        <a:bodyPr/>
        <a:lstStyle/>
        <a:p>
          <a:endParaRPr lang="en-US"/>
        </a:p>
      </dgm:t>
    </dgm:pt>
    <dgm:pt modelId="{141D3F18-92B3-43A4-BAFF-4038E285869C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অনুদৈর্ঘ্য</a:t>
          </a:r>
          <a:r>
            <a: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তরঙ্গ</a:t>
          </a:r>
          <a:endParaRPr lang="en-US" sz="3200" dirty="0">
            <a:solidFill>
              <a:srgbClr val="0070C0"/>
            </a:solidFill>
          </a:endParaRPr>
        </a:p>
      </dgm:t>
    </dgm:pt>
    <dgm:pt modelId="{427CDB7E-5034-411E-A4AD-BBC5DF01B045}" type="parTrans" cxnId="{B7661857-8D73-486E-A2BB-3C2E1189C55E}">
      <dgm:prSet/>
      <dgm:spPr/>
      <dgm:t>
        <a:bodyPr/>
        <a:lstStyle/>
        <a:p>
          <a:endParaRPr lang="en-US"/>
        </a:p>
      </dgm:t>
    </dgm:pt>
    <dgm:pt modelId="{8D0D9331-767E-4F70-ACCF-172BECD3735D}" type="sibTrans" cxnId="{B7661857-8D73-486E-A2BB-3C2E1189C55E}">
      <dgm:prSet/>
      <dgm:spPr/>
      <dgm:t>
        <a:bodyPr/>
        <a:lstStyle/>
        <a:p>
          <a:endParaRPr lang="en-US"/>
        </a:p>
      </dgm:t>
    </dgm:pt>
    <dgm:pt modelId="{4F602B43-18B6-408E-9B11-9F4D99A5E3DF}" type="pres">
      <dgm:prSet presAssocID="{5107CE01-1E2E-4B8D-AF6F-709D1E4FD74F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2F292E-E6B9-46ED-9CF6-F27CBCE314F8}" type="pres">
      <dgm:prSet presAssocID="{904746A5-7E77-479A-98F7-C06E62DB838E}" presName="hierRoot1" presStyleCnt="0"/>
      <dgm:spPr/>
      <dgm:t>
        <a:bodyPr/>
        <a:lstStyle/>
        <a:p>
          <a:endParaRPr lang="en-US"/>
        </a:p>
      </dgm:t>
    </dgm:pt>
    <dgm:pt modelId="{EFE9DE28-CCDD-4D1A-8DA0-71B3BCBBA0DD}" type="pres">
      <dgm:prSet presAssocID="{904746A5-7E77-479A-98F7-C06E62DB838E}" presName="composite" presStyleCnt="0"/>
      <dgm:spPr/>
      <dgm:t>
        <a:bodyPr/>
        <a:lstStyle/>
        <a:p>
          <a:endParaRPr lang="en-US"/>
        </a:p>
      </dgm:t>
    </dgm:pt>
    <dgm:pt modelId="{8360DC9D-0C4F-4EF6-A797-675DBC8BB7FC}" type="pres">
      <dgm:prSet presAssocID="{904746A5-7E77-479A-98F7-C06E62DB838E}" presName="background" presStyleLbl="node0" presStyleIdx="0" presStyleCnt="1"/>
      <dgm:spPr>
        <a:effectLst/>
        <a:scene3d>
          <a:camera prst="orthographicFront"/>
          <a:lightRig rig="threePt" dir="t">
            <a:rot lat="0" lon="0" rev="60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n-US"/>
        </a:p>
      </dgm:t>
    </dgm:pt>
    <dgm:pt modelId="{FB5F89B9-57FC-4A82-B06E-4E7AE49ADFAF}" type="pres">
      <dgm:prSet presAssocID="{904746A5-7E77-479A-98F7-C06E62DB838E}" presName="text" presStyleLbl="fgAcc0" presStyleIdx="0" presStyleCnt="1" custAng="0" custScaleX="53754" custScaleY="27354" custLinFactNeighborX="-10036" custLinFactNeighborY="-12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A8E9E4-E7E3-4FE8-925F-2D9830A03964}" type="pres">
      <dgm:prSet presAssocID="{904746A5-7E77-479A-98F7-C06E62DB838E}" presName="hierChild2" presStyleCnt="0"/>
      <dgm:spPr/>
      <dgm:t>
        <a:bodyPr/>
        <a:lstStyle/>
        <a:p>
          <a:endParaRPr lang="en-US"/>
        </a:p>
      </dgm:t>
    </dgm:pt>
    <dgm:pt modelId="{F94AC6A9-BE5C-4FC9-AD76-0C940CD91E30}" type="pres">
      <dgm:prSet presAssocID="{617DDD53-63A8-4FC6-9E05-7837ACEB66B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7278E19-CFA4-4877-B590-8B5095E4B6C0}" type="pres">
      <dgm:prSet presAssocID="{A0FAFDC7-DB79-4F82-8A3D-638A5D7551D2}" presName="hierRoot2" presStyleCnt="0"/>
      <dgm:spPr/>
      <dgm:t>
        <a:bodyPr/>
        <a:lstStyle/>
        <a:p>
          <a:endParaRPr lang="en-US"/>
        </a:p>
      </dgm:t>
    </dgm:pt>
    <dgm:pt modelId="{716EB90B-1BA2-4773-83CE-3A0B0A2465D1}" type="pres">
      <dgm:prSet presAssocID="{A0FAFDC7-DB79-4F82-8A3D-638A5D7551D2}" presName="composite2" presStyleCnt="0"/>
      <dgm:spPr/>
      <dgm:t>
        <a:bodyPr/>
        <a:lstStyle/>
        <a:p>
          <a:endParaRPr lang="en-US"/>
        </a:p>
      </dgm:t>
    </dgm:pt>
    <dgm:pt modelId="{A49E05B3-BE8E-4EFB-9912-753015BAA1C4}" type="pres">
      <dgm:prSet presAssocID="{A0FAFDC7-DB79-4F82-8A3D-638A5D7551D2}" presName="background2" presStyleLbl="node2" presStyleIdx="0" presStyleCnt="2"/>
      <dgm:spPr/>
      <dgm:t>
        <a:bodyPr/>
        <a:lstStyle/>
        <a:p>
          <a:endParaRPr lang="en-US"/>
        </a:p>
      </dgm:t>
    </dgm:pt>
    <dgm:pt modelId="{C2DEE420-2687-4341-ADBC-4D929CEBCDA6}" type="pres">
      <dgm:prSet presAssocID="{A0FAFDC7-DB79-4F82-8A3D-638A5D7551D2}" presName="text2" presStyleLbl="fgAcc2" presStyleIdx="0" presStyleCnt="2" custScaleX="79239" custScaleY="32420" custLinFactNeighborX="-1795" custLinFactNeighborY="-5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75A74-31ED-4C5F-A77B-C9C33790C2B3}" type="pres">
      <dgm:prSet presAssocID="{A0FAFDC7-DB79-4F82-8A3D-638A5D7551D2}" presName="hierChild3" presStyleCnt="0"/>
      <dgm:spPr/>
      <dgm:t>
        <a:bodyPr/>
        <a:lstStyle/>
        <a:p>
          <a:endParaRPr lang="en-US"/>
        </a:p>
      </dgm:t>
    </dgm:pt>
    <dgm:pt modelId="{BF223328-DC65-4477-B769-B0DABD8CDBC4}" type="pres">
      <dgm:prSet presAssocID="{427CDB7E-5034-411E-A4AD-BBC5DF01B04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CE8055D-230A-4AC9-8E3A-08F2BFEB1C48}" type="pres">
      <dgm:prSet presAssocID="{141D3F18-92B3-43A4-BAFF-4038E285869C}" presName="hierRoot2" presStyleCnt="0"/>
      <dgm:spPr/>
      <dgm:t>
        <a:bodyPr/>
        <a:lstStyle/>
        <a:p>
          <a:endParaRPr lang="en-US"/>
        </a:p>
      </dgm:t>
    </dgm:pt>
    <dgm:pt modelId="{D7833748-9039-46C2-AC18-7EF4DEC0A0ED}" type="pres">
      <dgm:prSet presAssocID="{141D3F18-92B3-43A4-BAFF-4038E285869C}" presName="composite2" presStyleCnt="0"/>
      <dgm:spPr/>
      <dgm:t>
        <a:bodyPr/>
        <a:lstStyle/>
        <a:p>
          <a:endParaRPr lang="en-US"/>
        </a:p>
      </dgm:t>
    </dgm:pt>
    <dgm:pt modelId="{5CD3ED04-B6D9-418E-BA7E-E4081AE56012}" type="pres">
      <dgm:prSet presAssocID="{141D3F18-92B3-43A4-BAFF-4038E285869C}" presName="background2" presStyleLbl="node2" presStyleIdx="1" presStyleCnt="2"/>
      <dgm:spPr/>
      <dgm:t>
        <a:bodyPr/>
        <a:lstStyle/>
        <a:p>
          <a:endParaRPr lang="en-US"/>
        </a:p>
      </dgm:t>
    </dgm:pt>
    <dgm:pt modelId="{7EBE5C4F-11FF-417E-9FF9-2F8B5A404DE9}" type="pres">
      <dgm:prSet presAssocID="{141D3F18-92B3-43A4-BAFF-4038E285869C}" presName="text2" presStyleLbl="fgAcc2" presStyleIdx="1" presStyleCnt="2" custScaleX="80429" custScaleY="33665" custLinFactNeighborX="4221" custLinFactNeighborY="-5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A9A09-0FD6-4728-8208-AE8A9DA31E8A}" type="pres">
      <dgm:prSet presAssocID="{141D3F18-92B3-43A4-BAFF-4038E285869C}" presName="hierChild3" presStyleCnt="0"/>
      <dgm:spPr/>
      <dgm:t>
        <a:bodyPr/>
        <a:lstStyle/>
        <a:p>
          <a:endParaRPr lang="en-US"/>
        </a:p>
      </dgm:t>
    </dgm:pt>
  </dgm:ptLst>
  <dgm:cxnLst>
    <dgm:cxn modelId="{279A4939-522E-42CA-AD4A-7077922008EA}" type="presOf" srcId="{617DDD53-63A8-4FC6-9E05-7837ACEB66B5}" destId="{F94AC6A9-BE5C-4FC9-AD76-0C940CD91E30}" srcOrd="0" destOrd="0" presId="urn:microsoft.com/office/officeart/2005/8/layout/hierarchy1"/>
    <dgm:cxn modelId="{E1A86176-B76A-4711-9DAD-869BB4570D3E}" type="presOf" srcId="{A0FAFDC7-DB79-4F82-8A3D-638A5D7551D2}" destId="{C2DEE420-2687-4341-ADBC-4D929CEBCDA6}" srcOrd="0" destOrd="0" presId="urn:microsoft.com/office/officeart/2005/8/layout/hierarchy1"/>
    <dgm:cxn modelId="{86534696-3F99-48B1-9883-62D650AB1AA7}" srcId="{904746A5-7E77-479A-98F7-C06E62DB838E}" destId="{A0FAFDC7-DB79-4F82-8A3D-638A5D7551D2}" srcOrd="0" destOrd="0" parTransId="{617DDD53-63A8-4FC6-9E05-7837ACEB66B5}" sibTransId="{312A3D0B-C1BF-4336-A268-E63BBBA9181A}"/>
    <dgm:cxn modelId="{BAF0D53B-30B2-42D6-A8BE-C104B53671B9}" type="presOf" srcId="{141D3F18-92B3-43A4-BAFF-4038E285869C}" destId="{7EBE5C4F-11FF-417E-9FF9-2F8B5A404DE9}" srcOrd="0" destOrd="0" presId="urn:microsoft.com/office/officeart/2005/8/layout/hierarchy1"/>
    <dgm:cxn modelId="{CD90D4A3-F4CF-45FA-9C81-F9FB5F265CC9}" type="presOf" srcId="{904746A5-7E77-479A-98F7-C06E62DB838E}" destId="{FB5F89B9-57FC-4A82-B06E-4E7AE49ADFAF}" srcOrd="0" destOrd="0" presId="urn:microsoft.com/office/officeart/2005/8/layout/hierarchy1"/>
    <dgm:cxn modelId="{7463D5C3-CCD8-4CF4-B49A-12ADC8156655}" srcId="{5107CE01-1E2E-4B8D-AF6F-709D1E4FD74F}" destId="{904746A5-7E77-479A-98F7-C06E62DB838E}" srcOrd="0" destOrd="0" parTransId="{9419F562-CACF-42E5-B75B-B5C067D225E3}" sibTransId="{F5E07562-2F39-43A9-9BA5-FA9991A5759A}"/>
    <dgm:cxn modelId="{B7661857-8D73-486E-A2BB-3C2E1189C55E}" srcId="{904746A5-7E77-479A-98F7-C06E62DB838E}" destId="{141D3F18-92B3-43A4-BAFF-4038E285869C}" srcOrd="1" destOrd="0" parTransId="{427CDB7E-5034-411E-A4AD-BBC5DF01B045}" sibTransId="{8D0D9331-767E-4F70-ACCF-172BECD3735D}"/>
    <dgm:cxn modelId="{C115B076-56F1-49A7-8083-6C2096E97DEE}" type="presOf" srcId="{5107CE01-1E2E-4B8D-AF6F-709D1E4FD74F}" destId="{4F602B43-18B6-408E-9B11-9F4D99A5E3DF}" srcOrd="0" destOrd="0" presId="urn:microsoft.com/office/officeart/2005/8/layout/hierarchy1"/>
    <dgm:cxn modelId="{78B3DAF4-5111-4771-8EE1-09E3005B264A}" type="presOf" srcId="{427CDB7E-5034-411E-A4AD-BBC5DF01B045}" destId="{BF223328-DC65-4477-B769-B0DABD8CDBC4}" srcOrd="0" destOrd="0" presId="urn:microsoft.com/office/officeart/2005/8/layout/hierarchy1"/>
    <dgm:cxn modelId="{79A17C5D-4943-4EF7-84C9-78A163176A1A}" type="presParOf" srcId="{4F602B43-18B6-408E-9B11-9F4D99A5E3DF}" destId="{732F292E-E6B9-46ED-9CF6-F27CBCE314F8}" srcOrd="0" destOrd="0" presId="urn:microsoft.com/office/officeart/2005/8/layout/hierarchy1"/>
    <dgm:cxn modelId="{3E6BB93C-CC26-4CAC-8D74-44346D5F47C8}" type="presParOf" srcId="{732F292E-E6B9-46ED-9CF6-F27CBCE314F8}" destId="{EFE9DE28-CCDD-4D1A-8DA0-71B3BCBBA0DD}" srcOrd="0" destOrd="0" presId="urn:microsoft.com/office/officeart/2005/8/layout/hierarchy1"/>
    <dgm:cxn modelId="{609D1F33-C29B-445D-9148-51B1FDD75DBD}" type="presParOf" srcId="{EFE9DE28-CCDD-4D1A-8DA0-71B3BCBBA0DD}" destId="{8360DC9D-0C4F-4EF6-A797-675DBC8BB7FC}" srcOrd="0" destOrd="0" presId="urn:microsoft.com/office/officeart/2005/8/layout/hierarchy1"/>
    <dgm:cxn modelId="{B9B1E4CE-EFFE-4FFD-9F3D-925D3C39CA20}" type="presParOf" srcId="{EFE9DE28-CCDD-4D1A-8DA0-71B3BCBBA0DD}" destId="{FB5F89B9-57FC-4A82-B06E-4E7AE49ADFAF}" srcOrd="1" destOrd="0" presId="urn:microsoft.com/office/officeart/2005/8/layout/hierarchy1"/>
    <dgm:cxn modelId="{D5412712-1606-49C8-BD7C-79CFACBD94EB}" type="presParOf" srcId="{732F292E-E6B9-46ED-9CF6-F27CBCE314F8}" destId="{9EA8E9E4-E7E3-4FE8-925F-2D9830A03964}" srcOrd="1" destOrd="0" presId="urn:microsoft.com/office/officeart/2005/8/layout/hierarchy1"/>
    <dgm:cxn modelId="{E477471C-8A94-431D-B75D-B8C8632DF53D}" type="presParOf" srcId="{9EA8E9E4-E7E3-4FE8-925F-2D9830A03964}" destId="{F94AC6A9-BE5C-4FC9-AD76-0C940CD91E30}" srcOrd="0" destOrd="0" presId="urn:microsoft.com/office/officeart/2005/8/layout/hierarchy1"/>
    <dgm:cxn modelId="{E96FD6F6-0F83-47A8-8090-9973E8564510}" type="presParOf" srcId="{9EA8E9E4-E7E3-4FE8-925F-2D9830A03964}" destId="{E7278E19-CFA4-4877-B590-8B5095E4B6C0}" srcOrd="1" destOrd="0" presId="urn:microsoft.com/office/officeart/2005/8/layout/hierarchy1"/>
    <dgm:cxn modelId="{727E8209-89FD-4444-804E-75FC12ECAEEF}" type="presParOf" srcId="{E7278E19-CFA4-4877-B590-8B5095E4B6C0}" destId="{716EB90B-1BA2-4773-83CE-3A0B0A2465D1}" srcOrd="0" destOrd="0" presId="urn:microsoft.com/office/officeart/2005/8/layout/hierarchy1"/>
    <dgm:cxn modelId="{E7CF9787-118D-4B06-A8FA-9CEFF7291A05}" type="presParOf" srcId="{716EB90B-1BA2-4773-83CE-3A0B0A2465D1}" destId="{A49E05B3-BE8E-4EFB-9912-753015BAA1C4}" srcOrd="0" destOrd="0" presId="urn:microsoft.com/office/officeart/2005/8/layout/hierarchy1"/>
    <dgm:cxn modelId="{34AB9670-5DDA-4D61-8327-E8DDBB865150}" type="presParOf" srcId="{716EB90B-1BA2-4773-83CE-3A0B0A2465D1}" destId="{C2DEE420-2687-4341-ADBC-4D929CEBCDA6}" srcOrd="1" destOrd="0" presId="urn:microsoft.com/office/officeart/2005/8/layout/hierarchy1"/>
    <dgm:cxn modelId="{B91A356E-3987-4115-893C-60C3218E68AB}" type="presParOf" srcId="{E7278E19-CFA4-4877-B590-8B5095E4B6C0}" destId="{45A75A74-31ED-4C5F-A77B-C9C33790C2B3}" srcOrd="1" destOrd="0" presId="urn:microsoft.com/office/officeart/2005/8/layout/hierarchy1"/>
    <dgm:cxn modelId="{3EAD25AA-881C-4C69-A593-3CA3CF7F26B6}" type="presParOf" srcId="{9EA8E9E4-E7E3-4FE8-925F-2D9830A03964}" destId="{BF223328-DC65-4477-B769-B0DABD8CDBC4}" srcOrd="2" destOrd="0" presId="urn:microsoft.com/office/officeart/2005/8/layout/hierarchy1"/>
    <dgm:cxn modelId="{0923CC29-F934-436F-A98B-EF70279E7376}" type="presParOf" srcId="{9EA8E9E4-E7E3-4FE8-925F-2D9830A03964}" destId="{8CE8055D-230A-4AC9-8E3A-08F2BFEB1C48}" srcOrd="3" destOrd="0" presId="urn:microsoft.com/office/officeart/2005/8/layout/hierarchy1"/>
    <dgm:cxn modelId="{20E03F35-D824-44DF-89DA-C8984DF6A5EC}" type="presParOf" srcId="{8CE8055D-230A-4AC9-8E3A-08F2BFEB1C48}" destId="{D7833748-9039-46C2-AC18-7EF4DEC0A0ED}" srcOrd="0" destOrd="0" presId="urn:microsoft.com/office/officeart/2005/8/layout/hierarchy1"/>
    <dgm:cxn modelId="{09BE25FB-8141-4661-AA00-678EF1B3E739}" type="presParOf" srcId="{D7833748-9039-46C2-AC18-7EF4DEC0A0ED}" destId="{5CD3ED04-B6D9-418E-BA7E-E4081AE56012}" srcOrd="0" destOrd="0" presId="urn:microsoft.com/office/officeart/2005/8/layout/hierarchy1"/>
    <dgm:cxn modelId="{12D78AFF-C6A9-4A18-8033-B2894F18E56F}" type="presParOf" srcId="{D7833748-9039-46C2-AC18-7EF4DEC0A0ED}" destId="{7EBE5C4F-11FF-417E-9FF9-2F8B5A404DE9}" srcOrd="1" destOrd="0" presId="urn:microsoft.com/office/officeart/2005/8/layout/hierarchy1"/>
    <dgm:cxn modelId="{82550EA8-C670-4249-B694-9A42E5E4F1BC}" type="presParOf" srcId="{8CE8055D-230A-4AC9-8E3A-08F2BFEB1C48}" destId="{9AAA9A09-0FD6-4728-8208-AE8A9DA31E8A}" srcOrd="1" destOrd="0" presId="urn:microsoft.com/office/officeart/2005/8/layout/hierarchy1"/>
  </dgm:cxnLst>
  <dgm:bg>
    <a:effectLst>
      <a:outerShdw blurRad="12700" dist="50800" dir="5400000" algn="ctr" rotWithShape="0">
        <a:srgbClr val="000000">
          <a:alpha val="43137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23328-DC65-4477-B769-B0DABD8CDBC4}">
      <dsp:nvSpPr>
        <dsp:cNvPr id="0" name=""/>
        <dsp:cNvSpPr/>
      </dsp:nvSpPr>
      <dsp:spPr>
        <a:xfrm>
          <a:off x="1938834" y="1354898"/>
          <a:ext cx="1588402" cy="1455409"/>
        </a:xfrm>
        <a:custGeom>
          <a:avLst/>
          <a:gdLst/>
          <a:ahLst/>
          <a:cxnLst/>
          <a:rect l="0" t="0" r="0" b="0"/>
          <a:pathLst>
            <a:path>
              <a:moveTo>
                <a:pt x="1588402" y="0"/>
              </a:moveTo>
              <a:lnTo>
                <a:pt x="1588402" y="1051972"/>
              </a:lnTo>
              <a:lnTo>
                <a:pt x="0" y="1051972"/>
              </a:lnTo>
              <a:lnTo>
                <a:pt x="0" y="14554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AC6A9-BE5C-4FC9-AD76-0C940CD91E30}">
      <dsp:nvSpPr>
        <dsp:cNvPr id="0" name=""/>
        <dsp:cNvSpPr/>
      </dsp:nvSpPr>
      <dsp:spPr>
        <a:xfrm>
          <a:off x="3527237" y="1354898"/>
          <a:ext cx="2594088" cy="145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972"/>
              </a:lnTo>
              <a:lnTo>
                <a:pt x="2594088" y="1051972"/>
              </a:lnTo>
              <a:lnTo>
                <a:pt x="2594088" y="14554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0DC9D-0C4F-4EF6-A797-675DBC8BB7FC}">
      <dsp:nvSpPr>
        <dsp:cNvPr id="0" name=""/>
        <dsp:cNvSpPr/>
      </dsp:nvSpPr>
      <dsp:spPr>
        <a:xfrm>
          <a:off x="2356761" y="598455"/>
          <a:ext cx="2340952" cy="756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60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5F89B9-57FC-4A82-B06E-4E7AE49ADFAF}">
      <dsp:nvSpPr>
        <dsp:cNvPr id="0" name=""/>
        <dsp:cNvSpPr/>
      </dsp:nvSpPr>
      <dsp:spPr>
        <a:xfrm>
          <a:off x="2840643" y="1058143"/>
          <a:ext cx="2340952" cy="756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60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তরঙ্গ</a:t>
          </a:r>
          <a:endParaRPr lang="en-US" sz="4000" kern="1200" dirty="0"/>
        </a:p>
      </dsp:txBody>
      <dsp:txXfrm>
        <a:off x="2862798" y="1080298"/>
        <a:ext cx="2296642" cy="712133"/>
      </dsp:txXfrm>
    </dsp:sp>
    <dsp:sp modelId="{A49E05B3-BE8E-4EFB-9912-753015BAA1C4}">
      <dsp:nvSpPr>
        <dsp:cNvPr id="0" name=""/>
        <dsp:cNvSpPr/>
      </dsp:nvSpPr>
      <dsp:spPr>
        <a:xfrm>
          <a:off x="4395921" y="2810307"/>
          <a:ext cx="3450808" cy="896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EE420-2687-4341-ADBC-4D929CEBCDA6}">
      <dsp:nvSpPr>
        <dsp:cNvPr id="0" name=""/>
        <dsp:cNvSpPr/>
      </dsp:nvSpPr>
      <dsp:spPr>
        <a:xfrm>
          <a:off x="4879803" y="3269995"/>
          <a:ext cx="3450808" cy="896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অনুপ্রস্থ</a:t>
          </a:r>
          <a:r>
            <a:rPr lang="en-US" sz="32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তরঙ্গ</a:t>
          </a:r>
          <a:endParaRPr lang="en-US" sz="3200" kern="1200" dirty="0">
            <a:solidFill>
              <a:srgbClr val="7030A0"/>
            </a:solidFill>
          </a:endParaRPr>
        </a:p>
      </dsp:txBody>
      <dsp:txXfrm>
        <a:off x="4906062" y="3296254"/>
        <a:ext cx="3398290" cy="844019"/>
      </dsp:txXfrm>
    </dsp:sp>
    <dsp:sp modelId="{5CD3ED04-B6D9-418E-BA7E-E4081AE56012}">
      <dsp:nvSpPr>
        <dsp:cNvPr id="0" name=""/>
        <dsp:cNvSpPr/>
      </dsp:nvSpPr>
      <dsp:spPr>
        <a:xfrm>
          <a:off x="187518" y="2810307"/>
          <a:ext cx="3502632" cy="930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BE5C4F-11FF-417E-9FF9-2F8B5A404DE9}">
      <dsp:nvSpPr>
        <dsp:cNvPr id="0" name=""/>
        <dsp:cNvSpPr/>
      </dsp:nvSpPr>
      <dsp:spPr>
        <a:xfrm>
          <a:off x="671400" y="3269995"/>
          <a:ext cx="3502632" cy="930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অনুদৈর্ঘ্য</a:t>
          </a:r>
          <a:r>
            <a:rPr lang="en-US" sz="32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তরঙ্গ</a:t>
          </a:r>
          <a:endParaRPr lang="en-US" sz="3200" kern="1200" dirty="0">
            <a:solidFill>
              <a:srgbClr val="0070C0"/>
            </a:solidFill>
          </a:endParaRPr>
        </a:p>
      </dsp:txBody>
      <dsp:txXfrm>
        <a:off x="698667" y="3297262"/>
        <a:ext cx="3448098" cy="876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FA0C2-1D74-429B-AD39-8644AA12117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F6BB6-0EDD-41B1-8BA5-02D6EB27F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BB6-0EDD-41B1-8BA5-02D6EB27FB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4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BB6-0EDD-41B1-8BA5-02D6EB27FB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4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FBC7-5403-41BC-8893-D8A2F93930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FBC7-5403-41BC-8893-D8A2F93930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74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FBC7-5403-41BC-8893-D8A2F93930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FBC7-5403-41BC-8893-D8A2F93930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2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BB6-0EDD-41B1-8BA5-02D6EB27FB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FBC7-5403-41BC-8893-D8A2F93930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BB6-0EDD-41B1-8BA5-02D6EB27FB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FBC7-5403-41BC-8893-D8A2F93930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0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BB6-0EDD-41B1-8BA5-02D6EB27FB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7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FBC7-5403-41BC-8893-D8A2F93930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BB6-0EDD-41B1-8BA5-02D6EB27FB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8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FBC7-5403-41BC-8893-D8A2F93930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BB6-0EDD-41B1-8BA5-02D6EB27FB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9CCF3A-B04A-4033-8388-CAB3CC15C7D3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51282"/>
      </p:ext>
    </p:extLst>
  </p:cSld>
  <p:clrMapOvr>
    <a:masterClrMapping/>
  </p:clrMapOvr>
  <p:transition spd="slow"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CBAE3D-DC9B-4B40-9CE8-4625A9FA8D40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80219"/>
      </p:ext>
    </p:extLst>
  </p:cSld>
  <p:clrMapOvr>
    <a:masterClrMapping/>
  </p:clrMapOvr>
  <p:transition spd="slow"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34DE7F-543F-417E-A76C-77E5245BE094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14439"/>
      </p:ext>
    </p:extLst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419767-548A-4564-A5FE-51A2CFACD7CF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47898"/>
      </p:ext>
    </p:extLst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03CE1C-8C29-4E68-B443-F51402E93BD3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50798"/>
      </p:ext>
    </p:extLst>
  </p:cSld>
  <p:clrMapOvr>
    <a:masterClrMapping/>
  </p:clrMapOvr>
  <p:transition spd="slow"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60B4F2-AE27-44CB-9785-381CE961E1D6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45864"/>
      </p:ext>
    </p:extLst>
  </p:cSld>
  <p:clrMapOvr>
    <a:masterClrMapping/>
  </p:clrMapOvr>
  <p:transition spd="slow"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9F13ED-5A68-4095-97D7-7616F7F70B19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32144"/>
      </p:ext>
    </p:extLst>
  </p:cSld>
  <p:clrMapOvr>
    <a:masterClrMapping/>
  </p:clrMapOvr>
  <p:transition spd="slow" advClick="0" advTm="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5A1E0B-D7B2-41FD-8BAD-C528852275D5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49643"/>
      </p:ext>
    </p:extLst>
  </p:cSld>
  <p:clrMapOvr>
    <a:masterClrMapping/>
  </p:clrMapOvr>
  <p:transition spd="slow"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82F6AA-4847-4CFC-A60C-332401E0284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56290"/>
      </p:ext>
    </p:extLst>
  </p:cSld>
  <p:clrMapOvr>
    <a:masterClrMapping/>
  </p:clrMapOvr>
  <p:transition spd="slow"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D44EFD-BE71-4752-B59E-38593BA6DB12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05006"/>
      </p:ext>
    </p:extLst>
  </p:cSld>
  <p:clrMapOvr>
    <a:masterClrMapping/>
  </p:clrMapOvr>
  <p:transition spd="slow"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CBB4F6-B0BD-4B93-A4EF-3A6309D10499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47243"/>
      </p:ext>
    </p:extLst>
  </p:cSld>
  <p:clrMapOvr>
    <a:masterClrMapping/>
  </p:clrMapOvr>
  <p:transition spd="slow" advClick="0" advTm="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B07D-516E-4300-A5F1-5CB6B72B00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1F8E-43D5-412F-BAE0-8B10CC90FB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8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5795-8ED4-4F4C-82BD-1800017E87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7C74-CEBC-4EFE-8DF1-32212B7F5A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91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7BEE-094C-4498-BBE5-151056C9C5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96C0-AC91-4706-9EAB-A9DF2EF099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13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E1DA-C67D-4F39-8F4A-1B75C686AF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D4F53-9FAE-4AE0-B5C4-27B14ED133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71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D716-8AC5-4A29-9240-6B7C4E47C9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FED7-1590-4F53-AEC1-05FEDBEE3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90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8B77-0046-42CE-A073-300121CD9F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5ADE-1686-498E-BE6D-9408276CC2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35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A528-9F9D-4CF3-8254-CF430B2938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E65B-8B60-4BE4-A045-ABFE3F74BB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1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D7FA-2808-4238-A9C0-9963C5499B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0CE8-C4AE-4150-95CB-C219A976E2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25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278A-CB22-4E03-854B-58C2FB23AD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154A-1691-405B-A3A6-AA188DD5CF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8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0301-B505-41D0-8E77-A90C0DDAFD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E9AF-4A4B-42F0-8729-8F9897E4C2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90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A7DB-9398-4F83-BBD7-381CA44B88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EBDD-D36B-4DE0-9C28-6BB04C3E4E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B35604-BD4E-4B82-B1E6-FA7093B9530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SutonnyMJ" pitchFamily="2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SutonnyMJ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26055E-B611-4DCF-A2BA-89AC7F10FC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4C0511-A998-4884-BCBC-84661E0805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930400" y="533400"/>
            <a:ext cx="4741863" cy="6096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2060"/>
                </a:solidFill>
                <a:latin typeface="NikoshBAN" pitchFamily="2" charset="0"/>
                <a:cs typeface="Arial" charset="0"/>
              </a:rPr>
              <a:t>সংক্ষিপ্ত </a:t>
            </a:r>
            <a:r>
              <a:rPr lang="bn-BD" sz="3200">
                <a:solidFill>
                  <a:srgbClr val="002060"/>
                </a:solidFill>
                <a:latin typeface="NikoshBAN" pitchFamily="2" charset="0"/>
                <a:cs typeface="Arial" charset="0"/>
              </a:rPr>
              <a:t>পাঠ পরিকল্পনা </a:t>
            </a:r>
            <a:endParaRPr lang="en-US" sz="3200">
              <a:solidFill>
                <a:srgbClr val="002060"/>
              </a:solidFill>
              <a:latin typeface="NikoshBAN" pitchFamily="2" charset="0"/>
              <a:cs typeface="Arial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101600" y="152400"/>
            <a:ext cx="8974667" cy="6586184"/>
            <a:chOff x="0" y="74612"/>
            <a:chExt cx="10287000" cy="674424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29" name="Straight Connector 28"/>
            <p:cNvCxnSpPr/>
            <p:nvPr/>
          </p:nvCxnSpPr>
          <p:spPr>
            <a:xfrm>
              <a:off x="0" y="74612"/>
              <a:ext cx="10287000" cy="158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936095" y="3388319"/>
              <a:ext cx="6624170" cy="2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3273120" y="3356139"/>
              <a:ext cx="6546242" cy="2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0" y="6817264"/>
              <a:ext cx="10287000" cy="1588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Cinema Curta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3"/>
          <a:stretch>
            <a:fillRect/>
          </a:stretch>
        </p:blipFill>
        <p:spPr bwMode="auto">
          <a:xfrm>
            <a:off x="4300538" y="228600"/>
            <a:ext cx="4538662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inema Curta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7"/>
          <a:stretch>
            <a:fillRect/>
          </a:stretch>
        </p:blipFill>
        <p:spPr bwMode="auto">
          <a:xfrm>
            <a:off x="304800" y="228600"/>
            <a:ext cx="3995738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200" y="2667000"/>
            <a:ext cx="8305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sz="5400" dirty="0">
                <a:solidFill>
                  <a:srgbClr val="FFFF00"/>
                </a:solidFill>
                <a:latin typeface="NikoshBAN" pitchFamily="2" charset="0"/>
              </a:rPr>
              <a:t>সবাইকে ফুলেল শুভেচ্ছা</a:t>
            </a:r>
            <a:endParaRPr lang="en-US" sz="5400" dirty="0">
              <a:solidFill>
                <a:srgbClr val="FFFF00"/>
              </a:solidFill>
              <a:latin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95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Wave 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45056"/>
            <a:ext cx="6781800" cy="19976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533400"/>
            <a:ext cx="4267200" cy="707886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অনুদৈর্ঘ্য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1" descr="t1sq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86000"/>
            <a:ext cx="68580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2209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সংকোচন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038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প্রসারণ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ituddots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91105"/>
            <a:ext cx="6730159" cy="24380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199" y="533400"/>
            <a:ext cx="4112525" cy="707886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অনুদৈর্ঘ্য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longituddots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62200"/>
            <a:ext cx="85344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76278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সংকোচন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7627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প্রসারণ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3962400" y="2162890"/>
            <a:ext cx="38100" cy="6565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608075" y="2471097"/>
            <a:ext cx="533400" cy="38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057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8348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কম্পনের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2826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2252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যেদিকে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33400"/>
            <a:ext cx="2971800" cy="83099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অনুদৈর্ঘ্য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495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অনুদৈর্ঘ্য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প্রসারন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762000"/>
            <a:ext cx="4419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6670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অনুপ্রস্থ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অনুদৈর্ঘ্য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3টি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লিখ।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300" y="381000"/>
            <a:ext cx="33528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203200" h="25400"/>
            <a:bevelB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8600" y="1897797"/>
            <a:ext cx="5524500" cy="584775"/>
          </a:xfrm>
          <a:prstGeom prst="rect">
            <a:avLst/>
          </a:prstGeom>
          <a:noFill/>
          <a:ln w="6350" cap="rnd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8600" y="3310154"/>
            <a:ext cx="5524500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তরঙ্গটি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724400"/>
            <a:ext cx="8382000" cy="53340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অনুপ্রস্থ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" name="Picture 52" descr="wa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071522"/>
            <a:ext cx="1499348" cy="106203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228600" y="5943600"/>
            <a:ext cx="8382000" cy="533400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IN" sz="28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অনু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দৈর্ঘ্য</a:t>
            </a:r>
            <a:r>
              <a:rPr lang="bn-IN" sz="28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তরঙ্গ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953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অনুপ্রস্থ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অনুদৈর্ঘ্য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চিহ্নিত চিত্র এঁকে নিয়ে আসবে।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382269">
            <a:off x="354271" y="969288"/>
            <a:ext cx="3221063" cy="707886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 extrusionH="76200" contourW="101600">
            <a:bevelT w="203200" h="25400" prst="relaxedInset"/>
            <a:bevelB w="25400" h="203200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209800" y="533400"/>
            <a:ext cx="5943600" cy="4114800"/>
            <a:chOff x="1447800" y="304800"/>
            <a:chExt cx="6629400" cy="6324600"/>
          </a:xfrm>
        </p:grpSpPr>
        <p:sp>
          <p:nvSpPr>
            <p:cNvPr id="6" name="Rectangle 5"/>
            <p:cNvSpPr/>
            <p:nvPr/>
          </p:nvSpPr>
          <p:spPr>
            <a:xfrm>
              <a:off x="1828800" y="1905000"/>
              <a:ext cx="5181600" cy="3505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447800" y="304800"/>
              <a:ext cx="6629400" cy="1676400"/>
            </a:xfrm>
            <a:prstGeom prst="triangl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0"/>
            <p:cNvGrpSpPr/>
            <p:nvPr/>
          </p:nvGrpSpPr>
          <p:grpSpPr>
            <a:xfrm>
              <a:off x="4114800" y="1981200"/>
              <a:ext cx="3733800" cy="3429000"/>
              <a:chOff x="4114800" y="1981200"/>
              <a:chExt cx="3733800" cy="3429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369138" y="2514599"/>
                <a:ext cx="634325" cy="2731913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extrusionH="76200" contourW="139700">
                <a:bevelT w="203200" prst="relaxedInset"/>
                <a:bevelB/>
                <a:extrusionClr>
                  <a:srgbClr val="C00000"/>
                </a:extrusionClr>
                <a:contourClr>
                  <a:srgbClr val="7030A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67200" y="2819400"/>
                <a:ext cx="82060" cy="22098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203200" prst="relaxedInse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19"/>
              <p:cNvGrpSpPr/>
              <p:nvPr/>
            </p:nvGrpSpPr>
            <p:grpSpPr>
              <a:xfrm>
                <a:off x="4114800" y="3733800"/>
                <a:ext cx="457200" cy="381000"/>
                <a:chOff x="4114800" y="3733800"/>
                <a:chExt cx="457200" cy="3810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4343400" y="3733800"/>
                  <a:ext cx="228600" cy="381000"/>
                </a:xfrm>
                <a:prstGeom prst="ellipse">
                  <a:avLst/>
                </a:prstGeom>
                <a:noFill/>
                <a:ln w="50800"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2032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114800" y="3733800"/>
                  <a:ext cx="228600" cy="381000"/>
                </a:xfrm>
                <a:prstGeom prst="ellipse">
                  <a:avLst/>
                </a:prstGeom>
                <a:noFill/>
                <a:ln w="50800">
                  <a:solidFill>
                    <a:schemeClr val="accent3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203200" prst="relaxedInse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Snip Single Corner Rectangle 17"/>
              <p:cNvSpPr/>
              <p:nvPr/>
            </p:nvSpPr>
            <p:spPr>
              <a:xfrm>
                <a:off x="7010400" y="1981200"/>
                <a:ext cx="838200" cy="3429000"/>
              </a:xfrm>
              <a:prstGeom prst="snip1Rect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4"/>
            <p:cNvGrpSpPr/>
            <p:nvPr/>
          </p:nvGrpSpPr>
          <p:grpSpPr>
            <a:xfrm>
              <a:off x="1828800" y="5410200"/>
              <a:ext cx="6019800" cy="1219200"/>
              <a:chOff x="1828800" y="5410200"/>
              <a:chExt cx="6019800" cy="1219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56936" y="5715000"/>
                <a:ext cx="5943600" cy="533400"/>
              </a:xfrm>
              <a:prstGeom prst="rect">
                <a:avLst/>
              </a:prstGeom>
              <a:solidFill>
                <a:srgbClr val="7030A0"/>
              </a:solidFill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nip Same Side Corner Rectangle 10"/>
              <p:cNvSpPr/>
              <p:nvPr/>
            </p:nvSpPr>
            <p:spPr>
              <a:xfrm flipV="1">
                <a:off x="1828800" y="5410200"/>
                <a:ext cx="6019800" cy="457200"/>
              </a:xfrm>
              <a:prstGeom prst="snip2SameRect">
                <a:avLst>
                  <a:gd name="adj1" fmla="val 0"/>
                  <a:gd name="adj2" fmla="val 0"/>
                </a:avLst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05000" y="6096000"/>
                <a:ext cx="5943600" cy="533400"/>
              </a:xfrm>
              <a:prstGeom prst="rect">
                <a:avLst/>
              </a:prstGeom>
              <a:solidFill>
                <a:srgbClr val="C00000"/>
              </a:solidFill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08" y="442714"/>
            <a:ext cx="5325792" cy="61059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8140" y="381000"/>
            <a:ext cx="3434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629400"/>
            <a:ext cx="9144000" cy="1588"/>
          </a:xfrm>
          <a:prstGeom prst="line">
            <a:avLst/>
          </a:prstGeom>
          <a:ln w="152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6"/>
          <p:cNvGrpSpPr/>
          <p:nvPr/>
        </p:nvGrpSpPr>
        <p:grpSpPr>
          <a:xfrm>
            <a:off x="304800" y="5029200"/>
            <a:ext cx="3056208" cy="1524000"/>
            <a:chOff x="1363392" y="2971800"/>
            <a:chExt cx="3056208" cy="1524000"/>
          </a:xfrm>
        </p:grpSpPr>
        <p:sp>
          <p:nvSpPr>
            <p:cNvPr id="9" name="Flowchart: Direct Access Storage 8"/>
            <p:cNvSpPr/>
            <p:nvPr/>
          </p:nvSpPr>
          <p:spPr>
            <a:xfrm>
              <a:off x="4038600" y="3962400"/>
              <a:ext cx="381000" cy="228600"/>
            </a:xfrm>
            <a:prstGeom prst="flowChartMagneticDrum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1600200" y="3886200"/>
              <a:ext cx="609600" cy="609600"/>
              <a:chOff x="1600200" y="3886200"/>
              <a:chExt cx="609600" cy="609600"/>
            </a:xfrm>
          </p:grpSpPr>
          <p:sp>
            <p:nvSpPr>
              <p:cNvPr id="21" name="Oval 4"/>
              <p:cNvSpPr/>
              <p:nvPr/>
            </p:nvSpPr>
            <p:spPr>
              <a:xfrm>
                <a:off x="1600200" y="38862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6"/>
              <p:cNvSpPr/>
              <p:nvPr/>
            </p:nvSpPr>
            <p:spPr>
              <a:xfrm>
                <a:off x="1710396" y="4010464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2032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>
              <a:off x="3276600" y="3886200"/>
              <a:ext cx="609600" cy="609600"/>
              <a:chOff x="1600200" y="3886200"/>
              <a:chExt cx="609600" cy="6096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600200" y="38862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710396" y="4010464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2032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Snip Single Corner Rectangle 11"/>
            <p:cNvSpPr/>
            <p:nvPr/>
          </p:nvSpPr>
          <p:spPr>
            <a:xfrm>
              <a:off x="1371600" y="3124200"/>
              <a:ext cx="2895600" cy="1143000"/>
            </a:xfrm>
            <a:prstGeom prst="snip1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81400" y="3505200"/>
              <a:ext cx="4572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24000" y="3505200"/>
              <a:ext cx="30480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57400" y="3505200"/>
              <a:ext cx="30480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76732" y="3505200"/>
              <a:ext cx="30480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000" y="3505200"/>
              <a:ext cx="30480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nip Single Corner Rectangle 17"/>
            <p:cNvSpPr/>
            <p:nvPr/>
          </p:nvSpPr>
          <p:spPr>
            <a:xfrm>
              <a:off x="1363392" y="2971800"/>
              <a:ext cx="2743200" cy="228600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5 -3.27475E-6 L 0.79965 -0.0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kern="0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01712963604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-216284">
            <a:off x="5768975" y="1793875"/>
            <a:ext cx="13636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4198" y="1680878"/>
            <a:ext cx="1752600" cy="1591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8730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981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610683"/>
            <a:ext cx="8382000" cy="283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 তা বলতে পারবে</a:t>
            </a:r>
          </a:p>
          <a:p>
            <a:pPr>
              <a:lnSpc>
                <a:spcPct val="130000"/>
              </a:lnSpc>
            </a:pP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প্রকারভেদ বর্ণনা করতে পারবে</a:t>
            </a:r>
            <a:endParaRPr lang="en-US" sz="28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অনুপ্রস্থ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অনুদৈর্ঘ্য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33400"/>
            <a:ext cx="5715000" cy="86177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 extrusionH="76200" contourW="101600">
            <a:bevelT w="203200" h="25400" prst="relaxedInset"/>
            <a:bevelB w="25400" h="203200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457200"/>
            <a:ext cx="2286000" cy="830997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292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271d8b5-4233-40fe-8623-8c873664996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828800"/>
            <a:ext cx="4819650" cy="124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733800"/>
            <a:ext cx="8382000" cy="259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অন্যস্থানে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কণাগুলোকে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524000"/>
            <a:ext cx="5029200" cy="6606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203200" h="254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810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কনাগুলোর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কণাগুলোর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286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অন্যস্থানে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996625"/>
            <a:ext cx="8534400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40603"/>
            <a:ext cx="662940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203200" h="254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648200"/>
            <a:ext cx="7239000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466221"/>
            <a:ext cx="7239000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উপরিপাতন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/>
      <p:bldP spid="16" grpId="0"/>
      <p:bldP spid="11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457200"/>
            <a:ext cx="5486400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প্রকারভেদ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216117"/>
              </p:ext>
            </p:extLst>
          </p:nvPr>
        </p:nvGraphicFramePr>
        <p:xfrm>
          <a:off x="381000" y="1244600"/>
          <a:ext cx="841248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762000"/>
            <a:ext cx="35052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54000" h="25400" prst="coolSlant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590800"/>
            <a:ext cx="7010400" cy="741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29718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অনুপ্রস্থ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 descr="2ZqLBt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28800"/>
            <a:ext cx="6324600" cy="2695575"/>
          </a:xfrm>
          <a:prstGeom prst="rect">
            <a:avLst/>
          </a:prstGeom>
        </p:spPr>
      </p:pic>
      <p:pic>
        <p:nvPicPr>
          <p:cNvPr id="7" name="Picture 6" descr="small 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667000"/>
            <a:ext cx="6946900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057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886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267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দড়ি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743200"/>
            <a:ext cx="1371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তরঙ্গ দৈর্ঘ্য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2590800"/>
            <a:ext cx="1752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তরঙ্গের গতি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479357"/>
            <a:ext cx="1447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তরঙ্গশীর্ষ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724400"/>
            <a:ext cx="1371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তরঙ্গপাদ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67400" y="3048000"/>
            <a:ext cx="2133600" cy="4580"/>
          </a:xfrm>
          <a:prstGeom prst="straightConnector1">
            <a:avLst/>
          </a:prstGeom>
          <a:ln w="25400" cap="rnd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498884" y="3044916"/>
            <a:ext cx="45262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104606" y="4420394"/>
            <a:ext cx="533400" cy="746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123406" y="3886994"/>
            <a:ext cx="457200" cy="3032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1676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2438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কম্পনের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উপর-নিচ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ডানে-বামে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3048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অনুভুমিক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লম্বালম্বি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33400"/>
            <a:ext cx="44958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অনুপ্রস্থ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953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647182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অনুপ্রস্থ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বিন্দুকে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তরঙ্গশীর্ষ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সর্বোনিম্ন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বিন্দুকে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তরঙ্গপাদ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8" grpId="0" animBg="1"/>
      <p:bldP spid="9" grpId="0"/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330</Words>
  <Application>Microsoft Office PowerPoint</Application>
  <PresentationFormat>On-screen Show (4:3)</PresentationFormat>
  <Paragraphs>88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</dc:creator>
  <cp:lastModifiedBy>ismail - [2010]</cp:lastModifiedBy>
  <cp:revision>227</cp:revision>
  <dcterms:created xsi:type="dcterms:W3CDTF">2006-08-16T00:00:00Z</dcterms:created>
  <dcterms:modified xsi:type="dcterms:W3CDTF">2020-12-29T14:19:30Z</dcterms:modified>
</cp:coreProperties>
</file>