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00FF"/>
    <a:srgbClr val="3333FF"/>
    <a:srgbClr val="339966"/>
    <a:srgbClr val="0066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4" autoAdjust="0"/>
    <p:restoredTop sz="94660"/>
  </p:normalViewPr>
  <p:slideViewPr>
    <p:cSldViewPr>
      <p:cViewPr>
        <p:scale>
          <a:sx n="75" d="100"/>
          <a:sy n="75" d="100"/>
        </p:scale>
        <p:origin x="-2074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4E7B-4CCD-4E4D-BFDC-311E85647E4F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D1FE-E838-43BC-BA22-2DC330B71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D1FE-E838-43BC-BA22-2DC330B715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akimosma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8763000" cy="1015663"/>
          </a:xfrm>
          <a:prstGeom prst="rect">
            <a:avLst/>
          </a:prstGeom>
          <a:noFill/>
          <a:ln>
            <a:solidFill>
              <a:srgbClr val="66FF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60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v›`vix Avwjg gv`ivmvi cÿ nB‡Z</a:t>
            </a:r>
            <a:endParaRPr lang="en-US" sz="20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47885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শুভেচ্চা</a:t>
            </a:r>
          </a:p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399" cy="6400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কর্মচারী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220" name="Group 8219"/>
          <p:cNvGrpSpPr/>
          <p:nvPr/>
        </p:nvGrpSpPr>
        <p:grpSpPr>
          <a:xfrm>
            <a:off x="198438" y="1043549"/>
            <a:ext cx="8718550" cy="5368939"/>
            <a:chOff x="198438" y="1043549"/>
            <a:chExt cx="8718550" cy="5368939"/>
          </a:xfrm>
        </p:grpSpPr>
        <p:pic>
          <p:nvPicPr>
            <p:cNvPr id="6147" name="Picture 3" descr="E:\TEACHER PHOTO\teacher photo\teacher photo\MD. Tariaul Jsla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1" y="5231606"/>
              <a:ext cx="628650" cy="74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19" name="Group 8218"/>
            <p:cNvGrpSpPr/>
            <p:nvPr/>
          </p:nvGrpSpPr>
          <p:grpSpPr>
            <a:xfrm>
              <a:off x="198438" y="1043549"/>
              <a:ext cx="8718550" cy="5368939"/>
              <a:chOff x="198438" y="1043549"/>
              <a:chExt cx="8718550" cy="5368939"/>
            </a:xfrm>
          </p:grpSpPr>
          <p:grpSp>
            <p:nvGrpSpPr>
              <p:cNvPr id="7167" name="Group 1183"/>
              <p:cNvGrpSpPr>
                <a:grpSpLocks noChangeAspect="1"/>
              </p:cNvGrpSpPr>
              <p:nvPr/>
            </p:nvGrpSpPr>
            <p:grpSpPr bwMode="auto">
              <a:xfrm>
                <a:off x="198438" y="1043549"/>
                <a:ext cx="8718550" cy="5368939"/>
                <a:chOff x="197" y="657"/>
                <a:chExt cx="5492" cy="3411"/>
              </a:xfrm>
            </p:grpSpPr>
            <p:grpSp>
              <p:nvGrpSpPr>
                <p:cNvPr id="7169" name="Group 1384"/>
                <p:cNvGrpSpPr>
                  <a:grpSpLocks/>
                </p:cNvGrpSpPr>
                <p:nvPr/>
              </p:nvGrpSpPr>
              <p:grpSpPr bwMode="auto">
                <a:xfrm>
                  <a:off x="197" y="657"/>
                  <a:ext cx="5426" cy="3411"/>
                  <a:chOff x="197" y="657"/>
                  <a:chExt cx="5426" cy="3411"/>
                </a:xfrm>
              </p:grpSpPr>
              <p:sp>
                <p:nvSpPr>
                  <p:cNvPr id="8017" name="Rectangle 1184"/>
                  <p:cNvSpPr>
                    <a:spLocks noChangeArrowheads="1"/>
                  </p:cNvSpPr>
                  <p:nvPr/>
                </p:nvSpPr>
                <p:spPr bwMode="auto">
                  <a:xfrm>
                    <a:off x="2414" y="657"/>
                    <a:ext cx="1263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Teacher’s Employees Statement of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18" name="Rectangle 1185"/>
                  <p:cNvSpPr>
                    <a:spLocks noChangeArrowheads="1"/>
                  </p:cNvSpPr>
                  <p:nvPr/>
                </p:nvSpPr>
                <p:spPr bwMode="auto">
                  <a:xfrm>
                    <a:off x="3575" y="657"/>
                    <a:ext cx="58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19" name="Rectangle 1186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763"/>
                    <a:ext cx="1282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Mandari Alim Madrasah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0" name="Rectangle 1187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763"/>
                    <a:ext cx="81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1" name="Rectangle 1188"/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910"/>
                    <a:ext cx="170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P.O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2" name="Rectangle 1189"/>
                  <p:cNvSpPr>
                    <a:spLocks noChangeArrowheads="1"/>
                  </p:cNvSpPr>
                  <p:nvPr/>
                </p:nvSpPr>
                <p:spPr bwMode="auto">
                  <a:xfrm>
                    <a:off x="2192" y="910"/>
                    <a:ext cx="65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3" name="Rectangle 1190"/>
                  <p:cNvSpPr>
                    <a:spLocks noChangeArrowheads="1"/>
                  </p:cNvSpPr>
                  <p:nvPr/>
                </p:nvSpPr>
                <p:spPr bwMode="auto">
                  <a:xfrm>
                    <a:off x="2220" y="910"/>
                    <a:ext cx="58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4" name="Rectangle 1191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910"/>
                    <a:ext cx="591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Mahamaya, P.S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5" name="Rectangle 1192"/>
                  <p:cNvSpPr>
                    <a:spLocks noChangeArrowheads="1"/>
                  </p:cNvSpPr>
                  <p:nvPr/>
                </p:nvSpPr>
                <p:spPr bwMode="auto">
                  <a:xfrm>
                    <a:off x="2765" y="910"/>
                    <a:ext cx="65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6" name="Rectangle 1193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910"/>
                    <a:ext cx="58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7" name="Rectangle 1194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910"/>
                    <a:ext cx="814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Chandpur Sadar. Zilla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8" name="Rectangle 1195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910"/>
                    <a:ext cx="65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29" name="Rectangle 1196"/>
                  <p:cNvSpPr>
                    <a:spLocks noChangeArrowheads="1"/>
                  </p:cNvSpPr>
                  <p:nvPr/>
                </p:nvSpPr>
                <p:spPr bwMode="auto">
                  <a:xfrm>
                    <a:off x="3578" y="910"/>
                    <a:ext cx="383" cy="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Chandpur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0" name="Rectangle 1197"/>
                  <p:cNvSpPr>
                    <a:spLocks noChangeArrowheads="1"/>
                  </p:cNvSpPr>
                  <p:nvPr/>
                </p:nvSpPr>
                <p:spPr bwMode="auto">
                  <a:xfrm>
                    <a:off x="3907" y="92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.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1" name="Rectangle 1198"/>
                  <p:cNvSpPr>
                    <a:spLocks noChangeArrowheads="1"/>
                  </p:cNvSpPr>
                  <p:nvPr/>
                </p:nvSpPr>
                <p:spPr bwMode="auto">
                  <a:xfrm>
                    <a:off x="3924" y="92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2" name="Rectangle 119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1013"/>
                    <a:ext cx="30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Index No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3" name="Rectangle 1200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101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4" name="Rectangle 1201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1013"/>
                    <a:ext cx="581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0701102202, EIIN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5" name="Rectangle 1202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01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6" name="Rectangle 1203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3"/>
                    <a:ext cx="95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103550, Madrasah Board Code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7" name="Rectangle 1204"/>
                  <p:cNvSpPr>
                    <a:spLocks noChangeArrowheads="1"/>
                  </p:cNvSpPr>
                  <p:nvPr/>
                </p:nvSpPr>
                <p:spPr bwMode="auto">
                  <a:xfrm>
                    <a:off x="3249" y="101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8" name="Rectangle 1205"/>
                  <p:cNvSpPr>
                    <a:spLocks noChangeArrowheads="1"/>
                  </p:cNvSpPr>
                  <p:nvPr/>
                </p:nvSpPr>
                <p:spPr bwMode="auto">
                  <a:xfrm>
                    <a:off x="3273" y="1013"/>
                    <a:ext cx="29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18471,.E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39" name="Rectangle 1206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101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0" name="Rectangle 1207"/>
                  <p:cNvSpPr>
                    <a:spLocks noChangeArrowheads="1"/>
                  </p:cNvSpPr>
                  <p:nvPr/>
                </p:nvSpPr>
                <p:spPr bwMode="auto">
                  <a:xfrm>
                    <a:off x="3554" y="1013"/>
                    <a:ext cx="159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mail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1" name="Rectangle 1208"/>
                  <p:cNvSpPr>
                    <a:spLocks noChangeArrowheads="1"/>
                  </p:cNvSpPr>
                  <p:nvPr/>
                </p:nvSpPr>
                <p:spPr bwMode="auto">
                  <a:xfrm>
                    <a:off x="3681" y="101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2" name="Rectangle 1209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01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3" name="Rectangle 1210"/>
                  <p:cNvSpPr>
                    <a:spLocks noChangeArrowheads="1"/>
                  </p:cNvSpPr>
                  <p:nvPr/>
                </p:nvSpPr>
                <p:spPr bwMode="auto">
                  <a:xfrm>
                    <a:off x="3722" y="1013"/>
                    <a:ext cx="812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mandari1928@yahoo.com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4" name="Rectangle 1211"/>
                  <p:cNvSpPr>
                    <a:spLocks noChangeArrowheads="1"/>
                  </p:cNvSpPr>
                  <p:nvPr/>
                </p:nvSpPr>
                <p:spPr bwMode="auto">
                  <a:xfrm>
                    <a:off x="4479" y="101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5" name="Rectangle 1212"/>
                  <p:cNvSpPr>
                    <a:spLocks noChangeArrowheads="1"/>
                  </p:cNvSpPr>
                  <p:nvPr/>
                </p:nvSpPr>
                <p:spPr bwMode="auto">
                  <a:xfrm>
                    <a:off x="3722" y="1091"/>
                    <a:ext cx="757" cy="4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46" name="Rectangle 1213"/>
                  <p:cNvSpPr>
                    <a:spLocks noChangeArrowheads="1"/>
                  </p:cNvSpPr>
                  <p:nvPr/>
                </p:nvSpPr>
                <p:spPr bwMode="auto">
                  <a:xfrm>
                    <a:off x="2995" y="110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7" name="Rectangle 1214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19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8" name="Rectangle 1215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28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49" name="Rectangle 1216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37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0" name="Rectangle 1217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45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1" name="Rectangle 1218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54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2" name="Rectangle 1219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638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3" name="Rectangle 1220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727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4" name="Rectangle 1221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816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5" name="Rectangle 1222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906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6" name="Rectangle 1223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1995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7" name="Rectangle 1224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084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8" name="Rectangle 1225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17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59" name="Rectangle 1226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26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0" name="Rectangle 1227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35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1" name="Rectangle 1228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4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2" name="Rectangle 1229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5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3" name="Rectangle 1230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6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4" name="Rectangle 1231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70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5" name="Rectangle 1232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798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6" name="Rectangle 1233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888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7" name="Rectangle 1234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2977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8" name="Rectangle 1235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066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69" name="Rectangle 1236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155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0" name="Rectangle 1237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245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1" name="Rectangle 1238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334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2" name="Rectangle 1239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42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3" name="Rectangle 1240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51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4" name="Rectangle 1241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60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5" name="Rectangle 1242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69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6" name="Rectangle 1243"/>
                  <p:cNvSpPr>
                    <a:spLocks noChangeArrowheads="1"/>
                  </p:cNvSpPr>
                  <p:nvPr/>
                </p:nvSpPr>
                <p:spPr bwMode="auto">
                  <a:xfrm>
                    <a:off x="5576" y="378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7" name="Rectangle 1244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387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8" name="Rectangle 1245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395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79" name="Rectangle 1246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1241"/>
                    <a:ext cx="9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Sl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0" name="Rectangle 1247"/>
                  <p:cNvSpPr>
                    <a:spLocks noChangeArrowheads="1"/>
                  </p:cNvSpPr>
                  <p:nvPr/>
                </p:nvSpPr>
                <p:spPr bwMode="auto">
                  <a:xfrm>
                    <a:off x="290" y="12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1" name="Rectangle 1248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1330"/>
                    <a:ext cx="138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No.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2" name="Rectangle 1249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3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3" name="Rectangle 1250"/>
                  <p:cNvSpPr>
                    <a:spLocks noChangeArrowheads="1"/>
                  </p:cNvSpPr>
                  <p:nvPr/>
                </p:nvSpPr>
                <p:spPr bwMode="auto">
                  <a:xfrm>
                    <a:off x="517" y="1241"/>
                    <a:ext cx="172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Nam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4" name="Rectangle 1251"/>
                  <p:cNvSpPr>
                    <a:spLocks noChangeArrowheads="1"/>
                  </p:cNvSpPr>
                  <p:nvPr/>
                </p:nvSpPr>
                <p:spPr bwMode="auto">
                  <a:xfrm>
                    <a:off x="655" y="1241"/>
                    <a:ext cx="454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e, Designation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5" name="Rectangle 1252"/>
                  <p:cNvSpPr>
                    <a:spLocks noChangeArrowheads="1"/>
                  </p:cNvSpPr>
                  <p:nvPr/>
                </p:nvSpPr>
                <p:spPr bwMode="auto">
                  <a:xfrm>
                    <a:off x="1067" y="12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6" name="Rectangle 1253"/>
                  <p:cNvSpPr>
                    <a:spLocks noChangeArrowheads="1"/>
                  </p:cNvSpPr>
                  <p:nvPr/>
                </p:nvSpPr>
                <p:spPr bwMode="auto">
                  <a:xfrm>
                    <a:off x="507" y="1330"/>
                    <a:ext cx="61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Index No &amp; Date of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7" name="Rectangle 1254"/>
                  <p:cNvSpPr>
                    <a:spLocks noChangeArrowheads="1"/>
                  </p:cNvSpPr>
                  <p:nvPr/>
                </p:nvSpPr>
                <p:spPr bwMode="auto">
                  <a:xfrm>
                    <a:off x="1077" y="13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8" name="Rectangle 1255"/>
                  <p:cNvSpPr>
                    <a:spLocks noChangeArrowheads="1"/>
                  </p:cNvSpPr>
                  <p:nvPr/>
                </p:nvSpPr>
                <p:spPr bwMode="auto">
                  <a:xfrm>
                    <a:off x="718" y="1420"/>
                    <a:ext cx="18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Birth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89" name="Rectangle 1256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4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0" name="Rectangle 125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241"/>
                    <a:ext cx="38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Joning date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1" name="Rectangle 1258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1330"/>
                    <a:ext cx="37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as a teacher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2" name="Rectangle 1259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13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3" name="Rectangle 12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1241"/>
                    <a:ext cx="46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Joning date of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4" name="Rectangle 126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1330"/>
                    <a:ext cx="26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present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5" name="Rectangle 1262"/>
                  <p:cNvSpPr>
                    <a:spLocks noChangeArrowheads="1"/>
                  </p:cNvSpPr>
                  <p:nvPr/>
                </p:nvSpPr>
                <p:spPr bwMode="auto">
                  <a:xfrm>
                    <a:off x="1714" y="1420"/>
                    <a:ext cx="33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Institution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6" name="Rectangle 1263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14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7" name="Rectangle 1264"/>
                  <p:cNvSpPr>
                    <a:spLocks noChangeArrowheads="1"/>
                  </p:cNvSpPr>
                  <p:nvPr/>
                </p:nvSpPr>
                <p:spPr bwMode="auto">
                  <a:xfrm>
                    <a:off x="2225" y="1241"/>
                    <a:ext cx="4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Educational   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8" name="Rectangle 1265"/>
                  <p:cNvSpPr>
                    <a:spLocks noChangeArrowheads="1"/>
                  </p:cNvSpPr>
                  <p:nvPr/>
                </p:nvSpPr>
                <p:spPr bwMode="auto">
                  <a:xfrm>
                    <a:off x="2193" y="1330"/>
                    <a:ext cx="44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Qualifications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99" name="Rectangle 1266"/>
                  <p:cNvSpPr>
                    <a:spLocks noChangeArrowheads="1"/>
                  </p:cNvSpPr>
                  <p:nvPr/>
                </p:nvSpPr>
                <p:spPr bwMode="auto">
                  <a:xfrm>
                    <a:off x="2597" y="13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0" name="Rectangle 1267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0"/>
                    <a:ext cx="299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             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1" name="Rectangle 1268"/>
                  <p:cNvSpPr>
                    <a:spLocks noChangeArrowheads="1"/>
                  </p:cNvSpPr>
                  <p:nvPr/>
                </p:nvSpPr>
                <p:spPr bwMode="auto">
                  <a:xfrm>
                    <a:off x="2662" y="14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2" name="Rectangle 1269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1241"/>
                    <a:ext cx="49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Teacher Adress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3" name="Rectangle 1270"/>
                  <p:cNvSpPr>
                    <a:spLocks noChangeArrowheads="1"/>
                  </p:cNvSpPr>
                  <p:nvPr/>
                </p:nvSpPr>
                <p:spPr bwMode="auto">
                  <a:xfrm>
                    <a:off x="3259" y="12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4" name="Rectangle 1271"/>
                  <p:cNvSpPr>
                    <a:spLocks noChangeArrowheads="1"/>
                  </p:cNvSpPr>
                  <p:nvPr/>
                </p:nvSpPr>
                <p:spPr bwMode="auto">
                  <a:xfrm>
                    <a:off x="3476" y="1241"/>
                    <a:ext cx="302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Date of 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5" name="Rectangle 1272"/>
                  <p:cNvSpPr>
                    <a:spLocks noChangeArrowheads="1"/>
                  </p:cNvSpPr>
                  <p:nvPr/>
                </p:nvSpPr>
                <p:spPr bwMode="auto">
                  <a:xfrm>
                    <a:off x="3740" y="1228"/>
                    <a:ext cx="55" cy="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st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6" name="Rectangle 1273"/>
                  <p:cNvSpPr>
                    <a:spLocks noChangeArrowheads="1"/>
                  </p:cNvSpPr>
                  <p:nvPr/>
                </p:nvSpPr>
                <p:spPr bwMode="auto">
                  <a:xfrm>
                    <a:off x="3773" y="12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7" name="Rectangle 1274"/>
                  <p:cNvSpPr>
                    <a:spLocks noChangeArrowheads="1"/>
                  </p:cNvSpPr>
                  <p:nvPr/>
                </p:nvSpPr>
                <p:spPr bwMode="auto">
                  <a:xfrm>
                    <a:off x="3547" y="1330"/>
                    <a:ext cx="188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MPO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8" name="Rectangle 1275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13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09" name="Rectangle 1276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1420"/>
                    <a:ext cx="25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Include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0" name="Rectangle 1277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14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1" name="Rectangle 1278"/>
                  <p:cNvSpPr>
                    <a:spLocks noChangeArrowheads="1"/>
                  </p:cNvSpPr>
                  <p:nvPr/>
                </p:nvSpPr>
                <p:spPr bwMode="auto">
                  <a:xfrm>
                    <a:off x="4051" y="12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2" name="Rectangle 1279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1330"/>
                    <a:ext cx="318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Pay Scale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3" name="Rectangle 1280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133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4" name="Rectangle 1281"/>
                  <p:cNvSpPr>
                    <a:spLocks noChangeArrowheads="1"/>
                  </p:cNvSpPr>
                  <p:nvPr/>
                </p:nvSpPr>
                <p:spPr bwMode="auto">
                  <a:xfrm>
                    <a:off x="4051" y="14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5" name="Rectangle 1282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1242"/>
                    <a:ext cx="18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Total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6" name="Rectangle 1283"/>
                  <p:cNvSpPr>
                    <a:spLocks noChangeArrowheads="1"/>
                  </p:cNvSpPr>
                  <p:nvPr/>
                </p:nvSpPr>
                <p:spPr bwMode="auto">
                  <a:xfrm>
                    <a:off x="4279" y="1324"/>
                    <a:ext cx="321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Experience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7" name="Rectangle 1284"/>
                  <p:cNvSpPr>
                    <a:spLocks noChangeArrowheads="1"/>
                  </p:cNvSpPr>
                  <p:nvPr/>
                </p:nvSpPr>
                <p:spPr bwMode="auto">
                  <a:xfrm>
                    <a:off x="4572" y="1318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8" name="Rectangle 1285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241"/>
                    <a:ext cx="74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19" name="Rectangle 1286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1241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0" name="Rectangle 1287"/>
                  <p:cNvSpPr>
                    <a:spLocks noChangeArrowheads="1"/>
                  </p:cNvSpPr>
                  <p:nvPr/>
                </p:nvSpPr>
                <p:spPr bwMode="auto">
                  <a:xfrm>
                    <a:off x="4715" y="1241"/>
                    <a:ext cx="40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mail Adress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1" name="Rectangle 1288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1330"/>
                    <a:ext cx="274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&amp; Phon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2" name="Rectangle 1289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1420"/>
                    <a:ext cx="27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Number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3" name="Rectangle 1290"/>
                  <p:cNvSpPr>
                    <a:spLocks noChangeArrowheads="1"/>
                  </p:cNvSpPr>
                  <p:nvPr/>
                </p:nvSpPr>
                <p:spPr bwMode="auto">
                  <a:xfrm>
                    <a:off x="4970" y="1420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4" name="Rectangle 1291"/>
                  <p:cNvSpPr>
                    <a:spLocks noChangeArrowheads="1"/>
                  </p:cNvSpPr>
                  <p:nvPr/>
                </p:nvSpPr>
                <p:spPr bwMode="auto">
                  <a:xfrm>
                    <a:off x="5206" y="1241"/>
                    <a:ext cx="23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Picture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5" name="Rectangle 1292"/>
                  <p:cNvSpPr>
                    <a:spLocks noChangeArrowheads="1"/>
                  </p:cNvSpPr>
                  <p:nvPr/>
                </p:nvSpPr>
                <p:spPr bwMode="auto">
                  <a:xfrm>
                    <a:off x="5408" y="124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2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7" name="Line 1294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8" name="Line 1295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9" name="Rectangle 1296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0" name="Line 1297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1" name="Line 1298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2" name="Rectangle 1299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1238"/>
                    <a:ext cx="190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3" name="Line 1300"/>
                  <p:cNvSpPr>
                    <a:spLocks noChangeShapeType="1"/>
                  </p:cNvSpPr>
                  <p:nvPr/>
                </p:nvSpPr>
                <p:spPr bwMode="auto">
                  <a:xfrm>
                    <a:off x="200" y="1238"/>
                    <a:ext cx="190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4" name="Rectangle 1301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5" name="Line 1302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6" name="Line 1303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7" name="Rectangle 130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238"/>
                    <a:ext cx="79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8" name="Line 1305"/>
                  <p:cNvSpPr>
                    <a:spLocks noChangeShapeType="1"/>
                  </p:cNvSpPr>
                  <p:nvPr/>
                </p:nvSpPr>
                <p:spPr bwMode="auto">
                  <a:xfrm>
                    <a:off x="393" y="1238"/>
                    <a:ext cx="79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9" name="Rectangle 1306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0" name="Line 1307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1" name="Line 1308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2" name="Rectangle 1309"/>
                  <p:cNvSpPr>
                    <a:spLocks noChangeArrowheads="1"/>
                  </p:cNvSpPr>
                  <p:nvPr/>
                </p:nvSpPr>
                <p:spPr bwMode="auto">
                  <a:xfrm>
                    <a:off x="1194" y="1238"/>
                    <a:ext cx="4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3" name="Line 1310"/>
                  <p:cNvSpPr>
                    <a:spLocks noChangeShapeType="1"/>
                  </p:cNvSpPr>
                  <p:nvPr/>
                </p:nvSpPr>
                <p:spPr bwMode="auto">
                  <a:xfrm>
                    <a:off x="1194" y="1238"/>
                    <a:ext cx="42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4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1619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5" name="Line 1312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6" name="Line 1313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7" name="Rectangle 1314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1238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8" name="Line 1315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1238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9" name="Rectangle 1316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0" name="Line 1317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1" name="Line 1318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2" name="Rectangle 1319"/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1238"/>
                    <a:ext cx="58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3" name="Line 1320"/>
                  <p:cNvSpPr>
                    <a:spLocks noChangeShapeType="1"/>
                  </p:cNvSpPr>
                  <p:nvPr/>
                </p:nvSpPr>
                <p:spPr bwMode="auto">
                  <a:xfrm>
                    <a:off x="2103" y="1238"/>
                    <a:ext cx="58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4" name="Rectangle 132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238"/>
                    <a:ext cx="2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5" name="Line 132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238"/>
                    <a:ext cx="2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6" name="Line 1323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7" name="Rectangle 1324"/>
                  <p:cNvSpPr>
                    <a:spLocks noChangeArrowheads="1"/>
                  </p:cNvSpPr>
                  <p:nvPr/>
                </p:nvSpPr>
                <p:spPr bwMode="auto">
                  <a:xfrm>
                    <a:off x="2690" y="1238"/>
                    <a:ext cx="692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8" name="Line 1325"/>
                  <p:cNvSpPr>
                    <a:spLocks noChangeShapeType="1"/>
                  </p:cNvSpPr>
                  <p:nvPr/>
                </p:nvSpPr>
                <p:spPr bwMode="auto">
                  <a:xfrm>
                    <a:off x="2690" y="1238"/>
                    <a:ext cx="692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9" name="Rectangle 1326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0" name="Line 1327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1" name="Line 1328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2" name="Rectangle 1329"/>
                  <p:cNvSpPr>
                    <a:spLocks noChangeArrowheads="1"/>
                  </p:cNvSpPr>
                  <p:nvPr/>
                </p:nvSpPr>
                <p:spPr bwMode="auto">
                  <a:xfrm>
                    <a:off x="3385" y="1238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3" name="Line 1330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1238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4" name="Rectangle 1331"/>
                  <p:cNvSpPr>
                    <a:spLocks noChangeArrowheads="1"/>
                  </p:cNvSpPr>
                  <p:nvPr/>
                </p:nvSpPr>
                <p:spPr bwMode="auto">
                  <a:xfrm>
                    <a:off x="3863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5" name="Line 1332"/>
                  <p:cNvSpPr>
                    <a:spLocks noChangeShapeType="1"/>
                  </p:cNvSpPr>
                  <p:nvPr/>
                </p:nvSpPr>
                <p:spPr bwMode="auto">
                  <a:xfrm>
                    <a:off x="3863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6" name="Line 1333"/>
                  <p:cNvSpPr>
                    <a:spLocks noChangeShapeType="1"/>
                  </p:cNvSpPr>
                  <p:nvPr/>
                </p:nvSpPr>
                <p:spPr bwMode="auto">
                  <a:xfrm>
                    <a:off x="3863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7" name="Rectangle 1334"/>
                  <p:cNvSpPr>
                    <a:spLocks noChangeArrowheads="1"/>
                  </p:cNvSpPr>
                  <p:nvPr/>
                </p:nvSpPr>
                <p:spPr bwMode="auto">
                  <a:xfrm>
                    <a:off x="3866" y="1238"/>
                    <a:ext cx="371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8" name="Line 1335"/>
                  <p:cNvSpPr>
                    <a:spLocks noChangeShapeType="1"/>
                  </p:cNvSpPr>
                  <p:nvPr/>
                </p:nvSpPr>
                <p:spPr bwMode="auto">
                  <a:xfrm>
                    <a:off x="3866" y="1238"/>
                    <a:ext cx="37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9" name="Rectangle 1336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0" name="Line 1337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1" name="Line 1338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2" name="Rectangle 1339"/>
                  <p:cNvSpPr>
                    <a:spLocks noChangeArrowheads="1"/>
                  </p:cNvSpPr>
                  <p:nvPr/>
                </p:nvSpPr>
                <p:spPr bwMode="auto">
                  <a:xfrm>
                    <a:off x="4240" y="1238"/>
                    <a:ext cx="371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3" name="Line 1340"/>
                  <p:cNvSpPr>
                    <a:spLocks noChangeShapeType="1"/>
                  </p:cNvSpPr>
                  <p:nvPr/>
                </p:nvSpPr>
                <p:spPr bwMode="auto">
                  <a:xfrm>
                    <a:off x="4240" y="1238"/>
                    <a:ext cx="37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4" name="Rectangle 1341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5" name="Line 1342"/>
                  <p:cNvSpPr>
                    <a:spLocks noChangeShapeType="1"/>
                  </p:cNvSpPr>
                  <p:nvPr/>
                </p:nvSpPr>
                <p:spPr bwMode="auto">
                  <a:xfrm>
                    <a:off x="4611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6" name="Line 1343"/>
                  <p:cNvSpPr>
                    <a:spLocks noChangeShapeType="1"/>
                  </p:cNvSpPr>
                  <p:nvPr/>
                </p:nvSpPr>
                <p:spPr bwMode="auto">
                  <a:xfrm>
                    <a:off x="4611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7" name="Rectangle 1344"/>
                  <p:cNvSpPr>
                    <a:spLocks noChangeArrowheads="1"/>
                  </p:cNvSpPr>
                  <p:nvPr/>
                </p:nvSpPr>
                <p:spPr bwMode="auto">
                  <a:xfrm>
                    <a:off x="4614" y="1238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8" name="Line 1345"/>
                  <p:cNvSpPr>
                    <a:spLocks noChangeShapeType="1"/>
                  </p:cNvSpPr>
                  <p:nvPr/>
                </p:nvSpPr>
                <p:spPr bwMode="auto">
                  <a:xfrm>
                    <a:off x="4614" y="1238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9" name="Rectangle 1346"/>
                  <p:cNvSpPr>
                    <a:spLocks noChangeArrowheads="1"/>
                  </p:cNvSpPr>
                  <p:nvPr/>
                </p:nvSpPr>
                <p:spPr bwMode="auto">
                  <a:xfrm>
                    <a:off x="5092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0" name="Line 1347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1" name="Line 1348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2" name="Rectangle 1349"/>
                  <p:cNvSpPr>
                    <a:spLocks noChangeArrowheads="1"/>
                  </p:cNvSpPr>
                  <p:nvPr/>
                </p:nvSpPr>
                <p:spPr bwMode="auto">
                  <a:xfrm>
                    <a:off x="5095" y="1238"/>
                    <a:ext cx="4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3" name="Line 1350"/>
                  <p:cNvSpPr>
                    <a:spLocks noChangeShapeType="1"/>
                  </p:cNvSpPr>
                  <p:nvPr/>
                </p:nvSpPr>
                <p:spPr bwMode="auto">
                  <a:xfrm>
                    <a:off x="5095" y="1238"/>
                    <a:ext cx="42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4" name="Rectangle 1351"/>
                  <p:cNvSpPr>
                    <a:spLocks noChangeArrowheads="1"/>
                  </p:cNvSpPr>
                  <p:nvPr/>
                </p:nvSpPr>
                <p:spPr bwMode="auto">
                  <a:xfrm>
                    <a:off x="5520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5" name="Line 1352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6" name="Line 1353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7" name="Rectangle 1354"/>
                  <p:cNvSpPr>
                    <a:spLocks noChangeArrowheads="1"/>
                  </p:cNvSpPr>
                  <p:nvPr/>
                </p:nvSpPr>
                <p:spPr bwMode="auto">
                  <a:xfrm>
                    <a:off x="5520" y="1238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8" name="Line 1355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1238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9" name="Line 1356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1238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0" name="Rectangle 1357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1" name="Line 1358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2" name="Rectangle 1359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3" name="Line 1360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4" name="Rectangle 1361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5" name="Line 1362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6" name="Rectangle 1363"/>
                  <p:cNvSpPr>
                    <a:spLocks noChangeArrowheads="1"/>
                  </p:cNvSpPr>
                  <p:nvPr/>
                </p:nvSpPr>
                <p:spPr bwMode="auto">
                  <a:xfrm>
                    <a:off x="1619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7" name="Line 1364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8" name="Rectangle 1365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9" name="Line 1366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0" name="Rectangle 136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241"/>
                    <a:ext cx="2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1" name="Line 1368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2" name="Rectangle 1369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3" name="Line 1370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4" name="Rectangle 1371"/>
                  <p:cNvSpPr>
                    <a:spLocks noChangeArrowheads="1"/>
                  </p:cNvSpPr>
                  <p:nvPr/>
                </p:nvSpPr>
                <p:spPr bwMode="auto">
                  <a:xfrm>
                    <a:off x="3863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5" name="Line 1372"/>
                  <p:cNvSpPr>
                    <a:spLocks noChangeShapeType="1"/>
                  </p:cNvSpPr>
                  <p:nvPr/>
                </p:nvSpPr>
                <p:spPr bwMode="auto">
                  <a:xfrm>
                    <a:off x="3863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6" name="Rectangle 1373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7" name="Line 1374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8" name="Rectangle 1375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9" name="Line 1376"/>
                  <p:cNvSpPr>
                    <a:spLocks noChangeShapeType="1"/>
                  </p:cNvSpPr>
                  <p:nvPr/>
                </p:nvSpPr>
                <p:spPr bwMode="auto">
                  <a:xfrm>
                    <a:off x="4611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0" name="Rectangle 1377"/>
                  <p:cNvSpPr>
                    <a:spLocks noChangeArrowheads="1"/>
                  </p:cNvSpPr>
                  <p:nvPr/>
                </p:nvSpPr>
                <p:spPr bwMode="auto">
                  <a:xfrm>
                    <a:off x="5092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1" name="Line 1378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2" name="Rectangle 1379"/>
                  <p:cNvSpPr>
                    <a:spLocks noChangeArrowheads="1"/>
                  </p:cNvSpPr>
                  <p:nvPr/>
                </p:nvSpPr>
                <p:spPr bwMode="auto">
                  <a:xfrm>
                    <a:off x="5520" y="1241"/>
                    <a:ext cx="3" cy="26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3" name="Line 1380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1241"/>
                    <a:ext cx="0" cy="26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4" name="Rectangle 1381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151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5" name="Rectangle 1382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1601"/>
                    <a:ext cx="10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6" name="Rectangle 1383"/>
                  <p:cNvSpPr>
                    <a:spLocks noChangeArrowheads="1"/>
                  </p:cNvSpPr>
                  <p:nvPr/>
                </p:nvSpPr>
                <p:spPr bwMode="auto">
                  <a:xfrm>
                    <a:off x="302" y="160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170" name="Rectangle 1385"/>
                <p:cNvSpPr>
                  <a:spLocks noChangeArrowheads="1"/>
                </p:cNvSpPr>
                <p:nvPr/>
              </p:nvSpPr>
              <p:spPr bwMode="auto">
                <a:xfrm>
                  <a:off x="423" y="1512"/>
                  <a:ext cx="9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1" name="Rectangle 1386"/>
                <p:cNvSpPr>
                  <a:spLocks noChangeArrowheads="1"/>
                </p:cNvSpPr>
                <p:nvPr/>
              </p:nvSpPr>
              <p:spPr bwMode="auto">
                <a:xfrm>
                  <a:off x="487" y="1512"/>
                  <a:ext cx="50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d. Nesar Ahmad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2" name="Rectangle 1387"/>
                <p:cNvSpPr>
                  <a:spLocks noChangeArrowheads="1"/>
                </p:cNvSpPr>
                <p:nvPr/>
              </p:nvSpPr>
              <p:spPr bwMode="auto">
                <a:xfrm>
                  <a:off x="952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3" name="Rectangle 1388"/>
                <p:cNvSpPr>
                  <a:spLocks noChangeArrowheads="1"/>
                </p:cNvSpPr>
                <p:nvPr/>
              </p:nvSpPr>
              <p:spPr bwMode="auto">
                <a:xfrm>
                  <a:off x="423" y="1601"/>
                  <a:ext cx="29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Principal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4" name="Rectangle 1389"/>
                <p:cNvSpPr>
                  <a:spLocks noChangeArrowheads="1"/>
                </p:cNvSpPr>
                <p:nvPr/>
              </p:nvSpPr>
              <p:spPr bwMode="auto">
                <a:xfrm>
                  <a:off x="681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5" name="Rectangle 1390"/>
                <p:cNvSpPr>
                  <a:spLocks noChangeArrowheads="1"/>
                </p:cNvSpPr>
                <p:nvPr/>
              </p:nvSpPr>
              <p:spPr bwMode="auto">
                <a:xfrm>
                  <a:off x="423" y="1691"/>
                  <a:ext cx="305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6" name="Rectangle 1391"/>
                <p:cNvSpPr>
                  <a:spLocks noChangeArrowheads="1"/>
                </p:cNvSpPr>
                <p:nvPr/>
              </p:nvSpPr>
              <p:spPr bwMode="auto">
                <a:xfrm>
                  <a:off x="690" y="169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7" name="Rectangle 1392"/>
                <p:cNvSpPr>
                  <a:spLocks noChangeArrowheads="1"/>
                </p:cNvSpPr>
                <p:nvPr/>
              </p:nvSpPr>
              <p:spPr bwMode="auto">
                <a:xfrm>
                  <a:off x="714" y="1691"/>
                  <a:ext cx="25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300152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8" name="Rectangle 1393"/>
                <p:cNvSpPr>
                  <a:spLocks noChangeArrowheads="1"/>
                </p:cNvSpPr>
                <p:nvPr/>
              </p:nvSpPr>
              <p:spPr bwMode="auto">
                <a:xfrm>
                  <a:off x="928" y="169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79" name="Rectangle 1394"/>
                <p:cNvSpPr>
                  <a:spLocks noChangeArrowheads="1"/>
                </p:cNvSpPr>
                <p:nvPr/>
              </p:nvSpPr>
              <p:spPr bwMode="auto">
                <a:xfrm>
                  <a:off x="423" y="1780"/>
                  <a:ext cx="33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Date of Birth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0" name="Rectangle 1395"/>
                <p:cNvSpPr>
                  <a:spLocks noChangeArrowheads="1"/>
                </p:cNvSpPr>
                <p:nvPr/>
              </p:nvSpPr>
              <p:spPr bwMode="auto">
                <a:xfrm>
                  <a:off x="705" y="1780"/>
                  <a:ext cx="4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1" name="Rectangle 1396"/>
                <p:cNvSpPr>
                  <a:spLocks noChangeArrowheads="1"/>
                </p:cNvSpPr>
                <p:nvPr/>
              </p:nvSpPr>
              <p:spPr bwMode="auto">
                <a:xfrm>
                  <a:off x="723" y="1780"/>
                  <a:ext cx="28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04/03/1967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2" name="Rectangle 1397"/>
                <p:cNvSpPr>
                  <a:spLocks noChangeArrowheads="1"/>
                </p:cNvSpPr>
                <p:nvPr/>
              </p:nvSpPr>
              <p:spPr bwMode="auto">
                <a:xfrm>
                  <a:off x="966" y="1780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3" name="Rectangle 1398"/>
                <p:cNvSpPr>
                  <a:spLocks noChangeArrowheads="1"/>
                </p:cNvSpPr>
                <p:nvPr/>
              </p:nvSpPr>
              <p:spPr bwMode="auto">
                <a:xfrm>
                  <a:off x="1225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4" name="Rectangle 1399"/>
                <p:cNvSpPr>
                  <a:spLocks noChangeArrowheads="1"/>
                </p:cNvSpPr>
                <p:nvPr/>
              </p:nvSpPr>
              <p:spPr bwMode="auto">
                <a:xfrm>
                  <a:off x="1225" y="160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01/09/1988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5" name="Rectangle 1400"/>
                <p:cNvSpPr>
                  <a:spLocks noChangeArrowheads="1"/>
                </p:cNvSpPr>
                <p:nvPr/>
              </p:nvSpPr>
              <p:spPr bwMode="auto">
                <a:xfrm>
                  <a:off x="1550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6" name="Rectangle 1401"/>
                <p:cNvSpPr>
                  <a:spLocks noChangeArrowheads="1"/>
                </p:cNvSpPr>
                <p:nvPr/>
              </p:nvSpPr>
              <p:spPr bwMode="auto">
                <a:xfrm>
                  <a:off x="1652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7" name="Rectangle 1402"/>
                <p:cNvSpPr>
                  <a:spLocks noChangeArrowheads="1"/>
                </p:cNvSpPr>
                <p:nvPr/>
              </p:nvSpPr>
              <p:spPr bwMode="auto">
                <a:xfrm>
                  <a:off x="1652" y="160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01/09/1988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8" name="Rectangle 1403"/>
                <p:cNvSpPr>
                  <a:spLocks noChangeArrowheads="1"/>
                </p:cNvSpPr>
                <p:nvPr/>
              </p:nvSpPr>
              <p:spPr bwMode="auto">
                <a:xfrm>
                  <a:off x="1977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9" name="Rectangle 1404"/>
                <p:cNvSpPr>
                  <a:spLocks noChangeArrowheads="1"/>
                </p:cNvSpPr>
                <p:nvPr/>
              </p:nvSpPr>
              <p:spPr bwMode="auto">
                <a:xfrm>
                  <a:off x="2133" y="1512"/>
                  <a:ext cx="2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Dakhil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0" name="Rectangle 1405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1" name="Rectangle 1406"/>
                <p:cNvSpPr>
                  <a:spLocks noChangeArrowheads="1"/>
                </p:cNvSpPr>
                <p:nvPr/>
              </p:nvSpPr>
              <p:spPr bwMode="auto">
                <a:xfrm>
                  <a:off x="2351" y="1512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2" name="Rectangle 1407"/>
                <p:cNvSpPr>
                  <a:spLocks noChangeArrowheads="1"/>
                </p:cNvSpPr>
                <p:nvPr/>
              </p:nvSpPr>
              <p:spPr bwMode="auto">
                <a:xfrm>
                  <a:off x="2386" y="1499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3" name="Rectangle 1408"/>
                <p:cNvSpPr>
                  <a:spLocks noChangeArrowheads="1"/>
                </p:cNvSpPr>
                <p:nvPr/>
              </p:nvSpPr>
              <p:spPr bwMode="auto">
                <a:xfrm>
                  <a:off x="2435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4" name="Rectangle 1409"/>
                <p:cNvSpPr>
                  <a:spLocks noChangeArrowheads="1"/>
                </p:cNvSpPr>
                <p:nvPr/>
              </p:nvSpPr>
              <p:spPr bwMode="auto">
                <a:xfrm>
                  <a:off x="2453" y="1512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1980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5" name="Rectangle 1410"/>
                <p:cNvSpPr>
                  <a:spLocks noChangeArrowheads="1"/>
                </p:cNvSpPr>
                <p:nvPr/>
              </p:nvSpPr>
              <p:spPr bwMode="auto">
                <a:xfrm>
                  <a:off x="2594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6" name="Rectangle 1411"/>
                <p:cNvSpPr>
                  <a:spLocks noChangeArrowheads="1"/>
                </p:cNvSpPr>
                <p:nvPr/>
              </p:nvSpPr>
              <p:spPr bwMode="auto">
                <a:xfrm>
                  <a:off x="2133" y="1601"/>
                  <a:ext cx="18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Alim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7" name="Rectangle 1412"/>
                <p:cNvSpPr>
                  <a:spLocks noChangeArrowheads="1"/>
                </p:cNvSpPr>
                <p:nvPr/>
              </p:nvSpPr>
              <p:spPr bwMode="auto">
                <a:xfrm>
                  <a:off x="2280" y="160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8" name="Rectangle 1413"/>
                <p:cNvSpPr>
                  <a:spLocks noChangeArrowheads="1"/>
                </p:cNvSpPr>
                <p:nvPr/>
              </p:nvSpPr>
              <p:spPr bwMode="auto">
                <a:xfrm>
                  <a:off x="2304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99" name="Rectangle 1414"/>
                <p:cNvSpPr>
                  <a:spLocks noChangeArrowheads="1"/>
                </p:cNvSpPr>
                <p:nvPr/>
              </p:nvSpPr>
              <p:spPr bwMode="auto">
                <a:xfrm>
                  <a:off x="2321" y="1601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0" name="Rectangle 1415"/>
                <p:cNvSpPr>
                  <a:spLocks noChangeArrowheads="1"/>
                </p:cNvSpPr>
                <p:nvPr/>
              </p:nvSpPr>
              <p:spPr bwMode="auto">
                <a:xfrm>
                  <a:off x="2357" y="1589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1" name="Rectangle 1416"/>
                <p:cNvSpPr>
                  <a:spLocks noChangeArrowheads="1"/>
                </p:cNvSpPr>
                <p:nvPr/>
              </p:nvSpPr>
              <p:spPr bwMode="auto">
                <a:xfrm>
                  <a:off x="2405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2" name="Rectangle 1417"/>
                <p:cNvSpPr>
                  <a:spLocks noChangeArrowheads="1"/>
                </p:cNvSpPr>
                <p:nvPr/>
              </p:nvSpPr>
              <p:spPr bwMode="auto">
                <a:xfrm>
                  <a:off x="2423" y="160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3" name="Rectangle 1418"/>
                <p:cNvSpPr>
                  <a:spLocks noChangeArrowheads="1"/>
                </p:cNvSpPr>
                <p:nvPr/>
              </p:nvSpPr>
              <p:spPr bwMode="auto">
                <a:xfrm>
                  <a:off x="2447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4" name="Rectangle 1419"/>
                <p:cNvSpPr>
                  <a:spLocks noChangeArrowheads="1"/>
                </p:cNvSpPr>
                <p:nvPr/>
              </p:nvSpPr>
              <p:spPr bwMode="auto">
                <a:xfrm>
                  <a:off x="2465" y="1601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1982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5" name="Rectangle 1420"/>
                <p:cNvSpPr>
                  <a:spLocks noChangeArrowheads="1"/>
                </p:cNvSpPr>
                <p:nvPr/>
              </p:nvSpPr>
              <p:spPr bwMode="auto">
                <a:xfrm>
                  <a:off x="2606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6" name="Rectangle 1421"/>
                <p:cNvSpPr>
                  <a:spLocks noChangeArrowheads="1"/>
                </p:cNvSpPr>
                <p:nvPr/>
              </p:nvSpPr>
              <p:spPr bwMode="auto">
                <a:xfrm>
                  <a:off x="2133" y="1691"/>
                  <a:ext cx="17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Fazil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7" name="Rectangle 1422"/>
                <p:cNvSpPr>
                  <a:spLocks noChangeArrowheads="1"/>
                </p:cNvSpPr>
                <p:nvPr/>
              </p:nvSpPr>
              <p:spPr bwMode="auto">
                <a:xfrm>
                  <a:off x="2276" y="169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8" name="Rectangle 1423"/>
                <p:cNvSpPr>
                  <a:spLocks noChangeArrowheads="1"/>
                </p:cNvSpPr>
                <p:nvPr/>
              </p:nvSpPr>
              <p:spPr bwMode="auto">
                <a:xfrm>
                  <a:off x="2299" y="169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09" name="Rectangle 1424"/>
                <p:cNvSpPr>
                  <a:spLocks noChangeArrowheads="1"/>
                </p:cNvSpPr>
                <p:nvPr/>
              </p:nvSpPr>
              <p:spPr bwMode="auto">
                <a:xfrm>
                  <a:off x="2317" y="1691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0" name="Rectangle 1425"/>
                <p:cNvSpPr>
                  <a:spLocks noChangeArrowheads="1"/>
                </p:cNvSpPr>
                <p:nvPr/>
              </p:nvSpPr>
              <p:spPr bwMode="auto">
                <a:xfrm>
                  <a:off x="2353" y="1678"/>
                  <a:ext cx="6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1" name="Rectangle 1426"/>
                <p:cNvSpPr>
                  <a:spLocks noChangeArrowheads="1"/>
                </p:cNvSpPr>
                <p:nvPr/>
              </p:nvSpPr>
              <p:spPr bwMode="auto">
                <a:xfrm>
                  <a:off x="2393" y="169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2" name="Rectangle 1427"/>
                <p:cNvSpPr>
                  <a:spLocks noChangeArrowheads="1"/>
                </p:cNvSpPr>
                <p:nvPr/>
              </p:nvSpPr>
              <p:spPr bwMode="auto">
                <a:xfrm>
                  <a:off x="2410" y="169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3" name="Rectangle 1428"/>
                <p:cNvSpPr>
                  <a:spLocks noChangeArrowheads="1"/>
                </p:cNvSpPr>
                <p:nvPr/>
              </p:nvSpPr>
              <p:spPr bwMode="auto">
                <a:xfrm>
                  <a:off x="2434" y="1691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1984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4" name="Rectangle 1429"/>
                <p:cNvSpPr>
                  <a:spLocks noChangeArrowheads="1"/>
                </p:cNvSpPr>
                <p:nvPr/>
              </p:nvSpPr>
              <p:spPr bwMode="auto">
                <a:xfrm>
                  <a:off x="2576" y="169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5" name="Rectangle 1430"/>
                <p:cNvSpPr>
                  <a:spLocks noChangeArrowheads="1"/>
                </p:cNvSpPr>
                <p:nvPr/>
              </p:nvSpPr>
              <p:spPr bwMode="auto">
                <a:xfrm>
                  <a:off x="2133" y="1780"/>
                  <a:ext cx="21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Kamil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6" name="Rectangle 1431"/>
                <p:cNvSpPr>
                  <a:spLocks noChangeArrowheads="1"/>
                </p:cNvSpPr>
                <p:nvPr/>
              </p:nvSpPr>
              <p:spPr bwMode="auto">
                <a:xfrm>
                  <a:off x="2311" y="1780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7" name="Rectangle 1432"/>
                <p:cNvSpPr>
                  <a:spLocks noChangeArrowheads="1"/>
                </p:cNvSpPr>
                <p:nvPr/>
              </p:nvSpPr>
              <p:spPr bwMode="auto">
                <a:xfrm>
                  <a:off x="2335" y="1780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8" name="Rectangle 1433"/>
                <p:cNvSpPr>
                  <a:spLocks noChangeArrowheads="1"/>
                </p:cNvSpPr>
                <p:nvPr/>
              </p:nvSpPr>
              <p:spPr bwMode="auto">
                <a:xfrm>
                  <a:off x="2371" y="1767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19" name="Rectangle 1434"/>
                <p:cNvSpPr>
                  <a:spLocks noChangeArrowheads="1"/>
                </p:cNvSpPr>
                <p:nvPr/>
              </p:nvSpPr>
              <p:spPr bwMode="auto">
                <a:xfrm>
                  <a:off x="2419" y="1780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0" name="Rectangle 1435"/>
                <p:cNvSpPr>
                  <a:spLocks noChangeArrowheads="1"/>
                </p:cNvSpPr>
                <p:nvPr/>
              </p:nvSpPr>
              <p:spPr bwMode="auto">
                <a:xfrm>
                  <a:off x="2437" y="1780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1986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1" name="Rectangle 1436"/>
                <p:cNvSpPr>
                  <a:spLocks noChangeArrowheads="1"/>
                </p:cNvSpPr>
                <p:nvPr/>
              </p:nvSpPr>
              <p:spPr bwMode="auto">
                <a:xfrm>
                  <a:off x="2579" y="1780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2" name="Rectangle 1437"/>
                <p:cNvSpPr>
                  <a:spLocks noChangeArrowheads="1"/>
                </p:cNvSpPr>
                <p:nvPr/>
              </p:nvSpPr>
              <p:spPr bwMode="auto">
                <a:xfrm>
                  <a:off x="2721" y="1512"/>
                  <a:ext cx="14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Vill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3" name="Rectangle 1438"/>
                <p:cNvSpPr>
                  <a:spLocks noChangeArrowheads="1"/>
                </p:cNvSpPr>
                <p:nvPr/>
              </p:nvSpPr>
              <p:spPr bwMode="auto">
                <a:xfrm>
                  <a:off x="2832" y="1512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4" name="Rectangle 1439"/>
                <p:cNvSpPr>
                  <a:spLocks noChangeArrowheads="1"/>
                </p:cNvSpPr>
                <p:nvPr/>
              </p:nvSpPr>
              <p:spPr bwMode="auto">
                <a:xfrm>
                  <a:off x="2856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5" name="Rectangle 1440"/>
                <p:cNvSpPr>
                  <a:spLocks noChangeArrowheads="1"/>
                </p:cNvSpPr>
                <p:nvPr/>
              </p:nvSpPr>
              <p:spPr bwMode="auto">
                <a:xfrm>
                  <a:off x="2874" y="1512"/>
                  <a:ext cx="128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Sre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6" name="Rectangle 1441"/>
                <p:cNvSpPr>
                  <a:spLocks noChangeArrowheads="1"/>
                </p:cNvSpPr>
                <p:nvPr/>
              </p:nvSpPr>
              <p:spPr bwMode="auto">
                <a:xfrm>
                  <a:off x="2968" y="1512"/>
                  <a:ext cx="6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7" name="Rectangle 1442"/>
                <p:cNvSpPr>
                  <a:spLocks noChangeArrowheads="1"/>
                </p:cNvSpPr>
                <p:nvPr/>
              </p:nvSpPr>
              <p:spPr bwMode="auto">
                <a:xfrm>
                  <a:off x="3000" y="1512"/>
                  <a:ext cx="128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pur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8" name="Rectangle 1443"/>
                <p:cNvSpPr>
                  <a:spLocks noChangeArrowheads="1"/>
                </p:cNvSpPr>
                <p:nvPr/>
              </p:nvSpPr>
              <p:spPr bwMode="auto">
                <a:xfrm>
                  <a:off x="3095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29" name="Rectangle 1444"/>
                <p:cNvSpPr>
                  <a:spLocks noChangeArrowheads="1"/>
                </p:cNvSpPr>
                <p:nvPr/>
              </p:nvSpPr>
              <p:spPr bwMode="auto">
                <a:xfrm>
                  <a:off x="2721" y="1602"/>
                  <a:ext cx="12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0" name="Rectangle 1445"/>
                <p:cNvSpPr>
                  <a:spLocks noChangeArrowheads="1"/>
                </p:cNvSpPr>
                <p:nvPr/>
              </p:nvSpPr>
              <p:spPr bwMode="auto">
                <a:xfrm>
                  <a:off x="2822" y="1602"/>
                  <a:ext cx="4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1" name="Rectangle 1446"/>
                <p:cNvSpPr>
                  <a:spLocks noChangeArrowheads="1"/>
                </p:cNvSpPr>
                <p:nvPr/>
              </p:nvSpPr>
              <p:spPr bwMode="auto">
                <a:xfrm>
                  <a:off x="2842" y="1602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2" name="Rectangle 1447"/>
                <p:cNvSpPr>
                  <a:spLocks noChangeArrowheads="1"/>
                </p:cNvSpPr>
                <p:nvPr/>
              </p:nvSpPr>
              <p:spPr bwMode="auto">
                <a:xfrm>
                  <a:off x="2859" y="1602"/>
                  <a:ext cx="115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Sre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3" name="Rectangle 1448"/>
                <p:cNvSpPr>
                  <a:spLocks noChangeArrowheads="1"/>
                </p:cNvSpPr>
                <p:nvPr/>
              </p:nvSpPr>
              <p:spPr bwMode="auto">
                <a:xfrm>
                  <a:off x="2946" y="1602"/>
                  <a:ext cx="56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4" name="Rectangle 1449"/>
                <p:cNvSpPr>
                  <a:spLocks noChangeArrowheads="1"/>
                </p:cNvSpPr>
                <p:nvPr/>
              </p:nvSpPr>
              <p:spPr bwMode="auto">
                <a:xfrm>
                  <a:off x="2975" y="1602"/>
                  <a:ext cx="284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pur Bazar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5" name="Rectangle 1450"/>
                <p:cNvSpPr>
                  <a:spLocks noChangeArrowheads="1"/>
                </p:cNvSpPr>
                <p:nvPr/>
              </p:nvSpPr>
              <p:spPr bwMode="auto">
                <a:xfrm>
                  <a:off x="3231" y="1602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6" name="Rectangle 1451"/>
                <p:cNvSpPr>
                  <a:spLocks noChangeArrowheads="1"/>
                </p:cNvSpPr>
                <p:nvPr/>
              </p:nvSpPr>
              <p:spPr bwMode="auto">
                <a:xfrm>
                  <a:off x="2721" y="1684"/>
                  <a:ext cx="1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7" name="Rectangle 1452"/>
                <p:cNvSpPr>
                  <a:spLocks noChangeArrowheads="1"/>
                </p:cNvSpPr>
                <p:nvPr/>
              </p:nvSpPr>
              <p:spPr bwMode="auto">
                <a:xfrm>
                  <a:off x="2819" y="1684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8" name="Rectangle 1453"/>
                <p:cNvSpPr>
                  <a:spLocks noChangeArrowheads="1"/>
                </p:cNvSpPr>
                <p:nvPr/>
              </p:nvSpPr>
              <p:spPr bwMode="auto">
                <a:xfrm>
                  <a:off x="2842" y="1684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39" name="Rectangle 1454"/>
                <p:cNvSpPr>
                  <a:spLocks noChangeArrowheads="1"/>
                </p:cNvSpPr>
                <p:nvPr/>
              </p:nvSpPr>
              <p:spPr bwMode="auto">
                <a:xfrm>
                  <a:off x="2860" y="1684"/>
                  <a:ext cx="28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Hajigonj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0" name="Rectangle 1455"/>
                <p:cNvSpPr>
                  <a:spLocks noChangeArrowheads="1"/>
                </p:cNvSpPr>
                <p:nvPr/>
              </p:nvSpPr>
              <p:spPr bwMode="auto">
                <a:xfrm>
                  <a:off x="3109" y="1684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1" name="Rectangle 1456"/>
                <p:cNvSpPr>
                  <a:spLocks noChangeArrowheads="1"/>
                </p:cNvSpPr>
                <p:nvPr/>
              </p:nvSpPr>
              <p:spPr bwMode="auto">
                <a:xfrm>
                  <a:off x="2721" y="1773"/>
                  <a:ext cx="16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Zilla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2" name="Rectangle 1457"/>
                <p:cNvSpPr>
                  <a:spLocks noChangeArrowheads="1"/>
                </p:cNvSpPr>
                <p:nvPr/>
              </p:nvSpPr>
              <p:spPr bwMode="auto">
                <a:xfrm>
                  <a:off x="2855" y="1773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3" name="Rectangle 1458"/>
                <p:cNvSpPr>
                  <a:spLocks noChangeArrowheads="1"/>
                </p:cNvSpPr>
                <p:nvPr/>
              </p:nvSpPr>
              <p:spPr bwMode="auto">
                <a:xfrm>
                  <a:off x="2879" y="1773"/>
                  <a:ext cx="32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4" name="Rectangle 1459"/>
                <p:cNvSpPr>
                  <a:spLocks noChangeArrowheads="1"/>
                </p:cNvSpPr>
                <p:nvPr/>
              </p:nvSpPr>
              <p:spPr bwMode="auto">
                <a:xfrm>
                  <a:off x="3161" y="177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5" name="Rectangle 1460"/>
                <p:cNvSpPr>
                  <a:spLocks noChangeArrowheads="1"/>
                </p:cNvSpPr>
                <p:nvPr/>
              </p:nvSpPr>
              <p:spPr bwMode="auto">
                <a:xfrm>
                  <a:off x="3416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6" name="Rectangle 1461"/>
                <p:cNvSpPr>
                  <a:spLocks noChangeArrowheads="1"/>
                </p:cNvSpPr>
                <p:nvPr/>
              </p:nvSpPr>
              <p:spPr bwMode="auto">
                <a:xfrm>
                  <a:off x="3416" y="160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01/12/1988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7" name="Rectangle 1462"/>
                <p:cNvSpPr>
                  <a:spLocks noChangeArrowheads="1"/>
                </p:cNvSpPr>
                <p:nvPr/>
              </p:nvSpPr>
              <p:spPr bwMode="auto">
                <a:xfrm>
                  <a:off x="3741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8" name="Rectangle 1463"/>
                <p:cNvSpPr>
                  <a:spLocks noChangeArrowheads="1"/>
                </p:cNvSpPr>
                <p:nvPr/>
              </p:nvSpPr>
              <p:spPr bwMode="auto">
                <a:xfrm>
                  <a:off x="3897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49" name="Rectangle 1464"/>
                <p:cNvSpPr>
                  <a:spLocks noChangeArrowheads="1"/>
                </p:cNvSpPr>
                <p:nvPr/>
              </p:nvSpPr>
              <p:spPr bwMode="auto">
                <a:xfrm>
                  <a:off x="3897" y="1601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0" name="Rectangle 1465"/>
                <p:cNvSpPr>
                  <a:spLocks noChangeArrowheads="1"/>
                </p:cNvSpPr>
                <p:nvPr/>
              </p:nvSpPr>
              <p:spPr bwMode="auto">
                <a:xfrm>
                  <a:off x="3968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,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1" name="Rectangle 1466"/>
                <p:cNvSpPr>
                  <a:spLocks noChangeArrowheads="1"/>
                </p:cNvSpPr>
                <p:nvPr/>
              </p:nvSpPr>
              <p:spPr bwMode="auto">
                <a:xfrm>
                  <a:off x="3986" y="1601"/>
                  <a:ext cx="201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250/=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2" name="Rectangle 1467"/>
                <p:cNvSpPr>
                  <a:spLocks noChangeArrowheads="1"/>
                </p:cNvSpPr>
                <p:nvPr/>
              </p:nvSpPr>
              <p:spPr bwMode="auto">
                <a:xfrm>
                  <a:off x="4153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3" name="Rectangle 1468"/>
                <p:cNvSpPr>
                  <a:spLocks noChangeArrowheads="1"/>
                </p:cNvSpPr>
                <p:nvPr/>
              </p:nvSpPr>
              <p:spPr bwMode="auto">
                <a:xfrm>
                  <a:off x="4271" y="151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4" name="Rectangle 1469"/>
                <p:cNvSpPr>
                  <a:spLocks noChangeArrowheads="1"/>
                </p:cNvSpPr>
                <p:nvPr/>
              </p:nvSpPr>
              <p:spPr bwMode="auto">
                <a:xfrm>
                  <a:off x="4271" y="1601"/>
                  <a:ext cx="29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27 Years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5" name="Rectangle 1470"/>
                <p:cNvSpPr>
                  <a:spLocks noChangeArrowheads="1"/>
                </p:cNvSpPr>
                <p:nvPr/>
              </p:nvSpPr>
              <p:spPr bwMode="auto">
                <a:xfrm>
                  <a:off x="4526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6" name="Rectangle 1471"/>
                <p:cNvSpPr>
                  <a:spLocks noChangeArrowheads="1"/>
                </p:cNvSpPr>
                <p:nvPr/>
              </p:nvSpPr>
              <p:spPr bwMode="auto">
                <a:xfrm>
                  <a:off x="4645" y="1512"/>
                  <a:ext cx="45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nesarahmad36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7" name="Rectangle 1472"/>
                <p:cNvSpPr>
                  <a:spLocks noChangeArrowheads="1"/>
                </p:cNvSpPr>
                <p:nvPr/>
              </p:nvSpPr>
              <p:spPr bwMode="auto">
                <a:xfrm>
                  <a:off x="4645" y="1591"/>
                  <a:ext cx="412" cy="3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8" name="Rectangle 1473"/>
                <p:cNvSpPr>
                  <a:spLocks noChangeArrowheads="1"/>
                </p:cNvSpPr>
                <p:nvPr/>
              </p:nvSpPr>
              <p:spPr bwMode="auto">
                <a:xfrm>
                  <a:off x="4645" y="1601"/>
                  <a:ext cx="44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7@gmail.com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59" name="Rectangle 1474"/>
                <p:cNvSpPr>
                  <a:spLocks noChangeArrowheads="1"/>
                </p:cNvSpPr>
                <p:nvPr/>
              </p:nvSpPr>
              <p:spPr bwMode="auto">
                <a:xfrm>
                  <a:off x="5049" y="160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60" name="Rectangle 1475"/>
                <p:cNvSpPr>
                  <a:spLocks noChangeArrowheads="1"/>
                </p:cNvSpPr>
                <p:nvPr/>
              </p:nvSpPr>
              <p:spPr bwMode="auto">
                <a:xfrm>
                  <a:off x="4645" y="1680"/>
                  <a:ext cx="404" cy="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1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645" y="1691"/>
                  <a:ext cx="43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01863060210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62" name="Rectangle 1477"/>
                <p:cNvSpPr>
                  <a:spLocks noChangeArrowheads="1"/>
                </p:cNvSpPr>
                <p:nvPr/>
              </p:nvSpPr>
              <p:spPr bwMode="auto">
                <a:xfrm>
                  <a:off x="5037" y="169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63" name="Rectangle 1478"/>
                <p:cNvSpPr>
                  <a:spLocks noChangeArrowheads="1"/>
                </p:cNvSpPr>
                <p:nvPr/>
              </p:nvSpPr>
              <p:spPr bwMode="auto">
                <a:xfrm>
                  <a:off x="4645" y="1780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527" name="Picture 147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6" y="1512"/>
                  <a:ext cx="396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20" name="Rectangle 1480"/>
                <p:cNvSpPr>
                  <a:spLocks noChangeArrowheads="1"/>
                </p:cNvSpPr>
                <p:nvPr/>
              </p:nvSpPr>
              <p:spPr bwMode="auto">
                <a:xfrm>
                  <a:off x="5522" y="1691"/>
                  <a:ext cx="167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1" name="Rectangle 1481"/>
                <p:cNvSpPr>
                  <a:spLocks noChangeArrowheads="1"/>
                </p:cNvSpPr>
                <p:nvPr/>
              </p:nvSpPr>
              <p:spPr bwMode="auto">
                <a:xfrm>
                  <a:off x="197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2" name="Line 1482"/>
                <p:cNvSpPr>
                  <a:spLocks noChangeShapeType="1"/>
                </p:cNvSpPr>
                <p:nvPr/>
              </p:nvSpPr>
              <p:spPr bwMode="auto">
                <a:xfrm>
                  <a:off x="197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3" name="Line 1483"/>
                <p:cNvSpPr>
                  <a:spLocks noChangeShapeType="1"/>
                </p:cNvSpPr>
                <p:nvPr/>
              </p:nvSpPr>
              <p:spPr bwMode="auto">
                <a:xfrm>
                  <a:off x="197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4" name="Rectangle 1484"/>
                <p:cNvSpPr>
                  <a:spLocks noChangeArrowheads="1"/>
                </p:cNvSpPr>
                <p:nvPr/>
              </p:nvSpPr>
              <p:spPr bwMode="auto">
                <a:xfrm>
                  <a:off x="200" y="1509"/>
                  <a:ext cx="190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5" name="Line 1485"/>
                <p:cNvSpPr>
                  <a:spLocks noChangeShapeType="1"/>
                </p:cNvSpPr>
                <p:nvPr/>
              </p:nvSpPr>
              <p:spPr bwMode="auto">
                <a:xfrm>
                  <a:off x="200" y="1509"/>
                  <a:ext cx="19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6" name="Rectangle 1486"/>
                <p:cNvSpPr>
                  <a:spLocks noChangeArrowheads="1"/>
                </p:cNvSpPr>
                <p:nvPr/>
              </p:nvSpPr>
              <p:spPr bwMode="auto">
                <a:xfrm>
                  <a:off x="390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8" name="Line 1487"/>
                <p:cNvSpPr>
                  <a:spLocks noChangeShapeType="1"/>
                </p:cNvSpPr>
                <p:nvPr/>
              </p:nvSpPr>
              <p:spPr bwMode="auto">
                <a:xfrm>
                  <a:off x="390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9" name="Line 1488"/>
                <p:cNvSpPr>
                  <a:spLocks noChangeShapeType="1"/>
                </p:cNvSpPr>
                <p:nvPr/>
              </p:nvSpPr>
              <p:spPr bwMode="auto">
                <a:xfrm>
                  <a:off x="390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0" name="Rectangle 1489"/>
                <p:cNvSpPr>
                  <a:spLocks noChangeArrowheads="1"/>
                </p:cNvSpPr>
                <p:nvPr/>
              </p:nvSpPr>
              <p:spPr bwMode="auto">
                <a:xfrm>
                  <a:off x="393" y="1509"/>
                  <a:ext cx="79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1" name="Line 1490"/>
                <p:cNvSpPr>
                  <a:spLocks noChangeShapeType="1"/>
                </p:cNvSpPr>
                <p:nvPr/>
              </p:nvSpPr>
              <p:spPr bwMode="auto">
                <a:xfrm>
                  <a:off x="393" y="1509"/>
                  <a:ext cx="79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2" name="Rectangle 1491"/>
                <p:cNvSpPr>
                  <a:spLocks noChangeArrowheads="1"/>
                </p:cNvSpPr>
                <p:nvPr/>
              </p:nvSpPr>
              <p:spPr bwMode="auto">
                <a:xfrm>
                  <a:off x="1191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3" name="Line 1492"/>
                <p:cNvSpPr>
                  <a:spLocks noChangeShapeType="1"/>
                </p:cNvSpPr>
                <p:nvPr/>
              </p:nvSpPr>
              <p:spPr bwMode="auto">
                <a:xfrm>
                  <a:off x="1191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4" name="Line 1493"/>
                <p:cNvSpPr>
                  <a:spLocks noChangeShapeType="1"/>
                </p:cNvSpPr>
                <p:nvPr/>
              </p:nvSpPr>
              <p:spPr bwMode="auto">
                <a:xfrm>
                  <a:off x="1191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5" name="Rectangle 1494"/>
                <p:cNvSpPr>
                  <a:spLocks noChangeArrowheads="1"/>
                </p:cNvSpPr>
                <p:nvPr/>
              </p:nvSpPr>
              <p:spPr bwMode="auto">
                <a:xfrm>
                  <a:off x="1194" y="1509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6" name="Line 1495"/>
                <p:cNvSpPr>
                  <a:spLocks noChangeShapeType="1"/>
                </p:cNvSpPr>
                <p:nvPr/>
              </p:nvSpPr>
              <p:spPr bwMode="auto">
                <a:xfrm>
                  <a:off x="1194" y="1509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7" name="Rectangle 1496"/>
                <p:cNvSpPr>
                  <a:spLocks noChangeArrowheads="1"/>
                </p:cNvSpPr>
                <p:nvPr/>
              </p:nvSpPr>
              <p:spPr bwMode="auto">
                <a:xfrm>
                  <a:off x="1619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8" name="Line 1497"/>
                <p:cNvSpPr>
                  <a:spLocks noChangeShapeType="1"/>
                </p:cNvSpPr>
                <p:nvPr/>
              </p:nvSpPr>
              <p:spPr bwMode="auto">
                <a:xfrm>
                  <a:off x="1619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9" name="Line 1498"/>
                <p:cNvSpPr>
                  <a:spLocks noChangeShapeType="1"/>
                </p:cNvSpPr>
                <p:nvPr/>
              </p:nvSpPr>
              <p:spPr bwMode="auto">
                <a:xfrm>
                  <a:off x="1619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0" name="Rectangle 1499"/>
                <p:cNvSpPr>
                  <a:spLocks noChangeArrowheads="1"/>
                </p:cNvSpPr>
                <p:nvPr/>
              </p:nvSpPr>
              <p:spPr bwMode="auto">
                <a:xfrm>
                  <a:off x="1622" y="150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1" name="Line 1500"/>
                <p:cNvSpPr>
                  <a:spLocks noChangeShapeType="1"/>
                </p:cNvSpPr>
                <p:nvPr/>
              </p:nvSpPr>
              <p:spPr bwMode="auto">
                <a:xfrm>
                  <a:off x="1622" y="150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2" name="Rectangle 1501"/>
                <p:cNvSpPr>
                  <a:spLocks noChangeArrowheads="1"/>
                </p:cNvSpPr>
                <p:nvPr/>
              </p:nvSpPr>
              <p:spPr bwMode="auto">
                <a:xfrm>
                  <a:off x="2100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3" name="Line 1502"/>
                <p:cNvSpPr>
                  <a:spLocks noChangeShapeType="1"/>
                </p:cNvSpPr>
                <p:nvPr/>
              </p:nvSpPr>
              <p:spPr bwMode="auto">
                <a:xfrm>
                  <a:off x="2100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4" name="Line 1503"/>
                <p:cNvSpPr>
                  <a:spLocks noChangeShapeType="1"/>
                </p:cNvSpPr>
                <p:nvPr/>
              </p:nvSpPr>
              <p:spPr bwMode="auto">
                <a:xfrm>
                  <a:off x="2100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5" name="Rectangle 1504"/>
                <p:cNvSpPr>
                  <a:spLocks noChangeArrowheads="1"/>
                </p:cNvSpPr>
                <p:nvPr/>
              </p:nvSpPr>
              <p:spPr bwMode="auto">
                <a:xfrm>
                  <a:off x="2103" y="1509"/>
                  <a:ext cx="58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6" name="Line 1505"/>
                <p:cNvSpPr>
                  <a:spLocks noChangeShapeType="1"/>
                </p:cNvSpPr>
                <p:nvPr/>
              </p:nvSpPr>
              <p:spPr bwMode="auto">
                <a:xfrm>
                  <a:off x="2103" y="1509"/>
                  <a:ext cx="58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7" name="Rectangle 1506"/>
                <p:cNvSpPr>
                  <a:spLocks noChangeArrowheads="1"/>
                </p:cNvSpPr>
                <p:nvPr/>
              </p:nvSpPr>
              <p:spPr bwMode="auto">
                <a:xfrm>
                  <a:off x="2688" y="150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8" name="Line 1507"/>
                <p:cNvSpPr>
                  <a:spLocks noChangeShapeType="1"/>
                </p:cNvSpPr>
                <p:nvPr/>
              </p:nvSpPr>
              <p:spPr bwMode="auto">
                <a:xfrm>
                  <a:off x="2688" y="1509"/>
                  <a:ext cx="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9" name="Line 1508"/>
                <p:cNvSpPr>
                  <a:spLocks noChangeShapeType="1"/>
                </p:cNvSpPr>
                <p:nvPr/>
              </p:nvSpPr>
              <p:spPr bwMode="auto">
                <a:xfrm>
                  <a:off x="2688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0" name="Rectangle 1509"/>
                <p:cNvSpPr>
                  <a:spLocks noChangeArrowheads="1"/>
                </p:cNvSpPr>
                <p:nvPr/>
              </p:nvSpPr>
              <p:spPr bwMode="auto">
                <a:xfrm>
                  <a:off x="2690" y="1509"/>
                  <a:ext cx="69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1" name="Line 1510"/>
                <p:cNvSpPr>
                  <a:spLocks noChangeShapeType="1"/>
                </p:cNvSpPr>
                <p:nvPr/>
              </p:nvSpPr>
              <p:spPr bwMode="auto">
                <a:xfrm>
                  <a:off x="2690" y="1509"/>
                  <a:ext cx="69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4" name="Rectangle 1511"/>
                <p:cNvSpPr>
                  <a:spLocks noChangeArrowheads="1"/>
                </p:cNvSpPr>
                <p:nvPr/>
              </p:nvSpPr>
              <p:spPr bwMode="auto">
                <a:xfrm>
                  <a:off x="3382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5" name="Line 1512"/>
                <p:cNvSpPr>
                  <a:spLocks noChangeShapeType="1"/>
                </p:cNvSpPr>
                <p:nvPr/>
              </p:nvSpPr>
              <p:spPr bwMode="auto">
                <a:xfrm>
                  <a:off x="3382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6" name="Line 1513"/>
                <p:cNvSpPr>
                  <a:spLocks noChangeShapeType="1"/>
                </p:cNvSpPr>
                <p:nvPr/>
              </p:nvSpPr>
              <p:spPr bwMode="auto">
                <a:xfrm>
                  <a:off x="3382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7" name="Rectangle 1514"/>
                <p:cNvSpPr>
                  <a:spLocks noChangeArrowheads="1"/>
                </p:cNvSpPr>
                <p:nvPr/>
              </p:nvSpPr>
              <p:spPr bwMode="auto">
                <a:xfrm>
                  <a:off x="3385" y="150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8" name="Line 1515"/>
                <p:cNvSpPr>
                  <a:spLocks noChangeShapeType="1"/>
                </p:cNvSpPr>
                <p:nvPr/>
              </p:nvSpPr>
              <p:spPr bwMode="auto">
                <a:xfrm>
                  <a:off x="3385" y="150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9" name="Rectangle 1516"/>
                <p:cNvSpPr>
                  <a:spLocks noChangeArrowheads="1"/>
                </p:cNvSpPr>
                <p:nvPr/>
              </p:nvSpPr>
              <p:spPr bwMode="auto">
                <a:xfrm>
                  <a:off x="3863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0" name="Line 1517"/>
                <p:cNvSpPr>
                  <a:spLocks noChangeShapeType="1"/>
                </p:cNvSpPr>
                <p:nvPr/>
              </p:nvSpPr>
              <p:spPr bwMode="auto">
                <a:xfrm>
                  <a:off x="3863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1" name="Line 1518"/>
                <p:cNvSpPr>
                  <a:spLocks noChangeShapeType="1"/>
                </p:cNvSpPr>
                <p:nvPr/>
              </p:nvSpPr>
              <p:spPr bwMode="auto">
                <a:xfrm>
                  <a:off x="3863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2" name="Rectangle 1519"/>
                <p:cNvSpPr>
                  <a:spLocks noChangeArrowheads="1"/>
                </p:cNvSpPr>
                <p:nvPr/>
              </p:nvSpPr>
              <p:spPr bwMode="auto">
                <a:xfrm>
                  <a:off x="3866" y="1509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3" name="Line 1520"/>
                <p:cNvSpPr>
                  <a:spLocks noChangeShapeType="1"/>
                </p:cNvSpPr>
                <p:nvPr/>
              </p:nvSpPr>
              <p:spPr bwMode="auto">
                <a:xfrm>
                  <a:off x="3866" y="1509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4" name="Rectangle 1521"/>
                <p:cNvSpPr>
                  <a:spLocks noChangeArrowheads="1"/>
                </p:cNvSpPr>
                <p:nvPr/>
              </p:nvSpPr>
              <p:spPr bwMode="auto">
                <a:xfrm>
                  <a:off x="4237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" name="Line 1522"/>
                <p:cNvSpPr>
                  <a:spLocks noChangeShapeType="1"/>
                </p:cNvSpPr>
                <p:nvPr/>
              </p:nvSpPr>
              <p:spPr bwMode="auto">
                <a:xfrm>
                  <a:off x="4237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6" name="Line 1523"/>
                <p:cNvSpPr>
                  <a:spLocks noChangeShapeType="1"/>
                </p:cNvSpPr>
                <p:nvPr/>
              </p:nvSpPr>
              <p:spPr bwMode="auto">
                <a:xfrm>
                  <a:off x="4237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" name="Rectangle 1524"/>
                <p:cNvSpPr>
                  <a:spLocks noChangeArrowheads="1"/>
                </p:cNvSpPr>
                <p:nvPr/>
              </p:nvSpPr>
              <p:spPr bwMode="auto">
                <a:xfrm>
                  <a:off x="4240" y="1509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8" name="Line 1525"/>
                <p:cNvSpPr>
                  <a:spLocks noChangeShapeType="1"/>
                </p:cNvSpPr>
                <p:nvPr/>
              </p:nvSpPr>
              <p:spPr bwMode="auto">
                <a:xfrm>
                  <a:off x="4240" y="1509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9" name="Rectangle 1526"/>
                <p:cNvSpPr>
                  <a:spLocks noChangeArrowheads="1"/>
                </p:cNvSpPr>
                <p:nvPr/>
              </p:nvSpPr>
              <p:spPr bwMode="auto">
                <a:xfrm>
                  <a:off x="4611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0" name="Line 1527"/>
                <p:cNvSpPr>
                  <a:spLocks noChangeShapeType="1"/>
                </p:cNvSpPr>
                <p:nvPr/>
              </p:nvSpPr>
              <p:spPr bwMode="auto">
                <a:xfrm>
                  <a:off x="4611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1" name="Line 1528"/>
                <p:cNvSpPr>
                  <a:spLocks noChangeShapeType="1"/>
                </p:cNvSpPr>
                <p:nvPr/>
              </p:nvSpPr>
              <p:spPr bwMode="auto">
                <a:xfrm>
                  <a:off x="4611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2" name="Rectangle 1529"/>
                <p:cNvSpPr>
                  <a:spLocks noChangeArrowheads="1"/>
                </p:cNvSpPr>
                <p:nvPr/>
              </p:nvSpPr>
              <p:spPr bwMode="auto">
                <a:xfrm>
                  <a:off x="4614" y="150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3" name="Line 1530"/>
                <p:cNvSpPr>
                  <a:spLocks noChangeShapeType="1"/>
                </p:cNvSpPr>
                <p:nvPr/>
              </p:nvSpPr>
              <p:spPr bwMode="auto">
                <a:xfrm>
                  <a:off x="4614" y="150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4" name="Rectangle 1531"/>
                <p:cNvSpPr>
                  <a:spLocks noChangeArrowheads="1"/>
                </p:cNvSpPr>
                <p:nvPr/>
              </p:nvSpPr>
              <p:spPr bwMode="auto">
                <a:xfrm>
                  <a:off x="5092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5" name="Line 1532"/>
                <p:cNvSpPr>
                  <a:spLocks noChangeShapeType="1"/>
                </p:cNvSpPr>
                <p:nvPr/>
              </p:nvSpPr>
              <p:spPr bwMode="auto">
                <a:xfrm>
                  <a:off x="5092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6" name="Line 1533"/>
                <p:cNvSpPr>
                  <a:spLocks noChangeShapeType="1"/>
                </p:cNvSpPr>
                <p:nvPr/>
              </p:nvSpPr>
              <p:spPr bwMode="auto">
                <a:xfrm>
                  <a:off x="5092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7" name="Rectangle 1534"/>
                <p:cNvSpPr>
                  <a:spLocks noChangeArrowheads="1"/>
                </p:cNvSpPr>
                <p:nvPr/>
              </p:nvSpPr>
              <p:spPr bwMode="auto">
                <a:xfrm>
                  <a:off x="5095" y="1509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8" name="Line 1535"/>
                <p:cNvSpPr>
                  <a:spLocks noChangeShapeType="1"/>
                </p:cNvSpPr>
                <p:nvPr/>
              </p:nvSpPr>
              <p:spPr bwMode="auto">
                <a:xfrm>
                  <a:off x="5095" y="1509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9" name="Rectangle 1536"/>
                <p:cNvSpPr>
                  <a:spLocks noChangeArrowheads="1"/>
                </p:cNvSpPr>
                <p:nvPr/>
              </p:nvSpPr>
              <p:spPr bwMode="auto">
                <a:xfrm>
                  <a:off x="5520" y="150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0" name="Line 1537"/>
                <p:cNvSpPr>
                  <a:spLocks noChangeShapeType="1"/>
                </p:cNvSpPr>
                <p:nvPr/>
              </p:nvSpPr>
              <p:spPr bwMode="auto">
                <a:xfrm>
                  <a:off x="5520" y="150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1" name="Line 1538"/>
                <p:cNvSpPr>
                  <a:spLocks noChangeShapeType="1"/>
                </p:cNvSpPr>
                <p:nvPr/>
              </p:nvSpPr>
              <p:spPr bwMode="auto">
                <a:xfrm>
                  <a:off x="5520" y="150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2" name="Rectangle 1539"/>
                <p:cNvSpPr>
                  <a:spLocks noChangeArrowheads="1"/>
                </p:cNvSpPr>
                <p:nvPr/>
              </p:nvSpPr>
              <p:spPr bwMode="auto">
                <a:xfrm>
                  <a:off x="197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3" name="Line 1540"/>
                <p:cNvSpPr>
                  <a:spLocks noChangeShapeType="1"/>
                </p:cNvSpPr>
                <p:nvPr/>
              </p:nvSpPr>
              <p:spPr bwMode="auto">
                <a:xfrm>
                  <a:off x="197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4" name="Rectangle 1541"/>
                <p:cNvSpPr>
                  <a:spLocks noChangeArrowheads="1"/>
                </p:cNvSpPr>
                <p:nvPr/>
              </p:nvSpPr>
              <p:spPr bwMode="auto">
                <a:xfrm>
                  <a:off x="390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5" name="Line 1542"/>
                <p:cNvSpPr>
                  <a:spLocks noChangeShapeType="1"/>
                </p:cNvSpPr>
                <p:nvPr/>
              </p:nvSpPr>
              <p:spPr bwMode="auto">
                <a:xfrm>
                  <a:off x="390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6" name="Rectangle 1543"/>
                <p:cNvSpPr>
                  <a:spLocks noChangeArrowheads="1"/>
                </p:cNvSpPr>
                <p:nvPr/>
              </p:nvSpPr>
              <p:spPr bwMode="auto">
                <a:xfrm>
                  <a:off x="1191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7" name="Line 1544"/>
                <p:cNvSpPr>
                  <a:spLocks noChangeShapeType="1"/>
                </p:cNvSpPr>
                <p:nvPr/>
              </p:nvSpPr>
              <p:spPr bwMode="auto">
                <a:xfrm>
                  <a:off x="1191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8" name="Rectangle 1545"/>
                <p:cNvSpPr>
                  <a:spLocks noChangeArrowheads="1"/>
                </p:cNvSpPr>
                <p:nvPr/>
              </p:nvSpPr>
              <p:spPr bwMode="auto">
                <a:xfrm>
                  <a:off x="1619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9" name="Line 1546"/>
                <p:cNvSpPr>
                  <a:spLocks noChangeShapeType="1"/>
                </p:cNvSpPr>
                <p:nvPr/>
              </p:nvSpPr>
              <p:spPr bwMode="auto">
                <a:xfrm>
                  <a:off x="1619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0" name="Rectangle 1547"/>
                <p:cNvSpPr>
                  <a:spLocks noChangeArrowheads="1"/>
                </p:cNvSpPr>
                <p:nvPr/>
              </p:nvSpPr>
              <p:spPr bwMode="auto">
                <a:xfrm>
                  <a:off x="2100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1" name="Line 1548"/>
                <p:cNvSpPr>
                  <a:spLocks noChangeShapeType="1"/>
                </p:cNvSpPr>
                <p:nvPr/>
              </p:nvSpPr>
              <p:spPr bwMode="auto">
                <a:xfrm>
                  <a:off x="2100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2" name="Rectangle 1549"/>
                <p:cNvSpPr>
                  <a:spLocks noChangeArrowheads="1"/>
                </p:cNvSpPr>
                <p:nvPr/>
              </p:nvSpPr>
              <p:spPr bwMode="auto">
                <a:xfrm>
                  <a:off x="2688" y="1512"/>
                  <a:ext cx="2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3" name="Line 1550"/>
                <p:cNvSpPr>
                  <a:spLocks noChangeShapeType="1"/>
                </p:cNvSpPr>
                <p:nvPr/>
              </p:nvSpPr>
              <p:spPr bwMode="auto">
                <a:xfrm>
                  <a:off x="2688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4" name="Rectangle 1551"/>
                <p:cNvSpPr>
                  <a:spLocks noChangeArrowheads="1"/>
                </p:cNvSpPr>
                <p:nvPr/>
              </p:nvSpPr>
              <p:spPr bwMode="auto">
                <a:xfrm>
                  <a:off x="3382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5" name="Line 1552"/>
                <p:cNvSpPr>
                  <a:spLocks noChangeShapeType="1"/>
                </p:cNvSpPr>
                <p:nvPr/>
              </p:nvSpPr>
              <p:spPr bwMode="auto">
                <a:xfrm>
                  <a:off x="3382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6" name="Rectangle 1553"/>
                <p:cNvSpPr>
                  <a:spLocks noChangeArrowheads="1"/>
                </p:cNvSpPr>
                <p:nvPr/>
              </p:nvSpPr>
              <p:spPr bwMode="auto">
                <a:xfrm>
                  <a:off x="3863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7" name="Line 1554"/>
                <p:cNvSpPr>
                  <a:spLocks noChangeShapeType="1"/>
                </p:cNvSpPr>
                <p:nvPr/>
              </p:nvSpPr>
              <p:spPr bwMode="auto">
                <a:xfrm>
                  <a:off x="3863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8" name="Rectangle 1555"/>
                <p:cNvSpPr>
                  <a:spLocks noChangeArrowheads="1"/>
                </p:cNvSpPr>
                <p:nvPr/>
              </p:nvSpPr>
              <p:spPr bwMode="auto">
                <a:xfrm>
                  <a:off x="4237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9" name="Line 1556"/>
                <p:cNvSpPr>
                  <a:spLocks noChangeShapeType="1"/>
                </p:cNvSpPr>
                <p:nvPr/>
              </p:nvSpPr>
              <p:spPr bwMode="auto">
                <a:xfrm>
                  <a:off x="4237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0" name="Rectangle 1557"/>
                <p:cNvSpPr>
                  <a:spLocks noChangeArrowheads="1"/>
                </p:cNvSpPr>
                <p:nvPr/>
              </p:nvSpPr>
              <p:spPr bwMode="auto">
                <a:xfrm>
                  <a:off x="4611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1" name="Line 1558"/>
                <p:cNvSpPr>
                  <a:spLocks noChangeShapeType="1"/>
                </p:cNvSpPr>
                <p:nvPr/>
              </p:nvSpPr>
              <p:spPr bwMode="auto">
                <a:xfrm>
                  <a:off x="4611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2" name="Rectangle 1559"/>
                <p:cNvSpPr>
                  <a:spLocks noChangeArrowheads="1"/>
                </p:cNvSpPr>
                <p:nvPr/>
              </p:nvSpPr>
              <p:spPr bwMode="auto">
                <a:xfrm>
                  <a:off x="5092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3" name="Line 1560"/>
                <p:cNvSpPr>
                  <a:spLocks noChangeShapeType="1"/>
                </p:cNvSpPr>
                <p:nvPr/>
              </p:nvSpPr>
              <p:spPr bwMode="auto">
                <a:xfrm>
                  <a:off x="5092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4" name="Rectangle 1561"/>
                <p:cNvSpPr>
                  <a:spLocks noChangeArrowheads="1"/>
                </p:cNvSpPr>
                <p:nvPr/>
              </p:nvSpPr>
              <p:spPr bwMode="auto">
                <a:xfrm>
                  <a:off x="5520" y="1512"/>
                  <a:ext cx="3" cy="4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5" name="Line 1562"/>
                <p:cNvSpPr>
                  <a:spLocks noChangeShapeType="1"/>
                </p:cNvSpPr>
                <p:nvPr/>
              </p:nvSpPr>
              <p:spPr bwMode="auto">
                <a:xfrm>
                  <a:off x="5520" y="1512"/>
                  <a:ext cx="0" cy="4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6" name="Rectangle 1563"/>
                <p:cNvSpPr>
                  <a:spLocks noChangeArrowheads="1"/>
                </p:cNvSpPr>
                <p:nvPr/>
              </p:nvSpPr>
              <p:spPr bwMode="auto">
                <a:xfrm>
                  <a:off x="231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17" name="Rectangle 1564"/>
                <p:cNvSpPr>
                  <a:spLocks noChangeArrowheads="1"/>
                </p:cNvSpPr>
                <p:nvPr/>
              </p:nvSpPr>
              <p:spPr bwMode="auto">
                <a:xfrm>
                  <a:off x="231" y="2031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18" name="Rectangle 1565"/>
                <p:cNvSpPr>
                  <a:spLocks noChangeArrowheads="1"/>
                </p:cNvSpPr>
                <p:nvPr/>
              </p:nvSpPr>
              <p:spPr bwMode="auto">
                <a:xfrm>
                  <a:off x="302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19" name="Rectangle 1566"/>
                <p:cNvSpPr>
                  <a:spLocks noChangeArrowheads="1"/>
                </p:cNvSpPr>
                <p:nvPr/>
              </p:nvSpPr>
              <p:spPr bwMode="auto">
                <a:xfrm>
                  <a:off x="423" y="1942"/>
                  <a:ext cx="546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Md. Abdul Hai Faruqi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0" name="Rectangle 1567"/>
                <p:cNvSpPr>
                  <a:spLocks noChangeArrowheads="1"/>
                </p:cNvSpPr>
                <p:nvPr/>
              </p:nvSpPr>
              <p:spPr bwMode="auto">
                <a:xfrm>
                  <a:off x="954" y="1942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1" name="Rectangle 1568"/>
                <p:cNvSpPr>
                  <a:spLocks noChangeArrowheads="1"/>
                </p:cNvSpPr>
                <p:nvPr/>
              </p:nvSpPr>
              <p:spPr bwMode="auto">
                <a:xfrm>
                  <a:off x="423" y="2017"/>
                  <a:ext cx="45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Asst.Professor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2" name="Rectangle 1569"/>
                <p:cNvSpPr>
                  <a:spLocks noChangeArrowheads="1"/>
                </p:cNvSpPr>
                <p:nvPr/>
              </p:nvSpPr>
              <p:spPr bwMode="auto">
                <a:xfrm>
                  <a:off x="837" y="20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3" name="Rectangle 1570"/>
                <p:cNvSpPr>
                  <a:spLocks noChangeArrowheads="1"/>
                </p:cNvSpPr>
                <p:nvPr/>
              </p:nvSpPr>
              <p:spPr bwMode="auto">
                <a:xfrm>
                  <a:off x="423" y="2106"/>
                  <a:ext cx="305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4" name="Rectangle 1571"/>
                <p:cNvSpPr>
                  <a:spLocks noChangeArrowheads="1"/>
                </p:cNvSpPr>
                <p:nvPr/>
              </p:nvSpPr>
              <p:spPr bwMode="auto">
                <a:xfrm>
                  <a:off x="690" y="2106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5" name="Rectangle 1572"/>
                <p:cNvSpPr>
                  <a:spLocks noChangeArrowheads="1"/>
                </p:cNvSpPr>
                <p:nvPr/>
              </p:nvSpPr>
              <p:spPr bwMode="auto">
                <a:xfrm>
                  <a:off x="714" y="2106"/>
                  <a:ext cx="25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023804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6" name="Rectangle 1573"/>
                <p:cNvSpPr>
                  <a:spLocks noChangeArrowheads="1"/>
                </p:cNvSpPr>
                <p:nvPr/>
              </p:nvSpPr>
              <p:spPr bwMode="auto">
                <a:xfrm>
                  <a:off x="928" y="21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7" name="Rectangle 1574"/>
                <p:cNvSpPr>
                  <a:spLocks noChangeArrowheads="1"/>
                </p:cNvSpPr>
                <p:nvPr/>
              </p:nvSpPr>
              <p:spPr bwMode="auto">
                <a:xfrm>
                  <a:off x="423" y="2195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8" name="Rectangle 1575"/>
                <p:cNvSpPr>
                  <a:spLocks noChangeArrowheads="1"/>
                </p:cNvSpPr>
                <p:nvPr/>
              </p:nvSpPr>
              <p:spPr bwMode="auto">
                <a:xfrm>
                  <a:off x="437" y="2195"/>
                  <a:ext cx="346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Date Of Birth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29" name="Rectangle 1576"/>
                <p:cNvSpPr>
                  <a:spLocks noChangeArrowheads="1"/>
                </p:cNvSpPr>
                <p:nvPr/>
              </p:nvSpPr>
              <p:spPr bwMode="auto">
                <a:xfrm>
                  <a:off x="730" y="2195"/>
                  <a:ext cx="4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0" name="Rectangle 1577"/>
                <p:cNvSpPr>
                  <a:spLocks noChangeArrowheads="1"/>
                </p:cNvSpPr>
                <p:nvPr/>
              </p:nvSpPr>
              <p:spPr bwMode="auto">
                <a:xfrm>
                  <a:off x="748" y="2195"/>
                  <a:ext cx="28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01/03/1959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1" name="Rectangle 1578"/>
                <p:cNvSpPr>
                  <a:spLocks noChangeArrowheads="1"/>
                </p:cNvSpPr>
                <p:nvPr/>
              </p:nvSpPr>
              <p:spPr bwMode="auto">
                <a:xfrm>
                  <a:off x="992" y="2178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2" name="Rectangle 1579"/>
                <p:cNvSpPr>
                  <a:spLocks noChangeArrowheads="1"/>
                </p:cNvSpPr>
                <p:nvPr/>
              </p:nvSpPr>
              <p:spPr bwMode="auto">
                <a:xfrm>
                  <a:off x="423" y="2262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3" name="Rectangle 1580"/>
                <p:cNvSpPr>
                  <a:spLocks noChangeArrowheads="1"/>
                </p:cNvSpPr>
                <p:nvPr/>
              </p:nvSpPr>
              <p:spPr bwMode="auto">
                <a:xfrm>
                  <a:off x="1225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4" name="Rectangle 1581"/>
                <p:cNvSpPr>
                  <a:spLocks noChangeArrowheads="1"/>
                </p:cNvSpPr>
                <p:nvPr/>
              </p:nvSpPr>
              <p:spPr bwMode="auto">
                <a:xfrm>
                  <a:off x="1225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5" name="Rectangle 1582"/>
                <p:cNvSpPr>
                  <a:spLocks noChangeArrowheads="1"/>
                </p:cNvSpPr>
                <p:nvPr/>
              </p:nvSpPr>
              <p:spPr bwMode="auto">
                <a:xfrm>
                  <a:off x="1225" y="212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30/06/1975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6" name="Rectangle 1583"/>
                <p:cNvSpPr>
                  <a:spLocks noChangeArrowheads="1"/>
                </p:cNvSpPr>
                <p:nvPr/>
              </p:nvSpPr>
              <p:spPr bwMode="auto">
                <a:xfrm>
                  <a:off x="1550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7" name="Rectangle 1584"/>
                <p:cNvSpPr>
                  <a:spLocks noChangeArrowheads="1"/>
                </p:cNvSpPr>
                <p:nvPr/>
              </p:nvSpPr>
              <p:spPr bwMode="auto">
                <a:xfrm>
                  <a:off x="1652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8" name="Rectangle 1585"/>
                <p:cNvSpPr>
                  <a:spLocks noChangeArrowheads="1"/>
                </p:cNvSpPr>
                <p:nvPr/>
              </p:nvSpPr>
              <p:spPr bwMode="auto">
                <a:xfrm>
                  <a:off x="1652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39" name="Rectangle 1586"/>
                <p:cNvSpPr>
                  <a:spLocks noChangeArrowheads="1"/>
                </p:cNvSpPr>
                <p:nvPr/>
              </p:nvSpPr>
              <p:spPr bwMode="auto">
                <a:xfrm>
                  <a:off x="1652" y="212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30/06/1975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0" name="Rectangle 1587"/>
                <p:cNvSpPr>
                  <a:spLocks noChangeArrowheads="1"/>
                </p:cNvSpPr>
                <p:nvPr/>
              </p:nvSpPr>
              <p:spPr bwMode="auto">
                <a:xfrm>
                  <a:off x="1977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1" name="Rectangle 1588"/>
                <p:cNvSpPr>
                  <a:spLocks noChangeArrowheads="1"/>
                </p:cNvSpPr>
                <p:nvPr/>
              </p:nvSpPr>
              <p:spPr bwMode="auto">
                <a:xfrm>
                  <a:off x="2133" y="1942"/>
                  <a:ext cx="2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Dakhil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2" name="Rectangle 1589"/>
                <p:cNvSpPr>
                  <a:spLocks noChangeArrowheads="1"/>
                </p:cNvSpPr>
                <p:nvPr/>
              </p:nvSpPr>
              <p:spPr bwMode="auto">
                <a:xfrm>
                  <a:off x="2327" y="1942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3" name="Rectangle 1590"/>
                <p:cNvSpPr>
                  <a:spLocks noChangeArrowheads="1"/>
                </p:cNvSpPr>
                <p:nvPr/>
              </p:nvSpPr>
              <p:spPr bwMode="auto">
                <a:xfrm>
                  <a:off x="2351" y="1942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4" name="Rectangle 1591"/>
                <p:cNvSpPr>
                  <a:spLocks noChangeArrowheads="1"/>
                </p:cNvSpPr>
                <p:nvPr/>
              </p:nvSpPr>
              <p:spPr bwMode="auto">
                <a:xfrm>
                  <a:off x="2386" y="1929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5" name="Rectangle 1592"/>
                <p:cNvSpPr>
                  <a:spLocks noChangeArrowheads="1"/>
                </p:cNvSpPr>
                <p:nvPr/>
              </p:nvSpPr>
              <p:spPr bwMode="auto">
                <a:xfrm>
                  <a:off x="2435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6" name="Rectangle 1593"/>
                <p:cNvSpPr>
                  <a:spLocks noChangeArrowheads="1"/>
                </p:cNvSpPr>
                <p:nvPr/>
              </p:nvSpPr>
              <p:spPr bwMode="auto">
                <a:xfrm>
                  <a:off x="2453" y="1942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1969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7" name="Rectangle 1594"/>
                <p:cNvSpPr>
                  <a:spLocks noChangeArrowheads="1"/>
                </p:cNvSpPr>
                <p:nvPr/>
              </p:nvSpPr>
              <p:spPr bwMode="auto">
                <a:xfrm>
                  <a:off x="2594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8" name="Rectangle 1595"/>
                <p:cNvSpPr>
                  <a:spLocks noChangeArrowheads="1"/>
                </p:cNvSpPr>
                <p:nvPr/>
              </p:nvSpPr>
              <p:spPr bwMode="auto">
                <a:xfrm>
                  <a:off x="2133" y="2031"/>
                  <a:ext cx="18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Alim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49" name="Rectangle 1596"/>
                <p:cNvSpPr>
                  <a:spLocks noChangeArrowheads="1"/>
                </p:cNvSpPr>
                <p:nvPr/>
              </p:nvSpPr>
              <p:spPr bwMode="auto">
                <a:xfrm>
                  <a:off x="2280" y="203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0" name="Rectangle 1597"/>
                <p:cNvSpPr>
                  <a:spLocks noChangeArrowheads="1"/>
                </p:cNvSpPr>
                <p:nvPr/>
              </p:nvSpPr>
              <p:spPr bwMode="auto">
                <a:xfrm>
                  <a:off x="2304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1" name="Rectangle 1598"/>
                <p:cNvSpPr>
                  <a:spLocks noChangeArrowheads="1"/>
                </p:cNvSpPr>
                <p:nvPr/>
              </p:nvSpPr>
              <p:spPr bwMode="auto">
                <a:xfrm>
                  <a:off x="2322" y="2031"/>
                  <a:ext cx="28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Ist  1971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2" name="Rectangle 1599"/>
                <p:cNvSpPr>
                  <a:spLocks noChangeArrowheads="1"/>
                </p:cNvSpPr>
                <p:nvPr/>
              </p:nvSpPr>
              <p:spPr bwMode="auto">
                <a:xfrm>
                  <a:off x="2571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3" name="Rectangle 1600"/>
                <p:cNvSpPr>
                  <a:spLocks noChangeArrowheads="1"/>
                </p:cNvSpPr>
                <p:nvPr/>
              </p:nvSpPr>
              <p:spPr bwMode="auto">
                <a:xfrm>
                  <a:off x="2133" y="2121"/>
                  <a:ext cx="17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Fazil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4" name="Rectangle 1601"/>
                <p:cNvSpPr>
                  <a:spLocks noChangeArrowheads="1"/>
                </p:cNvSpPr>
                <p:nvPr/>
              </p:nvSpPr>
              <p:spPr bwMode="auto">
                <a:xfrm>
                  <a:off x="2276" y="212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5" name="Rectangle 1602"/>
                <p:cNvSpPr>
                  <a:spLocks noChangeArrowheads="1"/>
                </p:cNvSpPr>
                <p:nvPr/>
              </p:nvSpPr>
              <p:spPr bwMode="auto">
                <a:xfrm>
                  <a:off x="2299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6" name="Rectangle 1603"/>
                <p:cNvSpPr>
                  <a:spLocks noChangeArrowheads="1"/>
                </p:cNvSpPr>
                <p:nvPr/>
              </p:nvSpPr>
              <p:spPr bwMode="auto">
                <a:xfrm>
                  <a:off x="2318" y="2121"/>
                  <a:ext cx="30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Ist   1973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7" name="Rectangle 1604"/>
                <p:cNvSpPr>
                  <a:spLocks noChangeArrowheads="1"/>
                </p:cNvSpPr>
                <p:nvPr/>
              </p:nvSpPr>
              <p:spPr bwMode="auto">
                <a:xfrm>
                  <a:off x="2584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8" name="Rectangle 1605"/>
                <p:cNvSpPr>
                  <a:spLocks noChangeArrowheads="1"/>
                </p:cNvSpPr>
                <p:nvPr/>
              </p:nvSpPr>
              <p:spPr bwMode="auto">
                <a:xfrm>
                  <a:off x="2133" y="2210"/>
                  <a:ext cx="21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Kamil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59" name="Rectangle 1606"/>
                <p:cNvSpPr>
                  <a:spLocks noChangeArrowheads="1"/>
                </p:cNvSpPr>
                <p:nvPr/>
              </p:nvSpPr>
              <p:spPr bwMode="auto">
                <a:xfrm>
                  <a:off x="2311" y="2210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0" name="Rectangle 1607"/>
                <p:cNvSpPr>
                  <a:spLocks noChangeArrowheads="1"/>
                </p:cNvSpPr>
                <p:nvPr/>
              </p:nvSpPr>
              <p:spPr bwMode="auto">
                <a:xfrm>
                  <a:off x="2335" y="2210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1" name="Rectangle 1608"/>
                <p:cNvSpPr>
                  <a:spLocks noChangeArrowheads="1"/>
                </p:cNvSpPr>
                <p:nvPr/>
              </p:nvSpPr>
              <p:spPr bwMode="auto">
                <a:xfrm>
                  <a:off x="2371" y="2197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2" name="Rectangle 1609"/>
                <p:cNvSpPr>
                  <a:spLocks noChangeArrowheads="1"/>
                </p:cNvSpPr>
                <p:nvPr/>
              </p:nvSpPr>
              <p:spPr bwMode="auto">
                <a:xfrm>
                  <a:off x="2419" y="2210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3" name="Rectangle 1610"/>
                <p:cNvSpPr>
                  <a:spLocks noChangeArrowheads="1"/>
                </p:cNvSpPr>
                <p:nvPr/>
              </p:nvSpPr>
              <p:spPr bwMode="auto">
                <a:xfrm>
                  <a:off x="2437" y="2210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1975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4" name="Rectangle 1611"/>
                <p:cNvSpPr>
                  <a:spLocks noChangeArrowheads="1"/>
                </p:cNvSpPr>
                <p:nvPr/>
              </p:nvSpPr>
              <p:spPr bwMode="auto">
                <a:xfrm>
                  <a:off x="2579" y="2210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5" name="Rectangle 1612"/>
                <p:cNvSpPr>
                  <a:spLocks noChangeArrowheads="1"/>
                </p:cNvSpPr>
                <p:nvPr/>
              </p:nvSpPr>
              <p:spPr bwMode="auto">
                <a:xfrm>
                  <a:off x="2721" y="1942"/>
                  <a:ext cx="8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6" name="Rectangle 1613"/>
                <p:cNvSpPr>
                  <a:spLocks noChangeArrowheads="1"/>
                </p:cNvSpPr>
                <p:nvPr/>
              </p:nvSpPr>
              <p:spPr bwMode="auto">
                <a:xfrm>
                  <a:off x="2772" y="1942"/>
                  <a:ext cx="8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ill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7" name="Rectangle 1614"/>
                <p:cNvSpPr>
                  <a:spLocks noChangeArrowheads="1"/>
                </p:cNvSpPr>
                <p:nvPr/>
              </p:nvSpPr>
              <p:spPr bwMode="auto">
                <a:xfrm>
                  <a:off x="2832" y="1942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8" name="Rectangle 1615"/>
                <p:cNvSpPr>
                  <a:spLocks noChangeArrowheads="1"/>
                </p:cNvSpPr>
                <p:nvPr/>
              </p:nvSpPr>
              <p:spPr bwMode="auto">
                <a:xfrm>
                  <a:off x="2856" y="1942"/>
                  <a:ext cx="14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Tah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69" name="Rectangle 1616"/>
                <p:cNvSpPr>
                  <a:spLocks noChangeArrowheads="1"/>
                </p:cNvSpPr>
                <p:nvPr/>
              </p:nvSpPr>
              <p:spPr bwMode="auto">
                <a:xfrm>
                  <a:off x="2966" y="1942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0" name="Rectangle 1617"/>
                <p:cNvSpPr>
                  <a:spLocks noChangeArrowheads="1"/>
                </p:cNvSpPr>
                <p:nvPr/>
              </p:nvSpPr>
              <p:spPr bwMode="auto">
                <a:xfrm>
                  <a:off x="3002" y="1942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1" name="Rectangle 1618"/>
                <p:cNvSpPr>
                  <a:spLocks noChangeArrowheads="1"/>
                </p:cNvSpPr>
                <p:nvPr/>
              </p:nvSpPr>
              <p:spPr bwMode="auto">
                <a:xfrm>
                  <a:off x="3037" y="1942"/>
                  <a:ext cx="14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rKh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2" name="Rectangle 1619"/>
                <p:cNvSpPr>
                  <a:spLocks noChangeArrowheads="1"/>
                </p:cNvSpPr>
                <p:nvPr/>
              </p:nvSpPr>
              <p:spPr bwMode="auto">
                <a:xfrm>
                  <a:off x="3148" y="1942"/>
                  <a:ext cx="6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3" name="Rectangle 1620"/>
                <p:cNvSpPr>
                  <a:spLocks noChangeArrowheads="1"/>
                </p:cNvSpPr>
                <p:nvPr/>
              </p:nvSpPr>
              <p:spPr bwMode="auto">
                <a:xfrm>
                  <a:off x="3179" y="1942"/>
                  <a:ext cx="6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4" name="Rectangle 1621"/>
                <p:cNvSpPr>
                  <a:spLocks noChangeArrowheads="1"/>
                </p:cNvSpPr>
                <p:nvPr/>
              </p:nvSpPr>
              <p:spPr bwMode="auto">
                <a:xfrm>
                  <a:off x="3219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5" name="Rectangle 1622"/>
                <p:cNvSpPr>
                  <a:spLocks noChangeArrowheads="1"/>
                </p:cNvSpPr>
                <p:nvPr/>
              </p:nvSpPr>
              <p:spPr bwMode="auto">
                <a:xfrm>
                  <a:off x="3238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6" name="Rectangle 1623"/>
                <p:cNvSpPr>
                  <a:spLocks noChangeArrowheads="1"/>
                </p:cNvSpPr>
                <p:nvPr/>
              </p:nvSpPr>
              <p:spPr bwMode="auto">
                <a:xfrm>
                  <a:off x="2721" y="2032"/>
                  <a:ext cx="12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7" name="Rectangle 1624"/>
                <p:cNvSpPr>
                  <a:spLocks noChangeArrowheads="1"/>
                </p:cNvSpPr>
                <p:nvPr/>
              </p:nvSpPr>
              <p:spPr bwMode="auto">
                <a:xfrm>
                  <a:off x="2822" y="2032"/>
                  <a:ext cx="4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8" name="Rectangle 1625"/>
                <p:cNvSpPr>
                  <a:spLocks noChangeArrowheads="1"/>
                </p:cNvSpPr>
                <p:nvPr/>
              </p:nvSpPr>
              <p:spPr bwMode="auto">
                <a:xfrm>
                  <a:off x="2842" y="2032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79" name="Rectangle 1626"/>
                <p:cNvSpPr>
                  <a:spLocks noChangeArrowheads="1"/>
                </p:cNvSpPr>
                <p:nvPr/>
              </p:nvSpPr>
              <p:spPr bwMode="auto">
                <a:xfrm>
                  <a:off x="2859" y="2032"/>
                  <a:ext cx="31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Mahamaya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0" name="Rectangle 1627"/>
                <p:cNvSpPr>
                  <a:spLocks noChangeArrowheads="1"/>
                </p:cNvSpPr>
                <p:nvPr/>
              </p:nvSpPr>
              <p:spPr bwMode="auto">
                <a:xfrm>
                  <a:off x="3149" y="2032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1" name="Rectangle 1628"/>
                <p:cNvSpPr>
                  <a:spLocks noChangeArrowheads="1"/>
                </p:cNvSpPr>
                <p:nvPr/>
              </p:nvSpPr>
              <p:spPr bwMode="auto">
                <a:xfrm>
                  <a:off x="2721" y="2114"/>
                  <a:ext cx="1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2" name="Rectangle 1629"/>
                <p:cNvSpPr>
                  <a:spLocks noChangeArrowheads="1"/>
                </p:cNvSpPr>
                <p:nvPr/>
              </p:nvSpPr>
              <p:spPr bwMode="auto">
                <a:xfrm>
                  <a:off x="2819" y="2114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3" name="Rectangle 1630"/>
                <p:cNvSpPr>
                  <a:spLocks noChangeArrowheads="1"/>
                </p:cNvSpPr>
                <p:nvPr/>
              </p:nvSpPr>
              <p:spPr bwMode="auto">
                <a:xfrm>
                  <a:off x="2842" y="2114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4" name="Rectangle 1631"/>
                <p:cNvSpPr>
                  <a:spLocks noChangeArrowheads="1"/>
                </p:cNvSpPr>
                <p:nvPr/>
              </p:nvSpPr>
              <p:spPr bwMode="auto">
                <a:xfrm>
                  <a:off x="2860" y="2114"/>
                  <a:ext cx="50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 Sadar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5" name="Rectangle 1632"/>
                <p:cNvSpPr>
                  <a:spLocks noChangeArrowheads="1"/>
                </p:cNvSpPr>
                <p:nvPr/>
              </p:nvSpPr>
              <p:spPr bwMode="auto">
                <a:xfrm>
                  <a:off x="3321" y="2114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6" name="Rectangle 1633"/>
                <p:cNvSpPr>
                  <a:spLocks noChangeArrowheads="1"/>
                </p:cNvSpPr>
                <p:nvPr/>
              </p:nvSpPr>
              <p:spPr bwMode="auto">
                <a:xfrm>
                  <a:off x="2721" y="2203"/>
                  <a:ext cx="16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Zilla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7" name="Rectangle 1634"/>
                <p:cNvSpPr>
                  <a:spLocks noChangeArrowheads="1"/>
                </p:cNvSpPr>
                <p:nvPr/>
              </p:nvSpPr>
              <p:spPr bwMode="auto">
                <a:xfrm>
                  <a:off x="2855" y="2203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8" name="Rectangle 1635"/>
                <p:cNvSpPr>
                  <a:spLocks noChangeArrowheads="1"/>
                </p:cNvSpPr>
                <p:nvPr/>
              </p:nvSpPr>
              <p:spPr bwMode="auto">
                <a:xfrm>
                  <a:off x="2879" y="2203"/>
                  <a:ext cx="32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89" name="Rectangle 1636"/>
                <p:cNvSpPr>
                  <a:spLocks noChangeArrowheads="1"/>
                </p:cNvSpPr>
                <p:nvPr/>
              </p:nvSpPr>
              <p:spPr bwMode="auto">
                <a:xfrm>
                  <a:off x="3161" y="220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0" name="Rectangle 1637"/>
                <p:cNvSpPr>
                  <a:spLocks noChangeArrowheads="1"/>
                </p:cNvSpPr>
                <p:nvPr/>
              </p:nvSpPr>
              <p:spPr bwMode="auto">
                <a:xfrm>
                  <a:off x="3416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1" name="Rectangle 1638"/>
                <p:cNvSpPr>
                  <a:spLocks noChangeArrowheads="1"/>
                </p:cNvSpPr>
                <p:nvPr/>
              </p:nvSpPr>
              <p:spPr bwMode="auto">
                <a:xfrm>
                  <a:off x="3416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2" name="Rectangle 1639"/>
                <p:cNvSpPr>
                  <a:spLocks noChangeArrowheads="1"/>
                </p:cNvSpPr>
                <p:nvPr/>
              </p:nvSpPr>
              <p:spPr bwMode="auto">
                <a:xfrm>
                  <a:off x="3416" y="212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01/12/1984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3" name="Rectangle 1640"/>
                <p:cNvSpPr>
                  <a:spLocks noChangeArrowheads="1"/>
                </p:cNvSpPr>
                <p:nvPr/>
              </p:nvSpPr>
              <p:spPr bwMode="auto">
                <a:xfrm>
                  <a:off x="3741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4" name="Rectangle 1641"/>
                <p:cNvSpPr>
                  <a:spLocks noChangeArrowheads="1"/>
                </p:cNvSpPr>
                <p:nvPr/>
              </p:nvSpPr>
              <p:spPr bwMode="auto">
                <a:xfrm>
                  <a:off x="3897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5" name="Rectangle 1642"/>
                <p:cNvSpPr>
                  <a:spLocks noChangeArrowheads="1"/>
                </p:cNvSpPr>
                <p:nvPr/>
              </p:nvSpPr>
              <p:spPr bwMode="auto">
                <a:xfrm>
                  <a:off x="3897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6" name="Rectangle 1643"/>
                <p:cNvSpPr>
                  <a:spLocks noChangeArrowheads="1"/>
                </p:cNvSpPr>
                <p:nvPr/>
              </p:nvSpPr>
              <p:spPr bwMode="auto">
                <a:xfrm>
                  <a:off x="3897" y="2121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7" name="Rectangle 1644"/>
                <p:cNvSpPr>
                  <a:spLocks noChangeArrowheads="1"/>
                </p:cNvSpPr>
                <p:nvPr/>
              </p:nvSpPr>
              <p:spPr bwMode="auto">
                <a:xfrm>
                  <a:off x="3968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,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8" name="Rectangle 1645"/>
                <p:cNvSpPr>
                  <a:spLocks noChangeArrowheads="1"/>
                </p:cNvSpPr>
                <p:nvPr/>
              </p:nvSpPr>
              <p:spPr bwMode="auto">
                <a:xfrm>
                  <a:off x="3986" y="2121"/>
                  <a:ext cx="201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500/=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99" name="Rectangle 1646"/>
                <p:cNvSpPr>
                  <a:spLocks noChangeArrowheads="1"/>
                </p:cNvSpPr>
                <p:nvPr/>
              </p:nvSpPr>
              <p:spPr bwMode="auto">
                <a:xfrm>
                  <a:off x="4153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0" name="Rectangle 1647"/>
                <p:cNvSpPr>
                  <a:spLocks noChangeArrowheads="1"/>
                </p:cNvSpPr>
                <p:nvPr/>
              </p:nvSpPr>
              <p:spPr bwMode="auto">
                <a:xfrm>
                  <a:off x="4271" y="19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1" name="Rectangle 1648"/>
                <p:cNvSpPr>
                  <a:spLocks noChangeArrowheads="1"/>
                </p:cNvSpPr>
                <p:nvPr/>
              </p:nvSpPr>
              <p:spPr bwMode="auto">
                <a:xfrm>
                  <a:off x="4271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2" name="Rectangle 1649"/>
                <p:cNvSpPr>
                  <a:spLocks noChangeArrowheads="1"/>
                </p:cNvSpPr>
                <p:nvPr/>
              </p:nvSpPr>
              <p:spPr bwMode="auto">
                <a:xfrm>
                  <a:off x="4271" y="2121"/>
                  <a:ext cx="29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40 Years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3" name="Rectangle 1650"/>
                <p:cNvSpPr>
                  <a:spLocks noChangeArrowheads="1"/>
                </p:cNvSpPr>
                <p:nvPr/>
              </p:nvSpPr>
              <p:spPr bwMode="auto">
                <a:xfrm>
                  <a:off x="4526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4" name="Rectangle 1651"/>
                <p:cNvSpPr>
                  <a:spLocks noChangeArrowheads="1"/>
                </p:cNvSpPr>
                <p:nvPr/>
              </p:nvSpPr>
              <p:spPr bwMode="auto">
                <a:xfrm>
                  <a:off x="4659" y="1942"/>
                  <a:ext cx="431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abdulhai2827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5" name="Rectangle 1652"/>
                <p:cNvSpPr>
                  <a:spLocks noChangeArrowheads="1"/>
                </p:cNvSpPr>
                <p:nvPr/>
              </p:nvSpPr>
              <p:spPr bwMode="auto">
                <a:xfrm>
                  <a:off x="4659" y="2021"/>
                  <a:ext cx="388" cy="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06" name="Rectangle 1653"/>
                <p:cNvSpPr>
                  <a:spLocks noChangeArrowheads="1"/>
                </p:cNvSpPr>
                <p:nvPr/>
              </p:nvSpPr>
              <p:spPr bwMode="auto">
                <a:xfrm>
                  <a:off x="4669" y="2031"/>
                  <a:ext cx="40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@gmail.com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7" name="Rectangle 1654"/>
                <p:cNvSpPr>
                  <a:spLocks noChangeArrowheads="1"/>
                </p:cNvSpPr>
                <p:nvPr/>
              </p:nvSpPr>
              <p:spPr bwMode="auto">
                <a:xfrm>
                  <a:off x="5037" y="20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08" name="Rectangle 1655"/>
                <p:cNvSpPr>
                  <a:spLocks noChangeArrowheads="1"/>
                </p:cNvSpPr>
                <p:nvPr/>
              </p:nvSpPr>
              <p:spPr bwMode="auto">
                <a:xfrm>
                  <a:off x="4669" y="2110"/>
                  <a:ext cx="368" cy="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09" name="Rectangle 1656"/>
                <p:cNvSpPr>
                  <a:spLocks noChangeArrowheads="1"/>
                </p:cNvSpPr>
                <p:nvPr/>
              </p:nvSpPr>
              <p:spPr bwMode="auto">
                <a:xfrm>
                  <a:off x="4645" y="2121"/>
                  <a:ext cx="43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01812652827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10" name="Rectangle 1657"/>
                <p:cNvSpPr>
                  <a:spLocks noChangeArrowheads="1"/>
                </p:cNvSpPr>
                <p:nvPr/>
              </p:nvSpPr>
              <p:spPr bwMode="auto">
                <a:xfrm>
                  <a:off x="5037" y="21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706" name="Picture 165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6" y="1942"/>
                  <a:ext cx="382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11" name="Rectangle 1659"/>
                <p:cNvSpPr>
                  <a:spLocks noChangeArrowheads="1"/>
                </p:cNvSpPr>
                <p:nvPr/>
              </p:nvSpPr>
              <p:spPr bwMode="auto">
                <a:xfrm>
                  <a:off x="5508" y="2102"/>
                  <a:ext cx="167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12" name="Rectangle 1660"/>
                <p:cNvSpPr>
                  <a:spLocks noChangeArrowheads="1"/>
                </p:cNvSpPr>
                <p:nvPr/>
              </p:nvSpPr>
              <p:spPr bwMode="auto">
                <a:xfrm>
                  <a:off x="197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3" name="Line 1661"/>
                <p:cNvSpPr>
                  <a:spLocks noChangeShapeType="1"/>
                </p:cNvSpPr>
                <p:nvPr/>
              </p:nvSpPr>
              <p:spPr bwMode="auto">
                <a:xfrm>
                  <a:off x="197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4" name="Line 1662"/>
                <p:cNvSpPr>
                  <a:spLocks noChangeShapeType="1"/>
                </p:cNvSpPr>
                <p:nvPr/>
              </p:nvSpPr>
              <p:spPr bwMode="auto">
                <a:xfrm>
                  <a:off x="197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5" name="Rectangle 1663"/>
                <p:cNvSpPr>
                  <a:spLocks noChangeArrowheads="1"/>
                </p:cNvSpPr>
                <p:nvPr/>
              </p:nvSpPr>
              <p:spPr bwMode="auto">
                <a:xfrm>
                  <a:off x="200" y="1939"/>
                  <a:ext cx="190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6" name="Line 1664"/>
                <p:cNvSpPr>
                  <a:spLocks noChangeShapeType="1"/>
                </p:cNvSpPr>
                <p:nvPr/>
              </p:nvSpPr>
              <p:spPr bwMode="auto">
                <a:xfrm>
                  <a:off x="200" y="1939"/>
                  <a:ext cx="19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7" name="Rectangle 1665"/>
                <p:cNvSpPr>
                  <a:spLocks noChangeArrowheads="1"/>
                </p:cNvSpPr>
                <p:nvPr/>
              </p:nvSpPr>
              <p:spPr bwMode="auto">
                <a:xfrm>
                  <a:off x="390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8" name="Line 1666"/>
                <p:cNvSpPr>
                  <a:spLocks noChangeShapeType="1"/>
                </p:cNvSpPr>
                <p:nvPr/>
              </p:nvSpPr>
              <p:spPr bwMode="auto">
                <a:xfrm>
                  <a:off x="390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9" name="Line 1667"/>
                <p:cNvSpPr>
                  <a:spLocks noChangeShapeType="1"/>
                </p:cNvSpPr>
                <p:nvPr/>
              </p:nvSpPr>
              <p:spPr bwMode="auto">
                <a:xfrm>
                  <a:off x="390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0" name="Rectangle 1668"/>
                <p:cNvSpPr>
                  <a:spLocks noChangeArrowheads="1"/>
                </p:cNvSpPr>
                <p:nvPr/>
              </p:nvSpPr>
              <p:spPr bwMode="auto">
                <a:xfrm>
                  <a:off x="393" y="1939"/>
                  <a:ext cx="79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1" name="Line 1669"/>
                <p:cNvSpPr>
                  <a:spLocks noChangeShapeType="1"/>
                </p:cNvSpPr>
                <p:nvPr/>
              </p:nvSpPr>
              <p:spPr bwMode="auto">
                <a:xfrm>
                  <a:off x="393" y="1939"/>
                  <a:ext cx="79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2" name="Rectangle 1670"/>
                <p:cNvSpPr>
                  <a:spLocks noChangeArrowheads="1"/>
                </p:cNvSpPr>
                <p:nvPr/>
              </p:nvSpPr>
              <p:spPr bwMode="auto">
                <a:xfrm>
                  <a:off x="1191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3" name="Line 1671"/>
                <p:cNvSpPr>
                  <a:spLocks noChangeShapeType="1"/>
                </p:cNvSpPr>
                <p:nvPr/>
              </p:nvSpPr>
              <p:spPr bwMode="auto">
                <a:xfrm>
                  <a:off x="1191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0" name="Line 1672"/>
                <p:cNvSpPr>
                  <a:spLocks noChangeShapeType="1"/>
                </p:cNvSpPr>
                <p:nvPr/>
              </p:nvSpPr>
              <p:spPr bwMode="auto">
                <a:xfrm>
                  <a:off x="1191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1" name="Rectangle 1673"/>
                <p:cNvSpPr>
                  <a:spLocks noChangeArrowheads="1"/>
                </p:cNvSpPr>
                <p:nvPr/>
              </p:nvSpPr>
              <p:spPr bwMode="auto">
                <a:xfrm>
                  <a:off x="1194" y="1939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2" name="Line 1674"/>
                <p:cNvSpPr>
                  <a:spLocks noChangeShapeType="1"/>
                </p:cNvSpPr>
                <p:nvPr/>
              </p:nvSpPr>
              <p:spPr bwMode="auto">
                <a:xfrm>
                  <a:off x="1194" y="1939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3" name="Rectangle 1675"/>
                <p:cNvSpPr>
                  <a:spLocks noChangeArrowheads="1"/>
                </p:cNvSpPr>
                <p:nvPr/>
              </p:nvSpPr>
              <p:spPr bwMode="auto">
                <a:xfrm>
                  <a:off x="1619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4" name="Line 1676"/>
                <p:cNvSpPr>
                  <a:spLocks noChangeShapeType="1"/>
                </p:cNvSpPr>
                <p:nvPr/>
              </p:nvSpPr>
              <p:spPr bwMode="auto">
                <a:xfrm>
                  <a:off x="1619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5" name="Line 1677"/>
                <p:cNvSpPr>
                  <a:spLocks noChangeShapeType="1"/>
                </p:cNvSpPr>
                <p:nvPr/>
              </p:nvSpPr>
              <p:spPr bwMode="auto">
                <a:xfrm>
                  <a:off x="1619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6" name="Rectangle 1678"/>
                <p:cNvSpPr>
                  <a:spLocks noChangeArrowheads="1"/>
                </p:cNvSpPr>
                <p:nvPr/>
              </p:nvSpPr>
              <p:spPr bwMode="auto">
                <a:xfrm>
                  <a:off x="1622" y="193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7" name="Line 1679"/>
                <p:cNvSpPr>
                  <a:spLocks noChangeShapeType="1"/>
                </p:cNvSpPr>
                <p:nvPr/>
              </p:nvSpPr>
              <p:spPr bwMode="auto">
                <a:xfrm>
                  <a:off x="1622" y="193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8" name="Rectangle 1680"/>
                <p:cNvSpPr>
                  <a:spLocks noChangeArrowheads="1"/>
                </p:cNvSpPr>
                <p:nvPr/>
              </p:nvSpPr>
              <p:spPr bwMode="auto">
                <a:xfrm>
                  <a:off x="2100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9" name="Line 1681"/>
                <p:cNvSpPr>
                  <a:spLocks noChangeShapeType="1"/>
                </p:cNvSpPr>
                <p:nvPr/>
              </p:nvSpPr>
              <p:spPr bwMode="auto">
                <a:xfrm>
                  <a:off x="2100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0" name="Line 1682"/>
                <p:cNvSpPr>
                  <a:spLocks noChangeShapeType="1"/>
                </p:cNvSpPr>
                <p:nvPr/>
              </p:nvSpPr>
              <p:spPr bwMode="auto">
                <a:xfrm>
                  <a:off x="2100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1" name="Rectangle 1683"/>
                <p:cNvSpPr>
                  <a:spLocks noChangeArrowheads="1"/>
                </p:cNvSpPr>
                <p:nvPr/>
              </p:nvSpPr>
              <p:spPr bwMode="auto">
                <a:xfrm>
                  <a:off x="2103" y="1939"/>
                  <a:ext cx="58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2" name="Line 1684"/>
                <p:cNvSpPr>
                  <a:spLocks noChangeShapeType="1"/>
                </p:cNvSpPr>
                <p:nvPr/>
              </p:nvSpPr>
              <p:spPr bwMode="auto">
                <a:xfrm>
                  <a:off x="2103" y="1939"/>
                  <a:ext cx="58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3" name="Rectangle 1685"/>
                <p:cNvSpPr>
                  <a:spLocks noChangeArrowheads="1"/>
                </p:cNvSpPr>
                <p:nvPr/>
              </p:nvSpPr>
              <p:spPr bwMode="auto">
                <a:xfrm>
                  <a:off x="2688" y="193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4" name="Line 1686"/>
                <p:cNvSpPr>
                  <a:spLocks noChangeShapeType="1"/>
                </p:cNvSpPr>
                <p:nvPr/>
              </p:nvSpPr>
              <p:spPr bwMode="auto">
                <a:xfrm>
                  <a:off x="2688" y="1939"/>
                  <a:ext cx="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5" name="Line 1687"/>
                <p:cNvSpPr>
                  <a:spLocks noChangeShapeType="1"/>
                </p:cNvSpPr>
                <p:nvPr/>
              </p:nvSpPr>
              <p:spPr bwMode="auto">
                <a:xfrm>
                  <a:off x="2688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6" name="Rectangle 1688"/>
                <p:cNvSpPr>
                  <a:spLocks noChangeArrowheads="1"/>
                </p:cNvSpPr>
                <p:nvPr/>
              </p:nvSpPr>
              <p:spPr bwMode="auto">
                <a:xfrm>
                  <a:off x="2690" y="1939"/>
                  <a:ext cx="69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7" name="Line 1689"/>
                <p:cNvSpPr>
                  <a:spLocks noChangeShapeType="1"/>
                </p:cNvSpPr>
                <p:nvPr/>
              </p:nvSpPr>
              <p:spPr bwMode="auto">
                <a:xfrm>
                  <a:off x="2690" y="1939"/>
                  <a:ext cx="69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8" name="Rectangle 1690"/>
                <p:cNvSpPr>
                  <a:spLocks noChangeArrowheads="1"/>
                </p:cNvSpPr>
                <p:nvPr/>
              </p:nvSpPr>
              <p:spPr bwMode="auto">
                <a:xfrm>
                  <a:off x="3382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9" name="Line 1691"/>
                <p:cNvSpPr>
                  <a:spLocks noChangeShapeType="1"/>
                </p:cNvSpPr>
                <p:nvPr/>
              </p:nvSpPr>
              <p:spPr bwMode="auto">
                <a:xfrm>
                  <a:off x="3382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0" name="Line 1692"/>
                <p:cNvSpPr>
                  <a:spLocks noChangeShapeType="1"/>
                </p:cNvSpPr>
                <p:nvPr/>
              </p:nvSpPr>
              <p:spPr bwMode="auto">
                <a:xfrm>
                  <a:off x="3382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1" name="Rectangle 1693"/>
                <p:cNvSpPr>
                  <a:spLocks noChangeArrowheads="1"/>
                </p:cNvSpPr>
                <p:nvPr/>
              </p:nvSpPr>
              <p:spPr bwMode="auto">
                <a:xfrm>
                  <a:off x="3385" y="193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2" name="Line 1694"/>
                <p:cNvSpPr>
                  <a:spLocks noChangeShapeType="1"/>
                </p:cNvSpPr>
                <p:nvPr/>
              </p:nvSpPr>
              <p:spPr bwMode="auto">
                <a:xfrm>
                  <a:off x="3385" y="193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3" name="Rectangle 1695"/>
                <p:cNvSpPr>
                  <a:spLocks noChangeArrowheads="1"/>
                </p:cNvSpPr>
                <p:nvPr/>
              </p:nvSpPr>
              <p:spPr bwMode="auto">
                <a:xfrm>
                  <a:off x="3863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4" name="Line 1696"/>
                <p:cNvSpPr>
                  <a:spLocks noChangeShapeType="1"/>
                </p:cNvSpPr>
                <p:nvPr/>
              </p:nvSpPr>
              <p:spPr bwMode="auto">
                <a:xfrm>
                  <a:off x="3863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5" name="Line 1697"/>
                <p:cNvSpPr>
                  <a:spLocks noChangeShapeType="1"/>
                </p:cNvSpPr>
                <p:nvPr/>
              </p:nvSpPr>
              <p:spPr bwMode="auto">
                <a:xfrm>
                  <a:off x="3863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7" name="Rectangle 1698"/>
                <p:cNvSpPr>
                  <a:spLocks noChangeArrowheads="1"/>
                </p:cNvSpPr>
                <p:nvPr/>
              </p:nvSpPr>
              <p:spPr bwMode="auto">
                <a:xfrm>
                  <a:off x="3866" y="1939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8" name="Line 1699"/>
                <p:cNvSpPr>
                  <a:spLocks noChangeShapeType="1"/>
                </p:cNvSpPr>
                <p:nvPr/>
              </p:nvSpPr>
              <p:spPr bwMode="auto">
                <a:xfrm>
                  <a:off x="3866" y="1939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9" name="Rectangle 1700"/>
                <p:cNvSpPr>
                  <a:spLocks noChangeArrowheads="1"/>
                </p:cNvSpPr>
                <p:nvPr/>
              </p:nvSpPr>
              <p:spPr bwMode="auto">
                <a:xfrm>
                  <a:off x="4237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0" name="Line 1701"/>
                <p:cNvSpPr>
                  <a:spLocks noChangeShapeType="1"/>
                </p:cNvSpPr>
                <p:nvPr/>
              </p:nvSpPr>
              <p:spPr bwMode="auto">
                <a:xfrm>
                  <a:off x="4237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1" name="Line 1702"/>
                <p:cNvSpPr>
                  <a:spLocks noChangeShapeType="1"/>
                </p:cNvSpPr>
                <p:nvPr/>
              </p:nvSpPr>
              <p:spPr bwMode="auto">
                <a:xfrm>
                  <a:off x="4237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4" name="Rectangle 1703"/>
                <p:cNvSpPr>
                  <a:spLocks noChangeArrowheads="1"/>
                </p:cNvSpPr>
                <p:nvPr/>
              </p:nvSpPr>
              <p:spPr bwMode="auto">
                <a:xfrm>
                  <a:off x="4240" y="1939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5" name="Line 1704"/>
                <p:cNvSpPr>
                  <a:spLocks noChangeShapeType="1"/>
                </p:cNvSpPr>
                <p:nvPr/>
              </p:nvSpPr>
              <p:spPr bwMode="auto">
                <a:xfrm>
                  <a:off x="4240" y="1939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6" name="Rectangle 1705"/>
                <p:cNvSpPr>
                  <a:spLocks noChangeArrowheads="1"/>
                </p:cNvSpPr>
                <p:nvPr/>
              </p:nvSpPr>
              <p:spPr bwMode="auto">
                <a:xfrm>
                  <a:off x="4611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7" name="Line 1706"/>
                <p:cNvSpPr>
                  <a:spLocks noChangeShapeType="1"/>
                </p:cNvSpPr>
                <p:nvPr/>
              </p:nvSpPr>
              <p:spPr bwMode="auto">
                <a:xfrm>
                  <a:off x="4611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8" name="Line 1707"/>
                <p:cNvSpPr>
                  <a:spLocks noChangeShapeType="1"/>
                </p:cNvSpPr>
                <p:nvPr/>
              </p:nvSpPr>
              <p:spPr bwMode="auto">
                <a:xfrm>
                  <a:off x="4611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9" name="Rectangle 1708"/>
                <p:cNvSpPr>
                  <a:spLocks noChangeArrowheads="1"/>
                </p:cNvSpPr>
                <p:nvPr/>
              </p:nvSpPr>
              <p:spPr bwMode="auto">
                <a:xfrm>
                  <a:off x="4614" y="193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0" name="Line 1709"/>
                <p:cNvSpPr>
                  <a:spLocks noChangeShapeType="1"/>
                </p:cNvSpPr>
                <p:nvPr/>
              </p:nvSpPr>
              <p:spPr bwMode="auto">
                <a:xfrm>
                  <a:off x="4614" y="193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1" name="Rectangle 1710"/>
                <p:cNvSpPr>
                  <a:spLocks noChangeArrowheads="1"/>
                </p:cNvSpPr>
                <p:nvPr/>
              </p:nvSpPr>
              <p:spPr bwMode="auto">
                <a:xfrm>
                  <a:off x="5092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2" name="Line 1711"/>
                <p:cNvSpPr>
                  <a:spLocks noChangeShapeType="1"/>
                </p:cNvSpPr>
                <p:nvPr/>
              </p:nvSpPr>
              <p:spPr bwMode="auto">
                <a:xfrm>
                  <a:off x="5092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3" name="Line 1712"/>
                <p:cNvSpPr>
                  <a:spLocks noChangeShapeType="1"/>
                </p:cNvSpPr>
                <p:nvPr/>
              </p:nvSpPr>
              <p:spPr bwMode="auto">
                <a:xfrm>
                  <a:off x="5092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4" name="Rectangle 1713"/>
                <p:cNvSpPr>
                  <a:spLocks noChangeArrowheads="1"/>
                </p:cNvSpPr>
                <p:nvPr/>
              </p:nvSpPr>
              <p:spPr bwMode="auto">
                <a:xfrm>
                  <a:off x="5095" y="1939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5" name="Line 1714"/>
                <p:cNvSpPr>
                  <a:spLocks noChangeShapeType="1"/>
                </p:cNvSpPr>
                <p:nvPr/>
              </p:nvSpPr>
              <p:spPr bwMode="auto">
                <a:xfrm>
                  <a:off x="5095" y="1939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6" name="Rectangle 1715"/>
                <p:cNvSpPr>
                  <a:spLocks noChangeArrowheads="1"/>
                </p:cNvSpPr>
                <p:nvPr/>
              </p:nvSpPr>
              <p:spPr bwMode="auto">
                <a:xfrm>
                  <a:off x="5520" y="193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7" name="Line 1716"/>
                <p:cNvSpPr>
                  <a:spLocks noChangeShapeType="1"/>
                </p:cNvSpPr>
                <p:nvPr/>
              </p:nvSpPr>
              <p:spPr bwMode="auto">
                <a:xfrm>
                  <a:off x="5520" y="193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8" name="Line 1717"/>
                <p:cNvSpPr>
                  <a:spLocks noChangeShapeType="1"/>
                </p:cNvSpPr>
                <p:nvPr/>
              </p:nvSpPr>
              <p:spPr bwMode="auto">
                <a:xfrm>
                  <a:off x="5520" y="193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9" name="Rectangle 1718"/>
                <p:cNvSpPr>
                  <a:spLocks noChangeArrowheads="1"/>
                </p:cNvSpPr>
                <p:nvPr/>
              </p:nvSpPr>
              <p:spPr bwMode="auto">
                <a:xfrm>
                  <a:off x="197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0" name="Line 1719"/>
                <p:cNvSpPr>
                  <a:spLocks noChangeShapeType="1"/>
                </p:cNvSpPr>
                <p:nvPr/>
              </p:nvSpPr>
              <p:spPr bwMode="auto">
                <a:xfrm>
                  <a:off x="197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1" name="Rectangle 1720"/>
                <p:cNvSpPr>
                  <a:spLocks noChangeArrowheads="1"/>
                </p:cNvSpPr>
                <p:nvPr/>
              </p:nvSpPr>
              <p:spPr bwMode="auto">
                <a:xfrm>
                  <a:off x="390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2" name="Line 1721"/>
                <p:cNvSpPr>
                  <a:spLocks noChangeShapeType="1"/>
                </p:cNvSpPr>
                <p:nvPr/>
              </p:nvSpPr>
              <p:spPr bwMode="auto">
                <a:xfrm>
                  <a:off x="390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3" name="Rectangle 1722"/>
                <p:cNvSpPr>
                  <a:spLocks noChangeArrowheads="1"/>
                </p:cNvSpPr>
                <p:nvPr/>
              </p:nvSpPr>
              <p:spPr bwMode="auto">
                <a:xfrm>
                  <a:off x="1191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4" name="Line 1723"/>
                <p:cNvSpPr>
                  <a:spLocks noChangeShapeType="1"/>
                </p:cNvSpPr>
                <p:nvPr/>
              </p:nvSpPr>
              <p:spPr bwMode="auto">
                <a:xfrm>
                  <a:off x="1191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5" name="Rectangle 1724"/>
                <p:cNvSpPr>
                  <a:spLocks noChangeArrowheads="1"/>
                </p:cNvSpPr>
                <p:nvPr/>
              </p:nvSpPr>
              <p:spPr bwMode="auto">
                <a:xfrm>
                  <a:off x="1619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6" name="Line 1725"/>
                <p:cNvSpPr>
                  <a:spLocks noChangeShapeType="1"/>
                </p:cNvSpPr>
                <p:nvPr/>
              </p:nvSpPr>
              <p:spPr bwMode="auto">
                <a:xfrm>
                  <a:off x="1619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7" name="Rectangle 1726"/>
                <p:cNvSpPr>
                  <a:spLocks noChangeArrowheads="1"/>
                </p:cNvSpPr>
                <p:nvPr/>
              </p:nvSpPr>
              <p:spPr bwMode="auto">
                <a:xfrm>
                  <a:off x="2100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8" name="Line 1727"/>
                <p:cNvSpPr>
                  <a:spLocks noChangeShapeType="1"/>
                </p:cNvSpPr>
                <p:nvPr/>
              </p:nvSpPr>
              <p:spPr bwMode="auto">
                <a:xfrm>
                  <a:off x="2100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9" name="Rectangle 1728"/>
                <p:cNvSpPr>
                  <a:spLocks noChangeArrowheads="1"/>
                </p:cNvSpPr>
                <p:nvPr/>
              </p:nvSpPr>
              <p:spPr bwMode="auto">
                <a:xfrm>
                  <a:off x="2688" y="1942"/>
                  <a:ext cx="2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0" name="Line 1729"/>
                <p:cNvSpPr>
                  <a:spLocks noChangeShapeType="1"/>
                </p:cNvSpPr>
                <p:nvPr/>
              </p:nvSpPr>
              <p:spPr bwMode="auto">
                <a:xfrm>
                  <a:off x="2688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1" name="Rectangle 1730"/>
                <p:cNvSpPr>
                  <a:spLocks noChangeArrowheads="1"/>
                </p:cNvSpPr>
                <p:nvPr/>
              </p:nvSpPr>
              <p:spPr bwMode="auto">
                <a:xfrm>
                  <a:off x="3382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2" name="Line 1731"/>
                <p:cNvSpPr>
                  <a:spLocks noChangeShapeType="1"/>
                </p:cNvSpPr>
                <p:nvPr/>
              </p:nvSpPr>
              <p:spPr bwMode="auto">
                <a:xfrm>
                  <a:off x="3382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3" name="Rectangle 1732"/>
                <p:cNvSpPr>
                  <a:spLocks noChangeArrowheads="1"/>
                </p:cNvSpPr>
                <p:nvPr/>
              </p:nvSpPr>
              <p:spPr bwMode="auto">
                <a:xfrm>
                  <a:off x="3863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4" name="Line 1733"/>
                <p:cNvSpPr>
                  <a:spLocks noChangeShapeType="1"/>
                </p:cNvSpPr>
                <p:nvPr/>
              </p:nvSpPr>
              <p:spPr bwMode="auto">
                <a:xfrm>
                  <a:off x="3863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5" name="Rectangle 1734"/>
                <p:cNvSpPr>
                  <a:spLocks noChangeArrowheads="1"/>
                </p:cNvSpPr>
                <p:nvPr/>
              </p:nvSpPr>
              <p:spPr bwMode="auto">
                <a:xfrm>
                  <a:off x="4237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6" name="Line 1735"/>
                <p:cNvSpPr>
                  <a:spLocks noChangeShapeType="1"/>
                </p:cNvSpPr>
                <p:nvPr/>
              </p:nvSpPr>
              <p:spPr bwMode="auto">
                <a:xfrm>
                  <a:off x="4237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7" name="Rectangle 1736"/>
                <p:cNvSpPr>
                  <a:spLocks noChangeArrowheads="1"/>
                </p:cNvSpPr>
                <p:nvPr/>
              </p:nvSpPr>
              <p:spPr bwMode="auto">
                <a:xfrm>
                  <a:off x="4611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8" name="Line 1737"/>
                <p:cNvSpPr>
                  <a:spLocks noChangeShapeType="1"/>
                </p:cNvSpPr>
                <p:nvPr/>
              </p:nvSpPr>
              <p:spPr bwMode="auto">
                <a:xfrm>
                  <a:off x="4611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9" name="Rectangle 1738"/>
                <p:cNvSpPr>
                  <a:spLocks noChangeArrowheads="1"/>
                </p:cNvSpPr>
                <p:nvPr/>
              </p:nvSpPr>
              <p:spPr bwMode="auto">
                <a:xfrm>
                  <a:off x="5092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60" name="Line 1739"/>
                <p:cNvSpPr>
                  <a:spLocks noChangeShapeType="1"/>
                </p:cNvSpPr>
                <p:nvPr/>
              </p:nvSpPr>
              <p:spPr bwMode="auto">
                <a:xfrm>
                  <a:off x="5092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61" name="Rectangle 1740"/>
                <p:cNvSpPr>
                  <a:spLocks noChangeArrowheads="1"/>
                </p:cNvSpPr>
                <p:nvPr/>
              </p:nvSpPr>
              <p:spPr bwMode="auto">
                <a:xfrm>
                  <a:off x="5520" y="1942"/>
                  <a:ext cx="3" cy="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62" name="Line 1741"/>
                <p:cNvSpPr>
                  <a:spLocks noChangeShapeType="1"/>
                </p:cNvSpPr>
                <p:nvPr/>
              </p:nvSpPr>
              <p:spPr bwMode="auto">
                <a:xfrm>
                  <a:off x="5520" y="1942"/>
                  <a:ext cx="0" cy="4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63" name="Rectangle 1742"/>
                <p:cNvSpPr>
                  <a:spLocks noChangeArrowheads="1"/>
                </p:cNvSpPr>
                <p:nvPr/>
              </p:nvSpPr>
              <p:spPr bwMode="auto">
                <a:xfrm>
                  <a:off x="231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4" name="Rectangle 1743"/>
                <p:cNvSpPr>
                  <a:spLocks noChangeArrowheads="1"/>
                </p:cNvSpPr>
                <p:nvPr/>
              </p:nvSpPr>
              <p:spPr bwMode="auto">
                <a:xfrm>
                  <a:off x="231" y="2442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5" name="Rectangle 1744"/>
                <p:cNvSpPr>
                  <a:spLocks noChangeArrowheads="1"/>
                </p:cNvSpPr>
                <p:nvPr/>
              </p:nvSpPr>
              <p:spPr bwMode="auto">
                <a:xfrm>
                  <a:off x="302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6" name="Rectangle 1745"/>
                <p:cNvSpPr>
                  <a:spLocks noChangeArrowheads="1"/>
                </p:cNvSpPr>
                <p:nvPr/>
              </p:nvSpPr>
              <p:spPr bwMode="auto">
                <a:xfrm>
                  <a:off x="423" y="2353"/>
                  <a:ext cx="548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Md. Nazrul Islam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7" name="Rectangle 1746"/>
                <p:cNvSpPr>
                  <a:spLocks noChangeArrowheads="1"/>
                </p:cNvSpPr>
                <p:nvPr/>
              </p:nvSpPr>
              <p:spPr bwMode="auto">
                <a:xfrm>
                  <a:off x="928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8" name="Rectangle 1747"/>
                <p:cNvSpPr>
                  <a:spLocks noChangeArrowheads="1"/>
                </p:cNvSpPr>
                <p:nvPr/>
              </p:nvSpPr>
              <p:spPr bwMode="auto">
                <a:xfrm>
                  <a:off x="423" y="2442"/>
                  <a:ext cx="135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LEC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69" name="Rectangle 1748"/>
                <p:cNvSpPr>
                  <a:spLocks noChangeArrowheads="1"/>
                </p:cNvSpPr>
                <p:nvPr/>
              </p:nvSpPr>
              <p:spPr bwMode="auto">
                <a:xfrm>
                  <a:off x="535" y="2442"/>
                  <a:ext cx="4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0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54" y="2442"/>
                  <a:ext cx="44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Political Scinence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1" name="Rectangle 1750"/>
                <p:cNvSpPr>
                  <a:spLocks noChangeArrowheads="1"/>
                </p:cNvSpPr>
                <p:nvPr/>
              </p:nvSpPr>
              <p:spPr bwMode="auto">
                <a:xfrm>
                  <a:off x="983" y="2442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2" name="Rectangle 1751"/>
                <p:cNvSpPr>
                  <a:spLocks noChangeArrowheads="1"/>
                </p:cNvSpPr>
                <p:nvPr/>
              </p:nvSpPr>
              <p:spPr bwMode="auto">
                <a:xfrm>
                  <a:off x="423" y="2517"/>
                  <a:ext cx="305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3" name="Rectangle 1752"/>
                <p:cNvSpPr>
                  <a:spLocks noChangeArrowheads="1"/>
                </p:cNvSpPr>
                <p:nvPr/>
              </p:nvSpPr>
              <p:spPr bwMode="auto">
                <a:xfrm>
                  <a:off x="690" y="2517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4" name="Rectangle 1753"/>
                <p:cNvSpPr>
                  <a:spLocks noChangeArrowheads="1"/>
                </p:cNvSpPr>
                <p:nvPr/>
              </p:nvSpPr>
              <p:spPr bwMode="auto">
                <a:xfrm>
                  <a:off x="714" y="2517"/>
                  <a:ext cx="25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319633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5" name="Rectangle 1754"/>
                <p:cNvSpPr>
                  <a:spLocks noChangeArrowheads="1"/>
                </p:cNvSpPr>
                <p:nvPr/>
              </p:nvSpPr>
              <p:spPr bwMode="auto">
                <a:xfrm>
                  <a:off x="928" y="25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6" name="Rectangle 1755"/>
                <p:cNvSpPr>
                  <a:spLocks noChangeArrowheads="1"/>
                </p:cNvSpPr>
                <p:nvPr/>
              </p:nvSpPr>
              <p:spPr bwMode="auto">
                <a:xfrm>
                  <a:off x="423" y="2606"/>
                  <a:ext cx="281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Date Of Bi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7" name="Rectangle 1756"/>
                <p:cNvSpPr>
                  <a:spLocks noChangeArrowheads="1"/>
                </p:cNvSpPr>
                <p:nvPr/>
              </p:nvSpPr>
              <p:spPr bwMode="auto">
                <a:xfrm>
                  <a:off x="657" y="2606"/>
                  <a:ext cx="8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8" name="Rectangle 1757"/>
                <p:cNvSpPr>
                  <a:spLocks noChangeArrowheads="1"/>
                </p:cNvSpPr>
                <p:nvPr/>
              </p:nvSpPr>
              <p:spPr bwMode="auto">
                <a:xfrm>
                  <a:off x="717" y="2606"/>
                  <a:ext cx="4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79" name="Rectangle 1758"/>
                <p:cNvSpPr>
                  <a:spLocks noChangeArrowheads="1"/>
                </p:cNvSpPr>
                <p:nvPr/>
              </p:nvSpPr>
              <p:spPr bwMode="auto">
                <a:xfrm>
                  <a:off x="735" y="2606"/>
                  <a:ext cx="28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31/12/1971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0" name="Rectangle 1759"/>
                <p:cNvSpPr>
                  <a:spLocks noChangeArrowheads="1"/>
                </p:cNvSpPr>
                <p:nvPr/>
              </p:nvSpPr>
              <p:spPr bwMode="auto">
                <a:xfrm>
                  <a:off x="978" y="2606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1" name="Rectangle 1760"/>
                <p:cNvSpPr>
                  <a:spLocks noChangeArrowheads="1"/>
                </p:cNvSpPr>
                <p:nvPr/>
              </p:nvSpPr>
              <p:spPr bwMode="auto">
                <a:xfrm>
                  <a:off x="423" y="267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2" name="Rectangle 1761"/>
                <p:cNvSpPr>
                  <a:spLocks noChangeArrowheads="1"/>
                </p:cNvSpPr>
                <p:nvPr/>
              </p:nvSpPr>
              <p:spPr bwMode="auto">
                <a:xfrm>
                  <a:off x="1225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3" name="Rectangle 1762"/>
                <p:cNvSpPr>
                  <a:spLocks noChangeArrowheads="1"/>
                </p:cNvSpPr>
                <p:nvPr/>
              </p:nvSpPr>
              <p:spPr bwMode="auto">
                <a:xfrm>
                  <a:off x="1225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4" name="Rectangle 1763"/>
                <p:cNvSpPr>
                  <a:spLocks noChangeArrowheads="1"/>
                </p:cNvSpPr>
                <p:nvPr/>
              </p:nvSpPr>
              <p:spPr bwMode="auto">
                <a:xfrm>
                  <a:off x="1225" y="253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07/10/1999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5" name="Rectangle 1764"/>
                <p:cNvSpPr>
                  <a:spLocks noChangeArrowheads="1"/>
                </p:cNvSpPr>
                <p:nvPr/>
              </p:nvSpPr>
              <p:spPr bwMode="auto">
                <a:xfrm>
                  <a:off x="1550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6" name="Rectangle 1765"/>
                <p:cNvSpPr>
                  <a:spLocks noChangeArrowheads="1"/>
                </p:cNvSpPr>
                <p:nvPr/>
              </p:nvSpPr>
              <p:spPr bwMode="auto">
                <a:xfrm>
                  <a:off x="1225" y="26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7" name="Rectangle 1766"/>
                <p:cNvSpPr>
                  <a:spLocks noChangeArrowheads="1"/>
                </p:cNvSpPr>
                <p:nvPr/>
              </p:nvSpPr>
              <p:spPr bwMode="auto">
                <a:xfrm>
                  <a:off x="1652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8" name="Rectangle 1767"/>
                <p:cNvSpPr>
                  <a:spLocks noChangeArrowheads="1"/>
                </p:cNvSpPr>
                <p:nvPr/>
              </p:nvSpPr>
              <p:spPr bwMode="auto">
                <a:xfrm>
                  <a:off x="1652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89" name="Rectangle 1768"/>
                <p:cNvSpPr>
                  <a:spLocks noChangeArrowheads="1"/>
                </p:cNvSpPr>
                <p:nvPr/>
              </p:nvSpPr>
              <p:spPr bwMode="auto">
                <a:xfrm>
                  <a:off x="1652" y="253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07/10/1999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0" name="Rectangle 1769"/>
                <p:cNvSpPr>
                  <a:spLocks noChangeArrowheads="1"/>
                </p:cNvSpPr>
                <p:nvPr/>
              </p:nvSpPr>
              <p:spPr bwMode="auto">
                <a:xfrm>
                  <a:off x="1977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1" name="Rectangle 1770"/>
                <p:cNvSpPr>
                  <a:spLocks noChangeArrowheads="1"/>
                </p:cNvSpPr>
                <p:nvPr/>
              </p:nvSpPr>
              <p:spPr bwMode="auto">
                <a:xfrm>
                  <a:off x="1652" y="26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2" name="Rectangle 1771"/>
                <p:cNvSpPr>
                  <a:spLocks noChangeArrowheads="1"/>
                </p:cNvSpPr>
                <p:nvPr/>
              </p:nvSpPr>
              <p:spPr bwMode="auto">
                <a:xfrm>
                  <a:off x="2133" y="2353"/>
                  <a:ext cx="16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SSC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3" name="Rectangle 1772"/>
                <p:cNvSpPr>
                  <a:spLocks noChangeArrowheads="1"/>
                </p:cNvSpPr>
                <p:nvPr/>
              </p:nvSpPr>
              <p:spPr bwMode="auto">
                <a:xfrm>
                  <a:off x="2261" y="2353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4" name="Rectangle 1773"/>
                <p:cNvSpPr>
                  <a:spLocks noChangeArrowheads="1"/>
                </p:cNvSpPr>
                <p:nvPr/>
              </p:nvSpPr>
              <p:spPr bwMode="auto">
                <a:xfrm>
                  <a:off x="2284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5" name="Rectangle 1774"/>
                <p:cNvSpPr>
                  <a:spLocks noChangeArrowheads="1"/>
                </p:cNvSpPr>
                <p:nvPr/>
              </p:nvSpPr>
              <p:spPr bwMode="auto">
                <a:xfrm>
                  <a:off x="2303" y="2353"/>
                  <a:ext cx="10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Ist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6" name="Rectangle 1775"/>
                <p:cNvSpPr>
                  <a:spLocks noChangeArrowheads="1"/>
                </p:cNvSpPr>
                <p:nvPr/>
              </p:nvSpPr>
              <p:spPr bwMode="auto">
                <a:xfrm>
                  <a:off x="2373" y="2353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7" name="Rectangle 1776"/>
                <p:cNvSpPr>
                  <a:spLocks noChangeArrowheads="1"/>
                </p:cNvSpPr>
                <p:nvPr/>
              </p:nvSpPr>
              <p:spPr bwMode="auto">
                <a:xfrm>
                  <a:off x="2396" y="2353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1987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8" name="Rectangle 1777"/>
                <p:cNvSpPr>
                  <a:spLocks noChangeArrowheads="1"/>
                </p:cNvSpPr>
                <p:nvPr/>
              </p:nvSpPr>
              <p:spPr bwMode="auto">
                <a:xfrm>
                  <a:off x="2539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99" name="Rectangle 1778"/>
                <p:cNvSpPr>
                  <a:spLocks noChangeArrowheads="1"/>
                </p:cNvSpPr>
                <p:nvPr/>
              </p:nvSpPr>
              <p:spPr bwMode="auto">
                <a:xfrm>
                  <a:off x="2133" y="2442"/>
                  <a:ext cx="17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HSC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0" name="Rectangle 1779"/>
                <p:cNvSpPr>
                  <a:spLocks noChangeArrowheads="1"/>
                </p:cNvSpPr>
                <p:nvPr/>
              </p:nvSpPr>
              <p:spPr bwMode="auto">
                <a:xfrm>
                  <a:off x="2272" y="2442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1" name="Rectangle 1780"/>
                <p:cNvSpPr>
                  <a:spLocks noChangeArrowheads="1"/>
                </p:cNvSpPr>
                <p:nvPr/>
              </p:nvSpPr>
              <p:spPr bwMode="auto">
                <a:xfrm>
                  <a:off x="2296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2" name="Rectangle 1781"/>
                <p:cNvSpPr>
                  <a:spLocks noChangeArrowheads="1"/>
                </p:cNvSpPr>
                <p:nvPr/>
              </p:nvSpPr>
              <p:spPr bwMode="auto">
                <a:xfrm>
                  <a:off x="2314" y="2442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3" name="Rectangle 1782"/>
                <p:cNvSpPr>
                  <a:spLocks noChangeArrowheads="1"/>
                </p:cNvSpPr>
                <p:nvPr/>
              </p:nvSpPr>
              <p:spPr bwMode="auto">
                <a:xfrm>
                  <a:off x="2349" y="2429"/>
                  <a:ext cx="6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4" name="Rectangle 1783"/>
                <p:cNvSpPr>
                  <a:spLocks noChangeArrowheads="1"/>
                </p:cNvSpPr>
                <p:nvPr/>
              </p:nvSpPr>
              <p:spPr bwMode="auto">
                <a:xfrm>
                  <a:off x="2389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5" name="Rectangle 1784"/>
                <p:cNvSpPr>
                  <a:spLocks noChangeArrowheads="1"/>
                </p:cNvSpPr>
                <p:nvPr/>
              </p:nvSpPr>
              <p:spPr bwMode="auto">
                <a:xfrm>
                  <a:off x="2407" y="2442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6" name="Rectangle 1785"/>
                <p:cNvSpPr>
                  <a:spLocks noChangeArrowheads="1"/>
                </p:cNvSpPr>
                <p:nvPr/>
              </p:nvSpPr>
              <p:spPr bwMode="auto">
                <a:xfrm>
                  <a:off x="2430" y="2442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1991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7" name="Rectangle 1786"/>
                <p:cNvSpPr>
                  <a:spLocks noChangeArrowheads="1"/>
                </p:cNvSpPr>
                <p:nvPr/>
              </p:nvSpPr>
              <p:spPr bwMode="auto">
                <a:xfrm>
                  <a:off x="2573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8" name="Rectangle 1787"/>
                <p:cNvSpPr>
                  <a:spLocks noChangeArrowheads="1"/>
                </p:cNvSpPr>
                <p:nvPr/>
              </p:nvSpPr>
              <p:spPr bwMode="auto">
                <a:xfrm>
                  <a:off x="2133" y="2531"/>
                  <a:ext cx="16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BSS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09" name="Rectangle 1788"/>
                <p:cNvSpPr>
                  <a:spLocks noChangeArrowheads="1"/>
                </p:cNvSpPr>
                <p:nvPr/>
              </p:nvSpPr>
              <p:spPr bwMode="auto">
                <a:xfrm>
                  <a:off x="2260" y="253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0" name="Rectangle 1789"/>
                <p:cNvSpPr>
                  <a:spLocks noChangeArrowheads="1"/>
                </p:cNvSpPr>
                <p:nvPr/>
              </p:nvSpPr>
              <p:spPr bwMode="auto">
                <a:xfrm>
                  <a:off x="2284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1" name="Rectangle 1790"/>
                <p:cNvSpPr>
                  <a:spLocks noChangeArrowheads="1"/>
                </p:cNvSpPr>
                <p:nvPr/>
              </p:nvSpPr>
              <p:spPr bwMode="auto">
                <a:xfrm>
                  <a:off x="2301" y="2531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2" name="Rectangle 1791"/>
                <p:cNvSpPr>
                  <a:spLocks noChangeArrowheads="1"/>
                </p:cNvSpPr>
                <p:nvPr/>
              </p:nvSpPr>
              <p:spPr bwMode="auto">
                <a:xfrm>
                  <a:off x="2337" y="2519"/>
                  <a:ext cx="6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3" name="Rectangle 1792"/>
                <p:cNvSpPr>
                  <a:spLocks noChangeArrowheads="1"/>
                </p:cNvSpPr>
                <p:nvPr/>
              </p:nvSpPr>
              <p:spPr bwMode="auto">
                <a:xfrm>
                  <a:off x="2377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4" name="Rectangle 1793"/>
                <p:cNvSpPr>
                  <a:spLocks noChangeArrowheads="1"/>
                </p:cNvSpPr>
                <p:nvPr/>
              </p:nvSpPr>
              <p:spPr bwMode="auto">
                <a:xfrm>
                  <a:off x="2395" y="253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5" name="Rectangle 1794"/>
                <p:cNvSpPr>
                  <a:spLocks noChangeArrowheads="1"/>
                </p:cNvSpPr>
                <p:nvPr/>
              </p:nvSpPr>
              <p:spPr bwMode="auto">
                <a:xfrm>
                  <a:off x="2418" y="2531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1993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6" name="Rectangle 1795"/>
                <p:cNvSpPr>
                  <a:spLocks noChangeArrowheads="1"/>
                </p:cNvSpPr>
                <p:nvPr/>
              </p:nvSpPr>
              <p:spPr bwMode="auto">
                <a:xfrm>
                  <a:off x="2561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7" name="Rectangle 1796"/>
                <p:cNvSpPr>
                  <a:spLocks noChangeArrowheads="1"/>
                </p:cNvSpPr>
                <p:nvPr/>
              </p:nvSpPr>
              <p:spPr bwMode="auto">
                <a:xfrm>
                  <a:off x="2133" y="2621"/>
                  <a:ext cx="17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MSS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8" name="Rectangle 1797"/>
                <p:cNvSpPr>
                  <a:spLocks noChangeArrowheads="1"/>
                </p:cNvSpPr>
                <p:nvPr/>
              </p:nvSpPr>
              <p:spPr bwMode="auto">
                <a:xfrm>
                  <a:off x="2277" y="262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19" name="Rectangle 1798"/>
                <p:cNvSpPr>
                  <a:spLocks noChangeArrowheads="1"/>
                </p:cNvSpPr>
                <p:nvPr/>
              </p:nvSpPr>
              <p:spPr bwMode="auto">
                <a:xfrm>
                  <a:off x="2300" y="26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0" name="Rectangle 1799"/>
                <p:cNvSpPr>
                  <a:spLocks noChangeArrowheads="1"/>
                </p:cNvSpPr>
                <p:nvPr/>
              </p:nvSpPr>
              <p:spPr bwMode="auto">
                <a:xfrm>
                  <a:off x="2318" y="2621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1" name="Rectangle 1800"/>
                <p:cNvSpPr>
                  <a:spLocks noChangeArrowheads="1"/>
                </p:cNvSpPr>
                <p:nvPr/>
              </p:nvSpPr>
              <p:spPr bwMode="auto">
                <a:xfrm>
                  <a:off x="2353" y="2608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2" name="Rectangle 1801"/>
                <p:cNvSpPr>
                  <a:spLocks noChangeArrowheads="1"/>
                </p:cNvSpPr>
                <p:nvPr/>
              </p:nvSpPr>
              <p:spPr bwMode="auto">
                <a:xfrm>
                  <a:off x="2401" y="26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3" name="Rectangle 1802"/>
                <p:cNvSpPr>
                  <a:spLocks noChangeArrowheads="1"/>
                </p:cNvSpPr>
                <p:nvPr/>
              </p:nvSpPr>
              <p:spPr bwMode="auto">
                <a:xfrm>
                  <a:off x="2419" y="2621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4" name="Rectangle 1803"/>
                <p:cNvSpPr>
                  <a:spLocks noChangeArrowheads="1"/>
                </p:cNvSpPr>
                <p:nvPr/>
              </p:nvSpPr>
              <p:spPr bwMode="auto">
                <a:xfrm>
                  <a:off x="2443" y="2621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1995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5" name="Rectangle 1804"/>
                <p:cNvSpPr>
                  <a:spLocks noChangeArrowheads="1"/>
                </p:cNvSpPr>
                <p:nvPr/>
              </p:nvSpPr>
              <p:spPr bwMode="auto">
                <a:xfrm>
                  <a:off x="2584" y="262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6" name="Rectangle 1805"/>
                <p:cNvSpPr>
                  <a:spLocks noChangeArrowheads="1"/>
                </p:cNvSpPr>
                <p:nvPr/>
              </p:nvSpPr>
              <p:spPr bwMode="auto">
                <a:xfrm>
                  <a:off x="2133" y="2710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7" name="Rectangle 1806"/>
                <p:cNvSpPr>
                  <a:spLocks noChangeArrowheads="1"/>
                </p:cNvSpPr>
                <p:nvPr/>
              </p:nvSpPr>
              <p:spPr bwMode="auto">
                <a:xfrm>
                  <a:off x="2721" y="2353"/>
                  <a:ext cx="14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Vill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8" name="Rectangle 1807"/>
                <p:cNvSpPr>
                  <a:spLocks noChangeArrowheads="1"/>
                </p:cNvSpPr>
                <p:nvPr/>
              </p:nvSpPr>
              <p:spPr bwMode="auto">
                <a:xfrm>
                  <a:off x="2832" y="2353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29" name="Rectangle 1808"/>
                <p:cNvSpPr>
                  <a:spLocks noChangeArrowheads="1"/>
                </p:cNvSpPr>
                <p:nvPr/>
              </p:nvSpPr>
              <p:spPr bwMode="auto">
                <a:xfrm>
                  <a:off x="2856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0" name="Rectangle 1809"/>
                <p:cNvSpPr>
                  <a:spLocks noChangeArrowheads="1"/>
                </p:cNvSpPr>
                <p:nvPr/>
              </p:nvSpPr>
              <p:spPr bwMode="auto">
                <a:xfrm>
                  <a:off x="2874" y="2353"/>
                  <a:ext cx="12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Ich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1" name="Rectangle 1810"/>
                <p:cNvSpPr>
                  <a:spLocks noChangeArrowheads="1"/>
                </p:cNvSpPr>
                <p:nvPr/>
              </p:nvSpPr>
              <p:spPr bwMode="auto">
                <a:xfrm>
                  <a:off x="2964" y="2353"/>
                  <a:ext cx="19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apura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2" name="Rectangle 1811"/>
                <p:cNvSpPr>
                  <a:spLocks noChangeArrowheads="1"/>
                </p:cNvSpPr>
                <p:nvPr/>
              </p:nvSpPr>
              <p:spPr bwMode="auto">
                <a:xfrm>
                  <a:off x="3123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3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721" y="2443"/>
                  <a:ext cx="12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4" name="Rectangle 1813"/>
                <p:cNvSpPr>
                  <a:spLocks noChangeArrowheads="1"/>
                </p:cNvSpPr>
                <p:nvPr/>
              </p:nvSpPr>
              <p:spPr bwMode="auto">
                <a:xfrm>
                  <a:off x="2822" y="2443"/>
                  <a:ext cx="4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5" name="Rectangle 1814"/>
                <p:cNvSpPr>
                  <a:spLocks noChangeArrowheads="1"/>
                </p:cNvSpPr>
                <p:nvPr/>
              </p:nvSpPr>
              <p:spPr bwMode="auto">
                <a:xfrm>
                  <a:off x="2842" y="2443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6" name="Rectangle 1815"/>
                <p:cNvSpPr>
                  <a:spLocks noChangeArrowheads="1"/>
                </p:cNvSpPr>
                <p:nvPr/>
              </p:nvSpPr>
              <p:spPr bwMode="auto">
                <a:xfrm>
                  <a:off x="2859" y="2443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7" name="Rectangle 1816"/>
                <p:cNvSpPr>
                  <a:spLocks noChangeArrowheads="1"/>
                </p:cNvSpPr>
                <p:nvPr/>
              </p:nvSpPr>
              <p:spPr bwMode="auto">
                <a:xfrm>
                  <a:off x="2875" y="2443"/>
                  <a:ext cx="282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Nasirkote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8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129" y="2443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39" name="Rectangle 1818"/>
                <p:cNvSpPr>
                  <a:spLocks noChangeArrowheads="1"/>
                </p:cNvSpPr>
                <p:nvPr/>
              </p:nvSpPr>
              <p:spPr bwMode="auto">
                <a:xfrm>
                  <a:off x="2721" y="2524"/>
                  <a:ext cx="1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0" name="Rectangle 1819"/>
                <p:cNvSpPr>
                  <a:spLocks noChangeArrowheads="1"/>
                </p:cNvSpPr>
                <p:nvPr/>
              </p:nvSpPr>
              <p:spPr bwMode="auto">
                <a:xfrm>
                  <a:off x="2819" y="2524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1" name="Rectangle 1820"/>
                <p:cNvSpPr>
                  <a:spLocks noChangeArrowheads="1"/>
                </p:cNvSpPr>
                <p:nvPr/>
              </p:nvSpPr>
              <p:spPr bwMode="auto">
                <a:xfrm>
                  <a:off x="2842" y="2524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2" name="Rectangle 1821"/>
                <p:cNvSpPr>
                  <a:spLocks noChangeArrowheads="1"/>
                </p:cNvSpPr>
                <p:nvPr/>
              </p:nvSpPr>
              <p:spPr bwMode="auto">
                <a:xfrm>
                  <a:off x="2860" y="2530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3" name="Rectangle 1822"/>
                <p:cNvSpPr>
                  <a:spLocks noChangeArrowheads="1"/>
                </p:cNvSpPr>
                <p:nvPr/>
              </p:nvSpPr>
              <p:spPr bwMode="auto">
                <a:xfrm>
                  <a:off x="2876" y="2530"/>
                  <a:ext cx="257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Hajigonj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4" name="Rectangle 1823"/>
                <p:cNvSpPr>
                  <a:spLocks noChangeArrowheads="1"/>
                </p:cNvSpPr>
                <p:nvPr/>
              </p:nvSpPr>
              <p:spPr bwMode="auto">
                <a:xfrm>
                  <a:off x="3104" y="2530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5" name="Rectangle 1824"/>
                <p:cNvSpPr>
                  <a:spLocks noChangeArrowheads="1"/>
                </p:cNvSpPr>
                <p:nvPr/>
              </p:nvSpPr>
              <p:spPr bwMode="auto">
                <a:xfrm>
                  <a:off x="2721" y="2614"/>
                  <a:ext cx="16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Zilla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6" name="Rectangle 1825"/>
                <p:cNvSpPr>
                  <a:spLocks noChangeArrowheads="1"/>
                </p:cNvSpPr>
                <p:nvPr/>
              </p:nvSpPr>
              <p:spPr bwMode="auto">
                <a:xfrm>
                  <a:off x="2855" y="2614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7" name="Rectangle 1826"/>
                <p:cNvSpPr>
                  <a:spLocks noChangeArrowheads="1"/>
                </p:cNvSpPr>
                <p:nvPr/>
              </p:nvSpPr>
              <p:spPr bwMode="auto">
                <a:xfrm>
                  <a:off x="2879" y="2614"/>
                  <a:ext cx="32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8" name="Rectangle 1827"/>
                <p:cNvSpPr>
                  <a:spLocks noChangeArrowheads="1"/>
                </p:cNvSpPr>
                <p:nvPr/>
              </p:nvSpPr>
              <p:spPr bwMode="auto">
                <a:xfrm>
                  <a:off x="3161" y="2614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49" name="Rectangle 1828"/>
                <p:cNvSpPr>
                  <a:spLocks noChangeArrowheads="1"/>
                </p:cNvSpPr>
                <p:nvPr/>
              </p:nvSpPr>
              <p:spPr bwMode="auto">
                <a:xfrm>
                  <a:off x="3416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0" name="Rectangle 1829"/>
                <p:cNvSpPr>
                  <a:spLocks noChangeArrowheads="1"/>
                </p:cNvSpPr>
                <p:nvPr/>
              </p:nvSpPr>
              <p:spPr bwMode="auto">
                <a:xfrm>
                  <a:off x="3416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1" name="Rectangle 1830"/>
                <p:cNvSpPr>
                  <a:spLocks noChangeArrowheads="1"/>
                </p:cNvSpPr>
                <p:nvPr/>
              </p:nvSpPr>
              <p:spPr bwMode="auto">
                <a:xfrm>
                  <a:off x="3416" y="2531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01/01/2000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2" name="Rectangle 1831"/>
                <p:cNvSpPr>
                  <a:spLocks noChangeArrowheads="1"/>
                </p:cNvSpPr>
                <p:nvPr/>
              </p:nvSpPr>
              <p:spPr bwMode="auto">
                <a:xfrm>
                  <a:off x="3741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3" name="Rectangle 1832"/>
                <p:cNvSpPr>
                  <a:spLocks noChangeArrowheads="1"/>
                </p:cNvSpPr>
                <p:nvPr/>
              </p:nvSpPr>
              <p:spPr bwMode="auto">
                <a:xfrm>
                  <a:off x="3897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4" name="Rectangle 1833"/>
                <p:cNvSpPr>
                  <a:spLocks noChangeArrowheads="1"/>
                </p:cNvSpPr>
                <p:nvPr/>
              </p:nvSpPr>
              <p:spPr bwMode="auto">
                <a:xfrm>
                  <a:off x="3897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5" name="Rectangle 1834"/>
                <p:cNvSpPr>
                  <a:spLocks noChangeArrowheads="1"/>
                </p:cNvSpPr>
                <p:nvPr/>
              </p:nvSpPr>
              <p:spPr bwMode="auto">
                <a:xfrm>
                  <a:off x="3897" y="2531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6" name="Rectangle 1835"/>
                <p:cNvSpPr>
                  <a:spLocks noChangeArrowheads="1"/>
                </p:cNvSpPr>
                <p:nvPr/>
              </p:nvSpPr>
              <p:spPr bwMode="auto">
                <a:xfrm>
                  <a:off x="3968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,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7" name="Rectangle 1836"/>
                <p:cNvSpPr>
                  <a:spLocks noChangeArrowheads="1"/>
                </p:cNvSpPr>
                <p:nvPr/>
              </p:nvSpPr>
              <p:spPr bwMode="auto">
                <a:xfrm>
                  <a:off x="3986" y="2531"/>
                  <a:ext cx="201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000/=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8" name="Rectangle 1837"/>
                <p:cNvSpPr>
                  <a:spLocks noChangeArrowheads="1"/>
                </p:cNvSpPr>
                <p:nvPr/>
              </p:nvSpPr>
              <p:spPr bwMode="auto">
                <a:xfrm>
                  <a:off x="4153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59" name="Rectangle 1838"/>
                <p:cNvSpPr>
                  <a:spLocks noChangeArrowheads="1"/>
                </p:cNvSpPr>
                <p:nvPr/>
              </p:nvSpPr>
              <p:spPr bwMode="auto">
                <a:xfrm>
                  <a:off x="4271" y="2353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0" name="Rectangle 1839"/>
                <p:cNvSpPr>
                  <a:spLocks noChangeArrowheads="1"/>
                </p:cNvSpPr>
                <p:nvPr/>
              </p:nvSpPr>
              <p:spPr bwMode="auto">
                <a:xfrm>
                  <a:off x="4271" y="2442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1" name="Rectangle 1840"/>
                <p:cNvSpPr>
                  <a:spLocks noChangeArrowheads="1"/>
                </p:cNvSpPr>
                <p:nvPr/>
              </p:nvSpPr>
              <p:spPr bwMode="auto">
                <a:xfrm>
                  <a:off x="4271" y="2531"/>
                  <a:ext cx="29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16 Years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2" name="Rectangle 1841"/>
                <p:cNvSpPr>
                  <a:spLocks noChangeArrowheads="1"/>
                </p:cNvSpPr>
                <p:nvPr/>
              </p:nvSpPr>
              <p:spPr bwMode="auto">
                <a:xfrm>
                  <a:off x="4526" y="2531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3" name="Rectangle 1842"/>
                <p:cNvSpPr>
                  <a:spLocks noChangeArrowheads="1"/>
                </p:cNvSpPr>
                <p:nvPr/>
              </p:nvSpPr>
              <p:spPr bwMode="auto">
                <a:xfrm>
                  <a:off x="4645" y="2353"/>
                  <a:ext cx="212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nuzruli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4" name="Rectangle 1843"/>
                <p:cNvSpPr>
                  <a:spLocks noChangeArrowheads="1"/>
                </p:cNvSpPr>
                <p:nvPr/>
              </p:nvSpPr>
              <p:spPr bwMode="auto">
                <a:xfrm>
                  <a:off x="4830" y="2353"/>
                  <a:ext cx="249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slam311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5" name="Rectangle 1844"/>
                <p:cNvSpPr>
                  <a:spLocks noChangeArrowheads="1"/>
                </p:cNvSpPr>
                <p:nvPr/>
              </p:nvSpPr>
              <p:spPr bwMode="auto">
                <a:xfrm>
                  <a:off x="4645" y="2425"/>
                  <a:ext cx="406" cy="3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66" name="Rectangle 1845"/>
                <p:cNvSpPr>
                  <a:spLocks noChangeArrowheads="1"/>
                </p:cNvSpPr>
                <p:nvPr/>
              </p:nvSpPr>
              <p:spPr bwMode="auto">
                <a:xfrm>
                  <a:off x="4645" y="2436"/>
                  <a:ext cx="400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2@gmail.com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7" name="Rectangle 1846"/>
                <p:cNvSpPr>
                  <a:spLocks noChangeArrowheads="1"/>
                </p:cNvSpPr>
                <p:nvPr/>
              </p:nvSpPr>
              <p:spPr bwMode="auto">
                <a:xfrm>
                  <a:off x="5015" y="2436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8" name="Rectangle 1847"/>
                <p:cNvSpPr>
                  <a:spLocks noChangeArrowheads="1"/>
                </p:cNvSpPr>
                <p:nvPr/>
              </p:nvSpPr>
              <p:spPr bwMode="auto">
                <a:xfrm>
                  <a:off x="5032" y="2436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69" name="Rectangle 1848"/>
                <p:cNvSpPr>
                  <a:spLocks noChangeArrowheads="1"/>
                </p:cNvSpPr>
                <p:nvPr/>
              </p:nvSpPr>
              <p:spPr bwMode="auto">
                <a:xfrm>
                  <a:off x="4645" y="2507"/>
                  <a:ext cx="370" cy="3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0" name="Rectangle 1849"/>
                <p:cNvSpPr>
                  <a:spLocks noChangeArrowheads="1"/>
                </p:cNvSpPr>
                <p:nvPr/>
              </p:nvSpPr>
              <p:spPr bwMode="auto">
                <a:xfrm>
                  <a:off x="4645" y="2517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1" name="Rectangle 1850"/>
                <p:cNvSpPr>
                  <a:spLocks noChangeArrowheads="1"/>
                </p:cNvSpPr>
                <p:nvPr/>
              </p:nvSpPr>
              <p:spPr bwMode="auto">
                <a:xfrm>
                  <a:off x="4645" y="2598"/>
                  <a:ext cx="43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01815468478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2" name="Rectangle 1851"/>
                <p:cNvSpPr>
                  <a:spLocks noChangeArrowheads="1"/>
                </p:cNvSpPr>
                <p:nvPr/>
              </p:nvSpPr>
              <p:spPr bwMode="auto">
                <a:xfrm>
                  <a:off x="5037" y="2598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900" name="Picture 185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6" y="2353"/>
                  <a:ext cx="396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73" name="Rectangle 1853"/>
                <p:cNvSpPr>
                  <a:spLocks noChangeArrowheads="1"/>
                </p:cNvSpPr>
                <p:nvPr/>
              </p:nvSpPr>
              <p:spPr bwMode="auto">
                <a:xfrm>
                  <a:off x="5522" y="2565"/>
                  <a:ext cx="167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74" name="Rectangle 1854"/>
                <p:cNvSpPr>
                  <a:spLocks noChangeArrowheads="1"/>
                </p:cNvSpPr>
                <p:nvPr/>
              </p:nvSpPr>
              <p:spPr bwMode="auto">
                <a:xfrm>
                  <a:off x="197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5" name="Line 1855"/>
                <p:cNvSpPr>
                  <a:spLocks noChangeShapeType="1"/>
                </p:cNvSpPr>
                <p:nvPr/>
              </p:nvSpPr>
              <p:spPr bwMode="auto">
                <a:xfrm>
                  <a:off x="197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6" name="Line 1856"/>
                <p:cNvSpPr>
                  <a:spLocks noChangeShapeType="1"/>
                </p:cNvSpPr>
                <p:nvPr/>
              </p:nvSpPr>
              <p:spPr bwMode="auto">
                <a:xfrm>
                  <a:off x="197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7" name="Rectangle 1857"/>
                <p:cNvSpPr>
                  <a:spLocks noChangeArrowheads="1"/>
                </p:cNvSpPr>
                <p:nvPr/>
              </p:nvSpPr>
              <p:spPr bwMode="auto">
                <a:xfrm>
                  <a:off x="200" y="2350"/>
                  <a:ext cx="190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8" name="Line 1858"/>
                <p:cNvSpPr>
                  <a:spLocks noChangeShapeType="1"/>
                </p:cNvSpPr>
                <p:nvPr/>
              </p:nvSpPr>
              <p:spPr bwMode="auto">
                <a:xfrm>
                  <a:off x="200" y="2350"/>
                  <a:ext cx="19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9" name="Rectangle 1859"/>
                <p:cNvSpPr>
                  <a:spLocks noChangeArrowheads="1"/>
                </p:cNvSpPr>
                <p:nvPr/>
              </p:nvSpPr>
              <p:spPr bwMode="auto">
                <a:xfrm>
                  <a:off x="390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" name="Line 1860"/>
                <p:cNvSpPr>
                  <a:spLocks noChangeShapeType="1"/>
                </p:cNvSpPr>
                <p:nvPr/>
              </p:nvSpPr>
              <p:spPr bwMode="auto">
                <a:xfrm>
                  <a:off x="390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" name="Line 1861"/>
                <p:cNvSpPr>
                  <a:spLocks noChangeShapeType="1"/>
                </p:cNvSpPr>
                <p:nvPr/>
              </p:nvSpPr>
              <p:spPr bwMode="auto">
                <a:xfrm>
                  <a:off x="390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" name="Rectangle 1862"/>
                <p:cNvSpPr>
                  <a:spLocks noChangeArrowheads="1"/>
                </p:cNvSpPr>
                <p:nvPr/>
              </p:nvSpPr>
              <p:spPr bwMode="auto">
                <a:xfrm>
                  <a:off x="393" y="2350"/>
                  <a:ext cx="79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" name="Line 1863"/>
                <p:cNvSpPr>
                  <a:spLocks noChangeShapeType="1"/>
                </p:cNvSpPr>
                <p:nvPr/>
              </p:nvSpPr>
              <p:spPr bwMode="auto">
                <a:xfrm>
                  <a:off x="393" y="2350"/>
                  <a:ext cx="79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2" name="Rectangle 1864"/>
                <p:cNvSpPr>
                  <a:spLocks noChangeArrowheads="1"/>
                </p:cNvSpPr>
                <p:nvPr/>
              </p:nvSpPr>
              <p:spPr bwMode="auto">
                <a:xfrm>
                  <a:off x="1191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3" name="Line 1865"/>
                <p:cNvSpPr>
                  <a:spLocks noChangeShapeType="1"/>
                </p:cNvSpPr>
                <p:nvPr/>
              </p:nvSpPr>
              <p:spPr bwMode="auto">
                <a:xfrm>
                  <a:off x="1191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4" name="Line 1866"/>
                <p:cNvSpPr>
                  <a:spLocks noChangeShapeType="1"/>
                </p:cNvSpPr>
                <p:nvPr/>
              </p:nvSpPr>
              <p:spPr bwMode="auto">
                <a:xfrm>
                  <a:off x="1191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5" name="Rectangle 1867"/>
                <p:cNvSpPr>
                  <a:spLocks noChangeArrowheads="1"/>
                </p:cNvSpPr>
                <p:nvPr/>
              </p:nvSpPr>
              <p:spPr bwMode="auto">
                <a:xfrm>
                  <a:off x="1194" y="2350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6" name="Line 1868"/>
                <p:cNvSpPr>
                  <a:spLocks noChangeShapeType="1"/>
                </p:cNvSpPr>
                <p:nvPr/>
              </p:nvSpPr>
              <p:spPr bwMode="auto">
                <a:xfrm>
                  <a:off x="1194" y="2350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7" name="Rectangle 1869"/>
                <p:cNvSpPr>
                  <a:spLocks noChangeArrowheads="1"/>
                </p:cNvSpPr>
                <p:nvPr/>
              </p:nvSpPr>
              <p:spPr bwMode="auto">
                <a:xfrm>
                  <a:off x="1619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8" name="Line 1870"/>
                <p:cNvSpPr>
                  <a:spLocks noChangeShapeType="1"/>
                </p:cNvSpPr>
                <p:nvPr/>
              </p:nvSpPr>
              <p:spPr bwMode="auto">
                <a:xfrm>
                  <a:off x="1619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9" name="Line 1871"/>
                <p:cNvSpPr>
                  <a:spLocks noChangeShapeType="1"/>
                </p:cNvSpPr>
                <p:nvPr/>
              </p:nvSpPr>
              <p:spPr bwMode="auto">
                <a:xfrm>
                  <a:off x="1619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0" name="Rectangle 1872"/>
                <p:cNvSpPr>
                  <a:spLocks noChangeArrowheads="1"/>
                </p:cNvSpPr>
                <p:nvPr/>
              </p:nvSpPr>
              <p:spPr bwMode="auto">
                <a:xfrm>
                  <a:off x="1622" y="2350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1" name="Line 1873"/>
                <p:cNvSpPr>
                  <a:spLocks noChangeShapeType="1"/>
                </p:cNvSpPr>
                <p:nvPr/>
              </p:nvSpPr>
              <p:spPr bwMode="auto">
                <a:xfrm>
                  <a:off x="1622" y="2350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2" name="Rectangle 1874"/>
                <p:cNvSpPr>
                  <a:spLocks noChangeArrowheads="1"/>
                </p:cNvSpPr>
                <p:nvPr/>
              </p:nvSpPr>
              <p:spPr bwMode="auto">
                <a:xfrm>
                  <a:off x="2100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3" name="Line 1875"/>
                <p:cNvSpPr>
                  <a:spLocks noChangeShapeType="1"/>
                </p:cNvSpPr>
                <p:nvPr/>
              </p:nvSpPr>
              <p:spPr bwMode="auto">
                <a:xfrm>
                  <a:off x="2100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4" name="Line 1876"/>
                <p:cNvSpPr>
                  <a:spLocks noChangeShapeType="1"/>
                </p:cNvSpPr>
                <p:nvPr/>
              </p:nvSpPr>
              <p:spPr bwMode="auto">
                <a:xfrm>
                  <a:off x="2100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5" name="Rectangle 1877"/>
                <p:cNvSpPr>
                  <a:spLocks noChangeArrowheads="1"/>
                </p:cNvSpPr>
                <p:nvPr/>
              </p:nvSpPr>
              <p:spPr bwMode="auto">
                <a:xfrm>
                  <a:off x="2103" y="2350"/>
                  <a:ext cx="58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6" name="Line 1878"/>
                <p:cNvSpPr>
                  <a:spLocks noChangeShapeType="1"/>
                </p:cNvSpPr>
                <p:nvPr/>
              </p:nvSpPr>
              <p:spPr bwMode="auto">
                <a:xfrm>
                  <a:off x="2103" y="2350"/>
                  <a:ext cx="58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7" name="Rectangle 1879"/>
                <p:cNvSpPr>
                  <a:spLocks noChangeArrowheads="1"/>
                </p:cNvSpPr>
                <p:nvPr/>
              </p:nvSpPr>
              <p:spPr bwMode="auto">
                <a:xfrm>
                  <a:off x="2688" y="235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8" name="Line 1880"/>
                <p:cNvSpPr>
                  <a:spLocks noChangeShapeType="1"/>
                </p:cNvSpPr>
                <p:nvPr/>
              </p:nvSpPr>
              <p:spPr bwMode="auto">
                <a:xfrm>
                  <a:off x="2688" y="2350"/>
                  <a:ext cx="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9" name="Line 1881"/>
                <p:cNvSpPr>
                  <a:spLocks noChangeShapeType="1"/>
                </p:cNvSpPr>
                <p:nvPr/>
              </p:nvSpPr>
              <p:spPr bwMode="auto">
                <a:xfrm>
                  <a:off x="2688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0" name="Rectangle 1882"/>
                <p:cNvSpPr>
                  <a:spLocks noChangeArrowheads="1"/>
                </p:cNvSpPr>
                <p:nvPr/>
              </p:nvSpPr>
              <p:spPr bwMode="auto">
                <a:xfrm>
                  <a:off x="2690" y="2350"/>
                  <a:ext cx="69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1" name="Line 1883"/>
                <p:cNvSpPr>
                  <a:spLocks noChangeShapeType="1"/>
                </p:cNvSpPr>
                <p:nvPr/>
              </p:nvSpPr>
              <p:spPr bwMode="auto">
                <a:xfrm>
                  <a:off x="2690" y="2350"/>
                  <a:ext cx="69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" name="Rectangle 1884"/>
                <p:cNvSpPr>
                  <a:spLocks noChangeArrowheads="1"/>
                </p:cNvSpPr>
                <p:nvPr/>
              </p:nvSpPr>
              <p:spPr bwMode="auto">
                <a:xfrm>
                  <a:off x="3382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3" name="Line 1885"/>
                <p:cNvSpPr>
                  <a:spLocks noChangeShapeType="1"/>
                </p:cNvSpPr>
                <p:nvPr/>
              </p:nvSpPr>
              <p:spPr bwMode="auto">
                <a:xfrm>
                  <a:off x="3382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" name="Line 1886"/>
                <p:cNvSpPr>
                  <a:spLocks noChangeShapeType="1"/>
                </p:cNvSpPr>
                <p:nvPr/>
              </p:nvSpPr>
              <p:spPr bwMode="auto">
                <a:xfrm>
                  <a:off x="3382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" name="Rectangle 1887"/>
                <p:cNvSpPr>
                  <a:spLocks noChangeArrowheads="1"/>
                </p:cNvSpPr>
                <p:nvPr/>
              </p:nvSpPr>
              <p:spPr bwMode="auto">
                <a:xfrm>
                  <a:off x="3385" y="2350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6" name="Line 1888"/>
                <p:cNvSpPr>
                  <a:spLocks noChangeShapeType="1"/>
                </p:cNvSpPr>
                <p:nvPr/>
              </p:nvSpPr>
              <p:spPr bwMode="auto">
                <a:xfrm>
                  <a:off x="3385" y="2350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7" name="Rectangle 1889"/>
                <p:cNvSpPr>
                  <a:spLocks noChangeArrowheads="1"/>
                </p:cNvSpPr>
                <p:nvPr/>
              </p:nvSpPr>
              <p:spPr bwMode="auto">
                <a:xfrm>
                  <a:off x="3863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8" name="Line 1890"/>
                <p:cNvSpPr>
                  <a:spLocks noChangeShapeType="1"/>
                </p:cNvSpPr>
                <p:nvPr/>
              </p:nvSpPr>
              <p:spPr bwMode="auto">
                <a:xfrm>
                  <a:off x="3863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" name="Line 1891"/>
                <p:cNvSpPr>
                  <a:spLocks noChangeShapeType="1"/>
                </p:cNvSpPr>
                <p:nvPr/>
              </p:nvSpPr>
              <p:spPr bwMode="auto">
                <a:xfrm>
                  <a:off x="3863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" name="Rectangle 1892"/>
                <p:cNvSpPr>
                  <a:spLocks noChangeArrowheads="1"/>
                </p:cNvSpPr>
                <p:nvPr/>
              </p:nvSpPr>
              <p:spPr bwMode="auto">
                <a:xfrm>
                  <a:off x="3866" y="2350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2" name="Line 1893"/>
                <p:cNvSpPr>
                  <a:spLocks noChangeShapeType="1"/>
                </p:cNvSpPr>
                <p:nvPr/>
              </p:nvSpPr>
              <p:spPr bwMode="auto">
                <a:xfrm>
                  <a:off x="3866" y="2350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3" name="Rectangle 1894"/>
                <p:cNvSpPr>
                  <a:spLocks noChangeArrowheads="1"/>
                </p:cNvSpPr>
                <p:nvPr/>
              </p:nvSpPr>
              <p:spPr bwMode="auto">
                <a:xfrm>
                  <a:off x="4237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" name="Line 1895"/>
                <p:cNvSpPr>
                  <a:spLocks noChangeShapeType="1"/>
                </p:cNvSpPr>
                <p:nvPr/>
              </p:nvSpPr>
              <p:spPr bwMode="auto">
                <a:xfrm>
                  <a:off x="4237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" name="Line 1896"/>
                <p:cNvSpPr>
                  <a:spLocks noChangeShapeType="1"/>
                </p:cNvSpPr>
                <p:nvPr/>
              </p:nvSpPr>
              <p:spPr bwMode="auto">
                <a:xfrm>
                  <a:off x="4237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" name="Rectangle 1897"/>
                <p:cNvSpPr>
                  <a:spLocks noChangeArrowheads="1"/>
                </p:cNvSpPr>
                <p:nvPr/>
              </p:nvSpPr>
              <p:spPr bwMode="auto">
                <a:xfrm>
                  <a:off x="4240" y="2350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7" name="Line 1898"/>
                <p:cNvSpPr>
                  <a:spLocks noChangeShapeType="1"/>
                </p:cNvSpPr>
                <p:nvPr/>
              </p:nvSpPr>
              <p:spPr bwMode="auto">
                <a:xfrm>
                  <a:off x="4240" y="2350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" name="Rectangle 1899"/>
                <p:cNvSpPr>
                  <a:spLocks noChangeArrowheads="1"/>
                </p:cNvSpPr>
                <p:nvPr/>
              </p:nvSpPr>
              <p:spPr bwMode="auto">
                <a:xfrm>
                  <a:off x="4611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" name="Line 1900"/>
                <p:cNvSpPr>
                  <a:spLocks noChangeShapeType="1"/>
                </p:cNvSpPr>
                <p:nvPr/>
              </p:nvSpPr>
              <p:spPr bwMode="auto">
                <a:xfrm>
                  <a:off x="4611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0" name="Line 1901"/>
                <p:cNvSpPr>
                  <a:spLocks noChangeShapeType="1"/>
                </p:cNvSpPr>
                <p:nvPr/>
              </p:nvSpPr>
              <p:spPr bwMode="auto">
                <a:xfrm>
                  <a:off x="4611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1" name="Rectangle 1902"/>
                <p:cNvSpPr>
                  <a:spLocks noChangeArrowheads="1"/>
                </p:cNvSpPr>
                <p:nvPr/>
              </p:nvSpPr>
              <p:spPr bwMode="auto">
                <a:xfrm>
                  <a:off x="4614" y="2350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2" name="Line 1903"/>
                <p:cNvSpPr>
                  <a:spLocks noChangeShapeType="1"/>
                </p:cNvSpPr>
                <p:nvPr/>
              </p:nvSpPr>
              <p:spPr bwMode="auto">
                <a:xfrm>
                  <a:off x="4614" y="2350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3" name="Rectangle 1904"/>
                <p:cNvSpPr>
                  <a:spLocks noChangeArrowheads="1"/>
                </p:cNvSpPr>
                <p:nvPr/>
              </p:nvSpPr>
              <p:spPr bwMode="auto">
                <a:xfrm>
                  <a:off x="5092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4" name="Line 1905"/>
                <p:cNvSpPr>
                  <a:spLocks noChangeShapeType="1"/>
                </p:cNvSpPr>
                <p:nvPr/>
              </p:nvSpPr>
              <p:spPr bwMode="auto">
                <a:xfrm>
                  <a:off x="5092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5" name="Line 1906"/>
                <p:cNvSpPr>
                  <a:spLocks noChangeShapeType="1"/>
                </p:cNvSpPr>
                <p:nvPr/>
              </p:nvSpPr>
              <p:spPr bwMode="auto">
                <a:xfrm>
                  <a:off x="5092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6" name="Rectangle 1907"/>
                <p:cNvSpPr>
                  <a:spLocks noChangeArrowheads="1"/>
                </p:cNvSpPr>
                <p:nvPr/>
              </p:nvSpPr>
              <p:spPr bwMode="auto">
                <a:xfrm>
                  <a:off x="5095" y="2350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7" name="Line 1908"/>
                <p:cNvSpPr>
                  <a:spLocks noChangeShapeType="1"/>
                </p:cNvSpPr>
                <p:nvPr/>
              </p:nvSpPr>
              <p:spPr bwMode="auto">
                <a:xfrm>
                  <a:off x="5095" y="2350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8" name="Rectangle 1909"/>
                <p:cNvSpPr>
                  <a:spLocks noChangeArrowheads="1"/>
                </p:cNvSpPr>
                <p:nvPr/>
              </p:nvSpPr>
              <p:spPr bwMode="auto">
                <a:xfrm>
                  <a:off x="5520" y="23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9" name="Line 1910"/>
                <p:cNvSpPr>
                  <a:spLocks noChangeShapeType="1"/>
                </p:cNvSpPr>
                <p:nvPr/>
              </p:nvSpPr>
              <p:spPr bwMode="auto">
                <a:xfrm>
                  <a:off x="5520" y="235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0" name="Line 1911"/>
                <p:cNvSpPr>
                  <a:spLocks noChangeShapeType="1"/>
                </p:cNvSpPr>
                <p:nvPr/>
              </p:nvSpPr>
              <p:spPr bwMode="auto">
                <a:xfrm>
                  <a:off x="5520" y="235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1" name="Rectangle 1912"/>
                <p:cNvSpPr>
                  <a:spLocks noChangeArrowheads="1"/>
                </p:cNvSpPr>
                <p:nvPr/>
              </p:nvSpPr>
              <p:spPr bwMode="auto">
                <a:xfrm>
                  <a:off x="197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2" name="Line 1913"/>
                <p:cNvSpPr>
                  <a:spLocks noChangeShapeType="1"/>
                </p:cNvSpPr>
                <p:nvPr/>
              </p:nvSpPr>
              <p:spPr bwMode="auto">
                <a:xfrm>
                  <a:off x="197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3" name="Rectangle 1914"/>
                <p:cNvSpPr>
                  <a:spLocks noChangeArrowheads="1"/>
                </p:cNvSpPr>
                <p:nvPr/>
              </p:nvSpPr>
              <p:spPr bwMode="auto">
                <a:xfrm>
                  <a:off x="390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4" name="Line 1915"/>
                <p:cNvSpPr>
                  <a:spLocks noChangeShapeType="1"/>
                </p:cNvSpPr>
                <p:nvPr/>
              </p:nvSpPr>
              <p:spPr bwMode="auto">
                <a:xfrm>
                  <a:off x="390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5" name="Rectangle 1916"/>
                <p:cNvSpPr>
                  <a:spLocks noChangeArrowheads="1"/>
                </p:cNvSpPr>
                <p:nvPr/>
              </p:nvSpPr>
              <p:spPr bwMode="auto">
                <a:xfrm>
                  <a:off x="1191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6" name="Line 1917"/>
                <p:cNvSpPr>
                  <a:spLocks noChangeShapeType="1"/>
                </p:cNvSpPr>
                <p:nvPr/>
              </p:nvSpPr>
              <p:spPr bwMode="auto">
                <a:xfrm>
                  <a:off x="1191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7" name="Rectangle 1918"/>
                <p:cNvSpPr>
                  <a:spLocks noChangeArrowheads="1"/>
                </p:cNvSpPr>
                <p:nvPr/>
              </p:nvSpPr>
              <p:spPr bwMode="auto">
                <a:xfrm>
                  <a:off x="1619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8" name="Line 1919"/>
                <p:cNvSpPr>
                  <a:spLocks noChangeShapeType="1"/>
                </p:cNvSpPr>
                <p:nvPr/>
              </p:nvSpPr>
              <p:spPr bwMode="auto">
                <a:xfrm>
                  <a:off x="1619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9" name="Rectangle 1920"/>
                <p:cNvSpPr>
                  <a:spLocks noChangeArrowheads="1"/>
                </p:cNvSpPr>
                <p:nvPr/>
              </p:nvSpPr>
              <p:spPr bwMode="auto">
                <a:xfrm>
                  <a:off x="2100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0" name="Line 1921"/>
                <p:cNvSpPr>
                  <a:spLocks noChangeShapeType="1"/>
                </p:cNvSpPr>
                <p:nvPr/>
              </p:nvSpPr>
              <p:spPr bwMode="auto">
                <a:xfrm>
                  <a:off x="2100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1" name="Rectangle 1922"/>
                <p:cNvSpPr>
                  <a:spLocks noChangeArrowheads="1"/>
                </p:cNvSpPr>
                <p:nvPr/>
              </p:nvSpPr>
              <p:spPr bwMode="auto">
                <a:xfrm>
                  <a:off x="2688" y="2353"/>
                  <a:ext cx="2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2" name="Line 1923"/>
                <p:cNvSpPr>
                  <a:spLocks noChangeShapeType="1"/>
                </p:cNvSpPr>
                <p:nvPr/>
              </p:nvSpPr>
              <p:spPr bwMode="auto">
                <a:xfrm>
                  <a:off x="2688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3" name="Rectangle 1924"/>
                <p:cNvSpPr>
                  <a:spLocks noChangeArrowheads="1"/>
                </p:cNvSpPr>
                <p:nvPr/>
              </p:nvSpPr>
              <p:spPr bwMode="auto">
                <a:xfrm>
                  <a:off x="3382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4" name="Line 1925"/>
                <p:cNvSpPr>
                  <a:spLocks noChangeShapeType="1"/>
                </p:cNvSpPr>
                <p:nvPr/>
              </p:nvSpPr>
              <p:spPr bwMode="auto">
                <a:xfrm>
                  <a:off x="3382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5" name="Rectangle 1926"/>
                <p:cNvSpPr>
                  <a:spLocks noChangeArrowheads="1"/>
                </p:cNvSpPr>
                <p:nvPr/>
              </p:nvSpPr>
              <p:spPr bwMode="auto">
                <a:xfrm>
                  <a:off x="3863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6" name="Line 1927"/>
                <p:cNvSpPr>
                  <a:spLocks noChangeShapeType="1"/>
                </p:cNvSpPr>
                <p:nvPr/>
              </p:nvSpPr>
              <p:spPr bwMode="auto">
                <a:xfrm>
                  <a:off x="3863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7" name="Rectangle 1928"/>
                <p:cNvSpPr>
                  <a:spLocks noChangeArrowheads="1"/>
                </p:cNvSpPr>
                <p:nvPr/>
              </p:nvSpPr>
              <p:spPr bwMode="auto">
                <a:xfrm>
                  <a:off x="4237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8" name="Line 1929"/>
                <p:cNvSpPr>
                  <a:spLocks noChangeShapeType="1"/>
                </p:cNvSpPr>
                <p:nvPr/>
              </p:nvSpPr>
              <p:spPr bwMode="auto">
                <a:xfrm>
                  <a:off x="4237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9" name="Rectangle 1930"/>
                <p:cNvSpPr>
                  <a:spLocks noChangeArrowheads="1"/>
                </p:cNvSpPr>
                <p:nvPr/>
              </p:nvSpPr>
              <p:spPr bwMode="auto">
                <a:xfrm>
                  <a:off x="4611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0" name="Line 1931"/>
                <p:cNvSpPr>
                  <a:spLocks noChangeShapeType="1"/>
                </p:cNvSpPr>
                <p:nvPr/>
              </p:nvSpPr>
              <p:spPr bwMode="auto">
                <a:xfrm>
                  <a:off x="4611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1" name="Rectangle 1932"/>
                <p:cNvSpPr>
                  <a:spLocks noChangeArrowheads="1"/>
                </p:cNvSpPr>
                <p:nvPr/>
              </p:nvSpPr>
              <p:spPr bwMode="auto">
                <a:xfrm>
                  <a:off x="5092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2" name="Line 1933"/>
                <p:cNvSpPr>
                  <a:spLocks noChangeShapeType="1"/>
                </p:cNvSpPr>
                <p:nvPr/>
              </p:nvSpPr>
              <p:spPr bwMode="auto">
                <a:xfrm>
                  <a:off x="5092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3" name="Rectangle 1934"/>
                <p:cNvSpPr>
                  <a:spLocks noChangeArrowheads="1"/>
                </p:cNvSpPr>
                <p:nvPr/>
              </p:nvSpPr>
              <p:spPr bwMode="auto">
                <a:xfrm>
                  <a:off x="5520" y="2353"/>
                  <a:ext cx="3" cy="46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4" name="Line 1935"/>
                <p:cNvSpPr>
                  <a:spLocks noChangeShapeType="1"/>
                </p:cNvSpPr>
                <p:nvPr/>
              </p:nvSpPr>
              <p:spPr bwMode="auto">
                <a:xfrm>
                  <a:off x="5520" y="2353"/>
                  <a:ext cx="0" cy="4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5" name="Rectangle 1936"/>
                <p:cNvSpPr>
                  <a:spLocks noChangeArrowheads="1"/>
                </p:cNvSpPr>
                <p:nvPr/>
              </p:nvSpPr>
              <p:spPr bwMode="auto">
                <a:xfrm>
                  <a:off x="231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26" name="Rectangle 1937"/>
                <p:cNvSpPr>
                  <a:spLocks noChangeArrowheads="1"/>
                </p:cNvSpPr>
                <p:nvPr/>
              </p:nvSpPr>
              <p:spPr bwMode="auto">
                <a:xfrm>
                  <a:off x="231" y="2906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27" name="Rectangle 1938"/>
                <p:cNvSpPr>
                  <a:spLocks noChangeArrowheads="1"/>
                </p:cNvSpPr>
                <p:nvPr/>
              </p:nvSpPr>
              <p:spPr bwMode="auto">
                <a:xfrm>
                  <a:off x="302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28" name="Rectangle 1939"/>
                <p:cNvSpPr>
                  <a:spLocks noChangeArrowheads="1"/>
                </p:cNvSpPr>
                <p:nvPr/>
              </p:nvSpPr>
              <p:spPr bwMode="auto">
                <a:xfrm>
                  <a:off x="423" y="2817"/>
                  <a:ext cx="505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Md.Shriat Ullah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29" name="Rectangle 1940"/>
                <p:cNvSpPr>
                  <a:spLocks noChangeArrowheads="1"/>
                </p:cNvSpPr>
                <p:nvPr/>
              </p:nvSpPr>
              <p:spPr bwMode="auto">
                <a:xfrm>
                  <a:off x="886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0" name="Rectangle 1941"/>
                <p:cNvSpPr>
                  <a:spLocks noChangeArrowheads="1"/>
                </p:cNvSpPr>
                <p:nvPr/>
              </p:nvSpPr>
              <p:spPr bwMode="auto">
                <a:xfrm>
                  <a:off x="423" y="2906"/>
                  <a:ext cx="168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LEC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1" name="Rectangle 1942"/>
                <p:cNvSpPr>
                  <a:spLocks noChangeArrowheads="1"/>
                </p:cNvSpPr>
                <p:nvPr/>
              </p:nvSpPr>
              <p:spPr bwMode="auto">
                <a:xfrm>
                  <a:off x="557" y="2906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2" name="Rectangle 1943"/>
                <p:cNvSpPr>
                  <a:spLocks noChangeArrowheads="1"/>
                </p:cNvSpPr>
                <p:nvPr/>
              </p:nvSpPr>
              <p:spPr bwMode="auto">
                <a:xfrm>
                  <a:off x="581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3" name="Rectangle 1944"/>
                <p:cNvSpPr>
                  <a:spLocks noChangeArrowheads="1"/>
                </p:cNvSpPr>
                <p:nvPr/>
              </p:nvSpPr>
              <p:spPr bwMode="auto">
                <a:xfrm>
                  <a:off x="599" y="2906"/>
                  <a:ext cx="2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Arabic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4" name="Rectangle 1945"/>
                <p:cNvSpPr>
                  <a:spLocks noChangeArrowheads="1"/>
                </p:cNvSpPr>
                <p:nvPr/>
              </p:nvSpPr>
              <p:spPr bwMode="auto">
                <a:xfrm>
                  <a:off x="793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5" name="Rectangle 1946"/>
                <p:cNvSpPr>
                  <a:spLocks noChangeArrowheads="1"/>
                </p:cNvSpPr>
                <p:nvPr/>
              </p:nvSpPr>
              <p:spPr bwMode="auto">
                <a:xfrm>
                  <a:off x="423" y="2995"/>
                  <a:ext cx="305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6" name="Rectangle 1947"/>
                <p:cNvSpPr>
                  <a:spLocks noChangeArrowheads="1"/>
                </p:cNvSpPr>
                <p:nvPr/>
              </p:nvSpPr>
              <p:spPr bwMode="auto">
                <a:xfrm>
                  <a:off x="690" y="2995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7" name="Rectangle 1948"/>
                <p:cNvSpPr>
                  <a:spLocks noChangeArrowheads="1"/>
                </p:cNvSpPr>
                <p:nvPr/>
              </p:nvSpPr>
              <p:spPr bwMode="auto">
                <a:xfrm>
                  <a:off x="714" y="2995"/>
                  <a:ext cx="25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324015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8" name="Rectangle 1949"/>
                <p:cNvSpPr>
                  <a:spLocks noChangeArrowheads="1"/>
                </p:cNvSpPr>
                <p:nvPr/>
              </p:nvSpPr>
              <p:spPr bwMode="auto">
                <a:xfrm>
                  <a:off x="928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39" name="Rectangle 1950"/>
                <p:cNvSpPr>
                  <a:spLocks noChangeArrowheads="1"/>
                </p:cNvSpPr>
                <p:nvPr/>
              </p:nvSpPr>
              <p:spPr bwMode="auto">
                <a:xfrm>
                  <a:off x="423" y="3085"/>
                  <a:ext cx="346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Date Of Birth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0" name="Rectangle 1951"/>
                <p:cNvSpPr>
                  <a:spLocks noChangeArrowheads="1"/>
                </p:cNvSpPr>
                <p:nvPr/>
              </p:nvSpPr>
              <p:spPr bwMode="auto">
                <a:xfrm>
                  <a:off x="717" y="3085"/>
                  <a:ext cx="43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1" name="Rectangle 1952"/>
                <p:cNvSpPr>
                  <a:spLocks noChangeArrowheads="1"/>
                </p:cNvSpPr>
                <p:nvPr/>
              </p:nvSpPr>
              <p:spPr bwMode="auto">
                <a:xfrm>
                  <a:off x="735" y="3085"/>
                  <a:ext cx="28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01/03/1974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2" name="Rectangle 1953"/>
                <p:cNvSpPr>
                  <a:spLocks noChangeArrowheads="1"/>
                </p:cNvSpPr>
                <p:nvPr/>
              </p:nvSpPr>
              <p:spPr bwMode="auto">
                <a:xfrm>
                  <a:off x="978" y="3085"/>
                  <a:ext cx="38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3" name="Rectangle 1954"/>
                <p:cNvSpPr>
                  <a:spLocks noChangeArrowheads="1"/>
                </p:cNvSpPr>
                <p:nvPr/>
              </p:nvSpPr>
              <p:spPr bwMode="auto">
                <a:xfrm>
                  <a:off x="1225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4" name="Rectangle 1955"/>
                <p:cNvSpPr>
                  <a:spLocks noChangeArrowheads="1"/>
                </p:cNvSpPr>
                <p:nvPr/>
              </p:nvSpPr>
              <p:spPr bwMode="auto">
                <a:xfrm>
                  <a:off x="1225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5" name="Rectangle 1956"/>
                <p:cNvSpPr>
                  <a:spLocks noChangeArrowheads="1"/>
                </p:cNvSpPr>
                <p:nvPr/>
              </p:nvSpPr>
              <p:spPr bwMode="auto">
                <a:xfrm>
                  <a:off x="1225" y="2995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18/02/2002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6" name="Rectangle 1957"/>
                <p:cNvSpPr>
                  <a:spLocks noChangeArrowheads="1"/>
                </p:cNvSpPr>
                <p:nvPr/>
              </p:nvSpPr>
              <p:spPr bwMode="auto">
                <a:xfrm>
                  <a:off x="1550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7" name="Rectangle 1958"/>
                <p:cNvSpPr>
                  <a:spLocks noChangeArrowheads="1"/>
                </p:cNvSpPr>
                <p:nvPr/>
              </p:nvSpPr>
              <p:spPr bwMode="auto">
                <a:xfrm>
                  <a:off x="1652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8" name="Rectangle 1959"/>
                <p:cNvSpPr>
                  <a:spLocks noChangeArrowheads="1"/>
                </p:cNvSpPr>
                <p:nvPr/>
              </p:nvSpPr>
              <p:spPr bwMode="auto">
                <a:xfrm>
                  <a:off x="1652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49" name="Rectangle 1960"/>
                <p:cNvSpPr>
                  <a:spLocks noChangeArrowheads="1"/>
                </p:cNvSpPr>
                <p:nvPr/>
              </p:nvSpPr>
              <p:spPr bwMode="auto">
                <a:xfrm>
                  <a:off x="1652" y="2995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18/02/2002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0" name="Rectangle 1961"/>
                <p:cNvSpPr>
                  <a:spLocks noChangeArrowheads="1"/>
                </p:cNvSpPr>
                <p:nvPr/>
              </p:nvSpPr>
              <p:spPr bwMode="auto">
                <a:xfrm>
                  <a:off x="1977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1" name="Rectangle 1962"/>
                <p:cNvSpPr>
                  <a:spLocks noChangeArrowheads="1"/>
                </p:cNvSpPr>
                <p:nvPr/>
              </p:nvSpPr>
              <p:spPr bwMode="auto">
                <a:xfrm>
                  <a:off x="2133" y="2817"/>
                  <a:ext cx="2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Dakhil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2" name="Rectangle 1963"/>
                <p:cNvSpPr>
                  <a:spLocks noChangeArrowheads="1"/>
                </p:cNvSpPr>
                <p:nvPr/>
              </p:nvSpPr>
              <p:spPr bwMode="auto">
                <a:xfrm>
                  <a:off x="2327" y="2817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3" name="Rectangle 1964"/>
                <p:cNvSpPr>
                  <a:spLocks noChangeArrowheads="1"/>
                </p:cNvSpPr>
                <p:nvPr/>
              </p:nvSpPr>
              <p:spPr bwMode="auto">
                <a:xfrm>
                  <a:off x="2351" y="2817"/>
                  <a:ext cx="17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 nd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4" name="Rectangle 1965"/>
                <p:cNvSpPr>
                  <a:spLocks noChangeArrowheads="1"/>
                </p:cNvSpPr>
                <p:nvPr/>
              </p:nvSpPr>
              <p:spPr bwMode="auto">
                <a:xfrm>
                  <a:off x="2493" y="2817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1988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5" name="Rectangle 1966"/>
                <p:cNvSpPr>
                  <a:spLocks noChangeArrowheads="1"/>
                </p:cNvSpPr>
                <p:nvPr/>
              </p:nvSpPr>
              <p:spPr bwMode="auto">
                <a:xfrm>
                  <a:off x="2636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6" name="Rectangle 1967"/>
                <p:cNvSpPr>
                  <a:spLocks noChangeArrowheads="1"/>
                </p:cNvSpPr>
                <p:nvPr/>
              </p:nvSpPr>
              <p:spPr bwMode="auto">
                <a:xfrm>
                  <a:off x="2133" y="2906"/>
                  <a:ext cx="18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Alim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7" name="Rectangle 1968"/>
                <p:cNvSpPr>
                  <a:spLocks noChangeArrowheads="1"/>
                </p:cNvSpPr>
                <p:nvPr/>
              </p:nvSpPr>
              <p:spPr bwMode="auto">
                <a:xfrm>
                  <a:off x="2280" y="2906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8" name="Rectangle 1969"/>
                <p:cNvSpPr>
                  <a:spLocks noChangeArrowheads="1"/>
                </p:cNvSpPr>
                <p:nvPr/>
              </p:nvSpPr>
              <p:spPr bwMode="auto">
                <a:xfrm>
                  <a:off x="2304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59" name="Rectangle 1970"/>
                <p:cNvSpPr>
                  <a:spLocks noChangeArrowheads="1"/>
                </p:cNvSpPr>
                <p:nvPr/>
              </p:nvSpPr>
              <p:spPr bwMode="auto">
                <a:xfrm>
                  <a:off x="2321" y="2906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0" name="Rectangle 1971"/>
                <p:cNvSpPr>
                  <a:spLocks noChangeArrowheads="1"/>
                </p:cNvSpPr>
                <p:nvPr/>
              </p:nvSpPr>
              <p:spPr bwMode="auto">
                <a:xfrm>
                  <a:off x="2357" y="2893"/>
                  <a:ext cx="55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1" name="Rectangle 1972"/>
                <p:cNvSpPr>
                  <a:spLocks noChangeArrowheads="1"/>
                </p:cNvSpPr>
                <p:nvPr/>
              </p:nvSpPr>
              <p:spPr bwMode="auto">
                <a:xfrm>
                  <a:off x="2389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2" name="Rectangle 1973"/>
                <p:cNvSpPr>
                  <a:spLocks noChangeArrowheads="1"/>
                </p:cNvSpPr>
                <p:nvPr/>
              </p:nvSpPr>
              <p:spPr bwMode="auto">
                <a:xfrm>
                  <a:off x="2407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3" name="Rectangle 1974"/>
                <p:cNvSpPr>
                  <a:spLocks noChangeArrowheads="1"/>
                </p:cNvSpPr>
                <p:nvPr/>
              </p:nvSpPr>
              <p:spPr bwMode="auto">
                <a:xfrm>
                  <a:off x="2425" y="2906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1990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4" name="Rectangle 1975"/>
                <p:cNvSpPr>
                  <a:spLocks noChangeArrowheads="1"/>
                </p:cNvSpPr>
                <p:nvPr/>
              </p:nvSpPr>
              <p:spPr bwMode="auto">
                <a:xfrm>
                  <a:off x="2567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5" name="Rectangle 1976"/>
                <p:cNvSpPr>
                  <a:spLocks noChangeArrowheads="1"/>
                </p:cNvSpPr>
                <p:nvPr/>
              </p:nvSpPr>
              <p:spPr bwMode="auto">
                <a:xfrm>
                  <a:off x="2133" y="2995"/>
                  <a:ext cx="17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Fazil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6" name="Rectangle 1977"/>
                <p:cNvSpPr>
                  <a:spLocks noChangeArrowheads="1"/>
                </p:cNvSpPr>
                <p:nvPr/>
              </p:nvSpPr>
              <p:spPr bwMode="auto">
                <a:xfrm>
                  <a:off x="2276" y="2995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7" name="Rectangle 1978"/>
                <p:cNvSpPr>
                  <a:spLocks noChangeArrowheads="1"/>
                </p:cNvSpPr>
                <p:nvPr/>
              </p:nvSpPr>
              <p:spPr bwMode="auto">
                <a:xfrm>
                  <a:off x="2299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8" name="Rectangle 1979"/>
                <p:cNvSpPr>
                  <a:spLocks noChangeArrowheads="1"/>
                </p:cNvSpPr>
                <p:nvPr/>
              </p:nvSpPr>
              <p:spPr bwMode="auto">
                <a:xfrm>
                  <a:off x="2317" y="2995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69" name="Rectangle 1980"/>
                <p:cNvSpPr>
                  <a:spLocks noChangeArrowheads="1"/>
                </p:cNvSpPr>
                <p:nvPr/>
              </p:nvSpPr>
              <p:spPr bwMode="auto">
                <a:xfrm>
                  <a:off x="2353" y="2983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0" name="Rectangle 1981"/>
                <p:cNvSpPr>
                  <a:spLocks noChangeArrowheads="1"/>
                </p:cNvSpPr>
                <p:nvPr/>
              </p:nvSpPr>
              <p:spPr bwMode="auto">
                <a:xfrm>
                  <a:off x="2401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1" name="Rectangle 1982"/>
                <p:cNvSpPr>
                  <a:spLocks noChangeArrowheads="1"/>
                </p:cNvSpPr>
                <p:nvPr/>
              </p:nvSpPr>
              <p:spPr bwMode="auto">
                <a:xfrm>
                  <a:off x="2419" y="2995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2" name="Rectangle 1983"/>
                <p:cNvSpPr>
                  <a:spLocks noChangeArrowheads="1"/>
                </p:cNvSpPr>
                <p:nvPr/>
              </p:nvSpPr>
              <p:spPr bwMode="auto">
                <a:xfrm>
                  <a:off x="2455" y="2995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1992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3" name="Rectangle 1984"/>
                <p:cNvSpPr>
                  <a:spLocks noChangeArrowheads="1"/>
                </p:cNvSpPr>
                <p:nvPr/>
              </p:nvSpPr>
              <p:spPr bwMode="auto">
                <a:xfrm>
                  <a:off x="2596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4" name="Rectangle 1985"/>
                <p:cNvSpPr>
                  <a:spLocks noChangeArrowheads="1"/>
                </p:cNvSpPr>
                <p:nvPr/>
              </p:nvSpPr>
              <p:spPr bwMode="auto">
                <a:xfrm>
                  <a:off x="2133" y="3085"/>
                  <a:ext cx="21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Kamil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5" name="Rectangle 1986"/>
                <p:cNvSpPr>
                  <a:spLocks noChangeArrowheads="1"/>
                </p:cNvSpPr>
                <p:nvPr/>
              </p:nvSpPr>
              <p:spPr bwMode="auto">
                <a:xfrm>
                  <a:off x="2311" y="3085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6" name="Rectangle 1987"/>
                <p:cNvSpPr>
                  <a:spLocks noChangeArrowheads="1"/>
                </p:cNvSpPr>
                <p:nvPr/>
              </p:nvSpPr>
              <p:spPr bwMode="auto">
                <a:xfrm>
                  <a:off x="2335" y="3085"/>
                  <a:ext cx="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7" name="Rectangle 1988"/>
                <p:cNvSpPr>
                  <a:spLocks noChangeArrowheads="1"/>
                </p:cNvSpPr>
                <p:nvPr/>
              </p:nvSpPr>
              <p:spPr bwMode="auto">
                <a:xfrm>
                  <a:off x="2371" y="3072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8" name="Rectangle 1989"/>
                <p:cNvSpPr>
                  <a:spLocks noChangeArrowheads="1"/>
                </p:cNvSpPr>
                <p:nvPr/>
              </p:nvSpPr>
              <p:spPr bwMode="auto">
                <a:xfrm>
                  <a:off x="2419" y="308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79" name="Rectangle 1990"/>
                <p:cNvSpPr>
                  <a:spLocks noChangeArrowheads="1"/>
                </p:cNvSpPr>
                <p:nvPr/>
              </p:nvSpPr>
              <p:spPr bwMode="auto">
                <a:xfrm>
                  <a:off x="2437" y="3085"/>
                  <a:ext cx="17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1994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0" name="Rectangle 1991"/>
                <p:cNvSpPr>
                  <a:spLocks noChangeArrowheads="1"/>
                </p:cNvSpPr>
                <p:nvPr/>
              </p:nvSpPr>
              <p:spPr bwMode="auto">
                <a:xfrm>
                  <a:off x="2579" y="308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1" name="Rectangle 1992"/>
                <p:cNvSpPr>
                  <a:spLocks noChangeArrowheads="1"/>
                </p:cNvSpPr>
                <p:nvPr/>
              </p:nvSpPr>
              <p:spPr bwMode="auto">
                <a:xfrm>
                  <a:off x="2721" y="2817"/>
                  <a:ext cx="14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Vill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2" name="Rectangle 1993"/>
                <p:cNvSpPr>
                  <a:spLocks noChangeArrowheads="1"/>
                </p:cNvSpPr>
                <p:nvPr/>
              </p:nvSpPr>
              <p:spPr bwMode="auto">
                <a:xfrm>
                  <a:off x="2832" y="2817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3" name="Rectangle 1994"/>
                <p:cNvSpPr>
                  <a:spLocks noChangeArrowheads="1"/>
                </p:cNvSpPr>
                <p:nvPr/>
              </p:nvSpPr>
              <p:spPr bwMode="auto">
                <a:xfrm>
                  <a:off x="2856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4" name="Rectangle 1995"/>
                <p:cNvSpPr>
                  <a:spLocks noChangeArrowheads="1"/>
                </p:cNvSpPr>
                <p:nvPr/>
              </p:nvSpPr>
              <p:spPr bwMode="auto">
                <a:xfrm>
                  <a:off x="2874" y="2817"/>
                  <a:ext cx="23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Bohori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5" name="Rectangle 1996"/>
                <p:cNvSpPr>
                  <a:spLocks noChangeArrowheads="1"/>
                </p:cNvSpPr>
                <p:nvPr/>
              </p:nvSpPr>
              <p:spPr bwMode="auto">
                <a:xfrm>
                  <a:off x="3072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6" name="Rectangle 1997"/>
                <p:cNvSpPr>
                  <a:spLocks noChangeArrowheads="1"/>
                </p:cNvSpPr>
                <p:nvPr/>
              </p:nvSpPr>
              <p:spPr bwMode="auto">
                <a:xfrm>
                  <a:off x="2721" y="2907"/>
                  <a:ext cx="12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7" name="Rectangle 1998"/>
                <p:cNvSpPr>
                  <a:spLocks noChangeArrowheads="1"/>
                </p:cNvSpPr>
                <p:nvPr/>
              </p:nvSpPr>
              <p:spPr bwMode="auto">
                <a:xfrm>
                  <a:off x="2822" y="2907"/>
                  <a:ext cx="4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8" name="Rectangle 1999"/>
                <p:cNvSpPr>
                  <a:spLocks noChangeArrowheads="1"/>
                </p:cNvSpPr>
                <p:nvPr/>
              </p:nvSpPr>
              <p:spPr bwMode="auto">
                <a:xfrm>
                  <a:off x="2842" y="2907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89" name="Rectangle 2000"/>
                <p:cNvSpPr>
                  <a:spLocks noChangeArrowheads="1"/>
                </p:cNvSpPr>
                <p:nvPr/>
              </p:nvSpPr>
              <p:spPr bwMode="auto">
                <a:xfrm>
                  <a:off x="2859" y="2907"/>
                  <a:ext cx="354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Arong bazar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0" name="Rectangle 2001"/>
                <p:cNvSpPr>
                  <a:spLocks noChangeArrowheads="1"/>
                </p:cNvSpPr>
                <p:nvPr/>
              </p:nvSpPr>
              <p:spPr bwMode="auto">
                <a:xfrm>
                  <a:off x="3184" y="2907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1" name="Rectangle 2002"/>
                <p:cNvSpPr>
                  <a:spLocks noChangeArrowheads="1"/>
                </p:cNvSpPr>
                <p:nvPr/>
              </p:nvSpPr>
              <p:spPr bwMode="auto">
                <a:xfrm>
                  <a:off x="2721" y="2988"/>
                  <a:ext cx="129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2" name="Rectangle 2003"/>
                <p:cNvSpPr>
                  <a:spLocks noChangeArrowheads="1"/>
                </p:cNvSpPr>
                <p:nvPr/>
              </p:nvSpPr>
              <p:spPr bwMode="auto">
                <a:xfrm>
                  <a:off x="2819" y="2988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3" name="Rectangle 2004"/>
                <p:cNvSpPr>
                  <a:spLocks noChangeArrowheads="1"/>
                </p:cNvSpPr>
                <p:nvPr/>
              </p:nvSpPr>
              <p:spPr bwMode="auto">
                <a:xfrm>
                  <a:off x="2842" y="2988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4" name="Rectangle 2005"/>
                <p:cNvSpPr>
                  <a:spLocks noChangeArrowheads="1"/>
                </p:cNvSpPr>
                <p:nvPr/>
              </p:nvSpPr>
              <p:spPr bwMode="auto">
                <a:xfrm>
                  <a:off x="2860" y="2988"/>
                  <a:ext cx="428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Matlab South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5" name="Rectangle 2006"/>
                <p:cNvSpPr>
                  <a:spLocks noChangeArrowheads="1"/>
                </p:cNvSpPr>
                <p:nvPr/>
              </p:nvSpPr>
              <p:spPr bwMode="auto">
                <a:xfrm>
                  <a:off x="3246" y="2988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6" name="Rectangle 2007"/>
                <p:cNvSpPr>
                  <a:spLocks noChangeArrowheads="1"/>
                </p:cNvSpPr>
                <p:nvPr/>
              </p:nvSpPr>
              <p:spPr bwMode="auto">
                <a:xfrm>
                  <a:off x="2721" y="3077"/>
                  <a:ext cx="16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Zilla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7" name="Rectangle 2008"/>
                <p:cNvSpPr>
                  <a:spLocks noChangeArrowheads="1"/>
                </p:cNvSpPr>
                <p:nvPr/>
              </p:nvSpPr>
              <p:spPr bwMode="auto">
                <a:xfrm>
                  <a:off x="2855" y="3077"/>
                  <a:ext cx="5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8" name="Rectangle 2009"/>
                <p:cNvSpPr>
                  <a:spLocks noChangeArrowheads="1"/>
                </p:cNvSpPr>
                <p:nvPr/>
              </p:nvSpPr>
              <p:spPr bwMode="auto">
                <a:xfrm>
                  <a:off x="2879" y="3077"/>
                  <a:ext cx="32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99" name="Rectangle 2010"/>
                <p:cNvSpPr>
                  <a:spLocks noChangeArrowheads="1"/>
                </p:cNvSpPr>
                <p:nvPr/>
              </p:nvSpPr>
              <p:spPr bwMode="auto">
                <a:xfrm>
                  <a:off x="3161" y="307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0" name="Rectangle 2011"/>
                <p:cNvSpPr>
                  <a:spLocks noChangeArrowheads="1"/>
                </p:cNvSpPr>
                <p:nvPr/>
              </p:nvSpPr>
              <p:spPr bwMode="auto">
                <a:xfrm>
                  <a:off x="3416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1" name="Rectangle 2012"/>
                <p:cNvSpPr>
                  <a:spLocks noChangeArrowheads="1"/>
                </p:cNvSpPr>
                <p:nvPr/>
              </p:nvSpPr>
              <p:spPr bwMode="auto">
                <a:xfrm>
                  <a:off x="3416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2" name="Rectangle 2013"/>
                <p:cNvSpPr>
                  <a:spLocks noChangeArrowheads="1"/>
                </p:cNvSpPr>
                <p:nvPr/>
              </p:nvSpPr>
              <p:spPr bwMode="auto">
                <a:xfrm>
                  <a:off x="3416" y="2995"/>
                  <a:ext cx="36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01/05/2002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3" name="Rectangle 2014"/>
                <p:cNvSpPr>
                  <a:spLocks noChangeArrowheads="1"/>
                </p:cNvSpPr>
                <p:nvPr/>
              </p:nvSpPr>
              <p:spPr bwMode="auto">
                <a:xfrm>
                  <a:off x="3741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4" name="Rectangle 2015"/>
                <p:cNvSpPr>
                  <a:spLocks noChangeArrowheads="1"/>
                </p:cNvSpPr>
                <p:nvPr/>
              </p:nvSpPr>
              <p:spPr bwMode="auto">
                <a:xfrm>
                  <a:off x="3897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5" name="Rectangle 2016"/>
                <p:cNvSpPr>
                  <a:spLocks noChangeArrowheads="1"/>
                </p:cNvSpPr>
                <p:nvPr/>
              </p:nvSpPr>
              <p:spPr bwMode="auto">
                <a:xfrm>
                  <a:off x="3897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6" name="Rectangle 2017"/>
                <p:cNvSpPr>
                  <a:spLocks noChangeArrowheads="1"/>
                </p:cNvSpPr>
                <p:nvPr/>
              </p:nvSpPr>
              <p:spPr bwMode="auto">
                <a:xfrm>
                  <a:off x="3897" y="2995"/>
                  <a:ext cx="103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7" name="Rectangle 2018"/>
                <p:cNvSpPr>
                  <a:spLocks noChangeArrowheads="1"/>
                </p:cNvSpPr>
                <p:nvPr/>
              </p:nvSpPr>
              <p:spPr bwMode="auto">
                <a:xfrm>
                  <a:off x="3968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,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8" name="Rectangle 2019"/>
                <p:cNvSpPr>
                  <a:spLocks noChangeArrowheads="1"/>
                </p:cNvSpPr>
                <p:nvPr/>
              </p:nvSpPr>
              <p:spPr bwMode="auto">
                <a:xfrm>
                  <a:off x="3986" y="2995"/>
                  <a:ext cx="201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000/=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09" name="Rectangle 2020"/>
                <p:cNvSpPr>
                  <a:spLocks noChangeArrowheads="1"/>
                </p:cNvSpPr>
                <p:nvPr/>
              </p:nvSpPr>
              <p:spPr bwMode="auto">
                <a:xfrm>
                  <a:off x="4153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0" name="Rectangle 2021"/>
                <p:cNvSpPr>
                  <a:spLocks noChangeArrowheads="1"/>
                </p:cNvSpPr>
                <p:nvPr/>
              </p:nvSpPr>
              <p:spPr bwMode="auto">
                <a:xfrm>
                  <a:off x="4271" y="2817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1" name="Rectangle 2022"/>
                <p:cNvSpPr>
                  <a:spLocks noChangeArrowheads="1"/>
                </p:cNvSpPr>
                <p:nvPr/>
              </p:nvSpPr>
              <p:spPr bwMode="auto">
                <a:xfrm>
                  <a:off x="4271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2" name="Rectangle 2023"/>
                <p:cNvSpPr>
                  <a:spLocks noChangeArrowheads="1"/>
                </p:cNvSpPr>
                <p:nvPr/>
              </p:nvSpPr>
              <p:spPr bwMode="auto">
                <a:xfrm>
                  <a:off x="4271" y="2995"/>
                  <a:ext cx="29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14 Years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3" name="Rectangle 2024"/>
                <p:cNvSpPr>
                  <a:spLocks noChangeArrowheads="1"/>
                </p:cNvSpPr>
                <p:nvPr/>
              </p:nvSpPr>
              <p:spPr bwMode="auto">
                <a:xfrm>
                  <a:off x="4526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4" name="Rectangle 2025"/>
                <p:cNvSpPr>
                  <a:spLocks noChangeArrowheads="1"/>
                </p:cNvSpPr>
                <p:nvPr/>
              </p:nvSpPr>
              <p:spPr bwMode="auto">
                <a:xfrm>
                  <a:off x="4645" y="2817"/>
                  <a:ext cx="450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shriatullah010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5" name="Rectangle 2026"/>
                <p:cNvSpPr>
                  <a:spLocks noChangeArrowheads="1"/>
                </p:cNvSpPr>
                <p:nvPr/>
              </p:nvSpPr>
              <p:spPr bwMode="auto">
                <a:xfrm>
                  <a:off x="4645" y="2895"/>
                  <a:ext cx="407" cy="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16" name="Rectangle 2027"/>
                <p:cNvSpPr>
                  <a:spLocks noChangeArrowheads="1"/>
                </p:cNvSpPr>
                <p:nvPr/>
              </p:nvSpPr>
              <p:spPr bwMode="auto">
                <a:xfrm>
                  <a:off x="4645" y="2906"/>
                  <a:ext cx="44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3@gmail.com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7" name="Rectangle 2028"/>
                <p:cNvSpPr>
                  <a:spLocks noChangeArrowheads="1"/>
                </p:cNvSpPr>
                <p:nvPr/>
              </p:nvSpPr>
              <p:spPr bwMode="auto">
                <a:xfrm>
                  <a:off x="5049" y="2906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18" name="Rectangle 2029"/>
                <p:cNvSpPr>
                  <a:spLocks noChangeArrowheads="1"/>
                </p:cNvSpPr>
                <p:nvPr/>
              </p:nvSpPr>
              <p:spPr bwMode="auto">
                <a:xfrm>
                  <a:off x="4645" y="2985"/>
                  <a:ext cx="404" cy="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19" name="Rectangle 2030"/>
                <p:cNvSpPr>
                  <a:spLocks noChangeArrowheads="1"/>
                </p:cNvSpPr>
                <p:nvPr/>
              </p:nvSpPr>
              <p:spPr bwMode="auto">
                <a:xfrm>
                  <a:off x="4645" y="2995"/>
                  <a:ext cx="436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01818287669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20" name="Rectangle 2031"/>
                <p:cNvSpPr>
                  <a:spLocks noChangeArrowheads="1"/>
                </p:cNvSpPr>
                <p:nvPr/>
              </p:nvSpPr>
              <p:spPr bwMode="auto">
                <a:xfrm>
                  <a:off x="5037" y="2995"/>
                  <a:ext cx="47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080" name="Picture 203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6" y="2817"/>
                  <a:ext cx="396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721" name="Group 2233"/>
                <p:cNvGrpSpPr>
                  <a:grpSpLocks/>
                </p:cNvGrpSpPr>
                <p:nvPr/>
              </p:nvGrpSpPr>
              <p:grpSpPr bwMode="auto">
                <a:xfrm>
                  <a:off x="197" y="2814"/>
                  <a:ext cx="5492" cy="994"/>
                  <a:chOff x="197" y="2814"/>
                  <a:chExt cx="5492" cy="994"/>
                </a:xfrm>
              </p:grpSpPr>
              <p:sp>
                <p:nvSpPr>
                  <p:cNvPr id="7817" name="Rectangle 2033"/>
                  <p:cNvSpPr>
                    <a:spLocks noChangeArrowheads="1"/>
                  </p:cNvSpPr>
                  <p:nvPr/>
                </p:nvSpPr>
                <p:spPr bwMode="auto">
                  <a:xfrm>
                    <a:off x="5522" y="3029"/>
                    <a:ext cx="167" cy="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18" name="Rectangle 2034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19" name="Line 2035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0" name="Line 2036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1" name="Rectangle 2037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2814"/>
                    <a:ext cx="190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2" name="Line 2038"/>
                  <p:cNvSpPr>
                    <a:spLocks noChangeShapeType="1"/>
                  </p:cNvSpPr>
                  <p:nvPr/>
                </p:nvSpPr>
                <p:spPr bwMode="auto">
                  <a:xfrm>
                    <a:off x="200" y="2814"/>
                    <a:ext cx="190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3" name="Rectangle 2039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4" name="Line 2040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5" name="Line 2041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6" name="Rectangle 2042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2814"/>
                    <a:ext cx="79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7" name="Line 2043"/>
                  <p:cNvSpPr>
                    <a:spLocks noChangeShapeType="1"/>
                  </p:cNvSpPr>
                  <p:nvPr/>
                </p:nvSpPr>
                <p:spPr bwMode="auto">
                  <a:xfrm>
                    <a:off x="393" y="2814"/>
                    <a:ext cx="79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8" name="Rectangle 204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9" name="Line 2045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0" name="Line 2046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1" name="Rectangle 2047"/>
                  <p:cNvSpPr>
                    <a:spLocks noChangeArrowheads="1"/>
                  </p:cNvSpPr>
                  <p:nvPr/>
                </p:nvSpPr>
                <p:spPr bwMode="auto">
                  <a:xfrm>
                    <a:off x="1194" y="2814"/>
                    <a:ext cx="4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2" name="Line 2048"/>
                  <p:cNvSpPr>
                    <a:spLocks noChangeShapeType="1"/>
                  </p:cNvSpPr>
                  <p:nvPr/>
                </p:nvSpPr>
                <p:spPr bwMode="auto">
                  <a:xfrm>
                    <a:off x="1194" y="2814"/>
                    <a:ext cx="42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3" name="Rectangle 2049"/>
                  <p:cNvSpPr>
                    <a:spLocks noChangeArrowheads="1"/>
                  </p:cNvSpPr>
                  <p:nvPr/>
                </p:nvSpPr>
                <p:spPr bwMode="auto">
                  <a:xfrm>
                    <a:off x="1619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4" name="Line 2050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5" name="Line 2051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6" name="Rectangle 2052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2814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7" name="Line 2053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2814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8" name="Rectangle 2054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9" name="Line 2055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0" name="Line 2056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1" name="Rectangle 2057"/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2814"/>
                    <a:ext cx="58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2" name="Line 2058"/>
                  <p:cNvSpPr>
                    <a:spLocks noChangeShapeType="1"/>
                  </p:cNvSpPr>
                  <p:nvPr/>
                </p:nvSpPr>
                <p:spPr bwMode="auto">
                  <a:xfrm>
                    <a:off x="2103" y="2814"/>
                    <a:ext cx="58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3" name="Rectangle 205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814"/>
                    <a:ext cx="2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4" name="Line 2060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814"/>
                    <a:ext cx="2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5" name="Line 206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6" name="Rectangle 2062"/>
                  <p:cNvSpPr>
                    <a:spLocks noChangeArrowheads="1"/>
                  </p:cNvSpPr>
                  <p:nvPr/>
                </p:nvSpPr>
                <p:spPr bwMode="auto">
                  <a:xfrm>
                    <a:off x="2690" y="2814"/>
                    <a:ext cx="692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7" name="Line 2063"/>
                  <p:cNvSpPr>
                    <a:spLocks noChangeShapeType="1"/>
                  </p:cNvSpPr>
                  <p:nvPr/>
                </p:nvSpPr>
                <p:spPr bwMode="auto">
                  <a:xfrm>
                    <a:off x="2690" y="2814"/>
                    <a:ext cx="692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8" name="Rectangle 2064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9" name="Line 2065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0" name="Line 2066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1" name="Rectangle 2067"/>
                  <p:cNvSpPr>
                    <a:spLocks noChangeArrowheads="1"/>
                  </p:cNvSpPr>
                  <p:nvPr/>
                </p:nvSpPr>
                <p:spPr bwMode="auto">
                  <a:xfrm>
                    <a:off x="3385" y="2814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2" name="Line 2068"/>
                  <p:cNvSpPr>
                    <a:spLocks noChangeShapeType="1"/>
                  </p:cNvSpPr>
                  <p:nvPr/>
                </p:nvSpPr>
                <p:spPr bwMode="auto">
                  <a:xfrm>
                    <a:off x="3385" y="2814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3" name="Rectangle 2069"/>
                  <p:cNvSpPr>
                    <a:spLocks noChangeArrowheads="1"/>
                  </p:cNvSpPr>
                  <p:nvPr/>
                </p:nvSpPr>
                <p:spPr bwMode="auto">
                  <a:xfrm>
                    <a:off x="3863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4" name="Line 2070"/>
                  <p:cNvSpPr>
                    <a:spLocks noChangeShapeType="1"/>
                  </p:cNvSpPr>
                  <p:nvPr/>
                </p:nvSpPr>
                <p:spPr bwMode="auto">
                  <a:xfrm>
                    <a:off x="3863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5" name="Line 2071"/>
                  <p:cNvSpPr>
                    <a:spLocks noChangeShapeType="1"/>
                  </p:cNvSpPr>
                  <p:nvPr/>
                </p:nvSpPr>
                <p:spPr bwMode="auto">
                  <a:xfrm>
                    <a:off x="3863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6" name="Rectangle 2072"/>
                  <p:cNvSpPr>
                    <a:spLocks noChangeArrowheads="1"/>
                  </p:cNvSpPr>
                  <p:nvPr/>
                </p:nvSpPr>
                <p:spPr bwMode="auto">
                  <a:xfrm>
                    <a:off x="3866" y="2814"/>
                    <a:ext cx="371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7" name="Line 2073"/>
                  <p:cNvSpPr>
                    <a:spLocks noChangeShapeType="1"/>
                  </p:cNvSpPr>
                  <p:nvPr/>
                </p:nvSpPr>
                <p:spPr bwMode="auto">
                  <a:xfrm>
                    <a:off x="3866" y="2814"/>
                    <a:ext cx="37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8" name="Rectangle 2074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9" name="Line 2075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0" name="Line 2076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1" name="Rectangle 2077"/>
                  <p:cNvSpPr>
                    <a:spLocks noChangeArrowheads="1"/>
                  </p:cNvSpPr>
                  <p:nvPr/>
                </p:nvSpPr>
                <p:spPr bwMode="auto">
                  <a:xfrm>
                    <a:off x="4240" y="2814"/>
                    <a:ext cx="371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2" name="Line 2078"/>
                  <p:cNvSpPr>
                    <a:spLocks noChangeShapeType="1"/>
                  </p:cNvSpPr>
                  <p:nvPr/>
                </p:nvSpPr>
                <p:spPr bwMode="auto">
                  <a:xfrm>
                    <a:off x="4240" y="2814"/>
                    <a:ext cx="37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3" name="Rectangle 2079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4" name="Line 2080"/>
                  <p:cNvSpPr>
                    <a:spLocks noChangeShapeType="1"/>
                  </p:cNvSpPr>
                  <p:nvPr/>
                </p:nvSpPr>
                <p:spPr bwMode="auto">
                  <a:xfrm>
                    <a:off x="4611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5" name="Line 2081"/>
                  <p:cNvSpPr>
                    <a:spLocks noChangeShapeType="1"/>
                  </p:cNvSpPr>
                  <p:nvPr/>
                </p:nvSpPr>
                <p:spPr bwMode="auto">
                  <a:xfrm>
                    <a:off x="4611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6" name="Rectangle 2082"/>
                  <p:cNvSpPr>
                    <a:spLocks noChangeArrowheads="1"/>
                  </p:cNvSpPr>
                  <p:nvPr/>
                </p:nvSpPr>
                <p:spPr bwMode="auto">
                  <a:xfrm>
                    <a:off x="4614" y="2814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7" name="Line 2083"/>
                  <p:cNvSpPr>
                    <a:spLocks noChangeShapeType="1"/>
                  </p:cNvSpPr>
                  <p:nvPr/>
                </p:nvSpPr>
                <p:spPr bwMode="auto">
                  <a:xfrm>
                    <a:off x="4614" y="2814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8" name="Rectangle 2084"/>
                  <p:cNvSpPr>
                    <a:spLocks noChangeArrowheads="1"/>
                  </p:cNvSpPr>
                  <p:nvPr/>
                </p:nvSpPr>
                <p:spPr bwMode="auto">
                  <a:xfrm>
                    <a:off x="5092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9" name="Line 2085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0" name="Line 2086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1" name="Rectangle 2087"/>
                  <p:cNvSpPr>
                    <a:spLocks noChangeArrowheads="1"/>
                  </p:cNvSpPr>
                  <p:nvPr/>
                </p:nvSpPr>
                <p:spPr bwMode="auto">
                  <a:xfrm>
                    <a:off x="5095" y="2814"/>
                    <a:ext cx="4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2" name="Line 2088"/>
                  <p:cNvSpPr>
                    <a:spLocks noChangeShapeType="1"/>
                  </p:cNvSpPr>
                  <p:nvPr/>
                </p:nvSpPr>
                <p:spPr bwMode="auto">
                  <a:xfrm>
                    <a:off x="5095" y="2814"/>
                    <a:ext cx="42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3" name="Rectangle 2089"/>
                  <p:cNvSpPr>
                    <a:spLocks noChangeArrowheads="1"/>
                  </p:cNvSpPr>
                  <p:nvPr/>
                </p:nvSpPr>
                <p:spPr bwMode="auto">
                  <a:xfrm>
                    <a:off x="5520" y="2814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4" name="Line 2090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2814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5" name="Line 2091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2814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6" name="Rectangle 2092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7" name="Line 2093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8" name="Rectangle 2094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9" name="Line 2095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0" name="Rectangle 2096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1" name="Line 2097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2" name="Rectangle 2098"/>
                  <p:cNvSpPr>
                    <a:spLocks noChangeArrowheads="1"/>
                  </p:cNvSpPr>
                  <p:nvPr/>
                </p:nvSpPr>
                <p:spPr bwMode="auto">
                  <a:xfrm>
                    <a:off x="1619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3" name="Line 2099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4" name="Rectangle 2100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" name="Line 2101"/>
                  <p:cNvSpPr>
                    <a:spLocks noChangeShapeType="1"/>
                  </p:cNvSpPr>
                  <p:nvPr/>
                </p:nvSpPr>
                <p:spPr bwMode="auto">
                  <a:xfrm>
                    <a:off x="2100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6" name="Rectangle 210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817"/>
                    <a:ext cx="2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7" name="Line 2103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8" name="Rectangle 2104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9" name="Line 2105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0" name="Rectangle 2106"/>
                  <p:cNvSpPr>
                    <a:spLocks noChangeArrowheads="1"/>
                  </p:cNvSpPr>
                  <p:nvPr/>
                </p:nvSpPr>
                <p:spPr bwMode="auto">
                  <a:xfrm>
                    <a:off x="3863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1" name="Line 2107"/>
                  <p:cNvSpPr>
                    <a:spLocks noChangeShapeType="1"/>
                  </p:cNvSpPr>
                  <p:nvPr/>
                </p:nvSpPr>
                <p:spPr bwMode="auto">
                  <a:xfrm>
                    <a:off x="3863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2" name="Rectangle 2108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3" name="Line 2109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4" name="Rectangle 2110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5" name="Line 2111"/>
                  <p:cNvSpPr>
                    <a:spLocks noChangeShapeType="1"/>
                  </p:cNvSpPr>
                  <p:nvPr/>
                </p:nvSpPr>
                <p:spPr bwMode="auto">
                  <a:xfrm>
                    <a:off x="4611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6" name="Rectangle 2112"/>
                  <p:cNvSpPr>
                    <a:spLocks noChangeArrowheads="1"/>
                  </p:cNvSpPr>
                  <p:nvPr/>
                </p:nvSpPr>
                <p:spPr bwMode="auto">
                  <a:xfrm>
                    <a:off x="5092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7" name="Line 2113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8" name="Rectangle 2114"/>
                  <p:cNvSpPr>
                    <a:spLocks noChangeArrowheads="1"/>
                  </p:cNvSpPr>
                  <p:nvPr/>
                </p:nvSpPr>
                <p:spPr bwMode="auto">
                  <a:xfrm>
                    <a:off x="5520" y="2817"/>
                    <a:ext cx="3" cy="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9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5520" y="2817"/>
                    <a:ext cx="0" cy="4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0" name="Rectangle 2116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1" name="Rectangle 2117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3372"/>
                    <a:ext cx="10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05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2" name="Rectangle 2118"/>
                  <p:cNvSpPr>
                    <a:spLocks noChangeArrowheads="1"/>
                  </p:cNvSpPr>
                  <p:nvPr/>
                </p:nvSpPr>
                <p:spPr bwMode="auto">
                  <a:xfrm>
                    <a:off x="302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3" name="Rectangle 2119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283"/>
                    <a:ext cx="57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Md. Tarequl Islam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4" name="Rectangle 2120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5" name="Rectangle 2121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372"/>
                    <a:ext cx="168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LEC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6" name="Rectangle 2122"/>
                  <p:cNvSpPr>
                    <a:spLocks noChangeArrowheads="1"/>
                  </p:cNvSpPr>
                  <p:nvPr/>
                </p:nvSpPr>
                <p:spPr bwMode="auto">
                  <a:xfrm>
                    <a:off x="557" y="3372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7" name="Rectangle 212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8" name="Rectangle 2124"/>
                  <p:cNvSpPr>
                    <a:spLocks noChangeArrowheads="1"/>
                  </p:cNvSpPr>
                  <p:nvPr/>
                </p:nvSpPr>
                <p:spPr bwMode="auto">
                  <a:xfrm>
                    <a:off x="599" y="3372"/>
                    <a:ext cx="238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Bangla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09" name="Rectangle 2125"/>
                  <p:cNvSpPr>
                    <a:spLocks noChangeArrowheads="1"/>
                  </p:cNvSpPr>
                  <p:nvPr/>
                </p:nvSpPr>
                <p:spPr bwMode="auto">
                  <a:xfrm>
                    <a:off x="801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0" name="Rectangle 2126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461"/>
                    <a:ext cx="30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Index No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1" name="Rectangle 2127"/>
                  <p:cNvSpPr>
                    <a:spLocks noChangeArrowheads="1"/>
                  </p:cNvSpPr>
                  <p:nvPr/>
                </p:nvSpPr>
                <p:spPr bwMode="auto">
                  <a:xfrm>
                    <a:off x="690" y="3461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2" name="Rectangle 212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461"/>
                    <a:ext cx="289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2000950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3" name="Rectangle 2129"/>
                  <p:cNvSpPr>
                    <a:spLocks noChangeArrowheads="1"/>
                  </p:cNvSpPr>
                  <p:nvPr/>
                </p:nvSpPr>
                <p:spPr bwMode="auto">
                  <a:xfrm>
                    <a:off x="963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4" name="Rectangle 2130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550"/>
                    <a:ext cx="346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Date Of Birth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5" name="Rectangle 2131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550"/>
                    <a:ext cx="43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6" name="Rectangle 2132"/>
                  <p:cNvSpPr>
                    <a:spLocks noChangeArrowheads="1"/>
                  </p:cNvSpPr>
                  <p:nvPr/>
                </p:nvSpPr>
                <p:spPr bwMode="auto">
                  <a:xfrm>
                    <a:off x="735" y="3550"/>
                    <a:ext cx="28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01/03/1980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7" name="Rectangle 2133"/>
                  <p:cNvSpPr>
                    <a:spLocks noChangeArrowheads="1"/>
                  </p:cNvSpPr>
                  <p:nvPr/>
                </p:nvSpPr>
                <p:spPr bwMode="auto">
                  <a:xfrm>
                    <a:off x="978" y="353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8" name="Rectangle 2134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617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19" name="Rectangle 2135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0" name="Rectangle 213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1" name="Rectangle 2137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3461"/>
                    <a:ext cx="3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11/12/2003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2" name="Rectangle 2138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3" name="Rectangle 2139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4" name="Rectangle 2140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5" name="Rectangle 2141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3461"/>
                    <a:ext cx="3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11/12/2003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6" name="Rectangle 2142"/>
                  <p:cNvSpPr>
                    <a:spLocks noChangeArrowheads="1"/>
                  </p:cNvSpPr>
                  <p:nvPr/>
                </p:nvSpPr>
                <p:spPr bwMode="auto">
                  <a:xfrm>
                    <a:off x="1977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7" name="Rectangle 2143"/>
                  <p:cNvSpPr>
                    <a:spLocks noChangeArrowheads="1"/>
                  </p:cNvSpPr>
                  <p:nvPr/>
                </p:nvSpPr>
                <p:spPr bwMode="auto">
                  <a:xfrm>
                    <a:off x="2133" y="3283"/>
                    <a:ext cx="229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Dakhil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8" name="Rectangle 2144"/>
                  <p:cNvSpPr>
                    <a:spLocks noChangeArrowheads="1"/>
                  </p:cNvSpPr>
                  <p:nvPr/>
                </p:nvSpPr>
                <p:spPr bwMode="auto">
                  <a:xfrm>
                    <a:off x="2327" y="328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29" name="Rectangle 2145"/>
                  <p:cNvSpPr>
                    <a:spLocks noChangeArrowheads="1"/>
                  </p:cNvSpPr>
                  <p:nvPr/>
                </p:nvSpPr>
                <p:spPr bwMode="auto">
                  <a:xfrm>
                    <a:off x="2351" y="3283"/>
                    <a:ext cx="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0" name="Rectangle 214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3270"/>
                    <a:ext cx="73" cy="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1" name="Rectangle 2147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2" name="Rectangle 2148"/>
                  <p:cNvSpPr>
                    <a:spLocks noChangeArrowheads="1"/>
                  </p:cNvSpPr>
                  <p:nvPr/>
                </p:nvSpPr>
                <p:spPr bwMode="auto">
                  <a:xfrm>
                    <a:off x="2453" y="3283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3" name="Rectangle 2149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283"/>
                    <a:ext cx="17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1994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4" name="Rectangle 2150"/>
                  <p:cNvSpPr>
                    <a:spLocks noChangeArrowheads="1"/>
                  </p:cNvSpPr>
                  <p:nvPr/>
                </p:nvSpPr>
                <p:spPr bwMode="auto">
                  <a:xfrm>
                    <a:off x="2618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5" name="Rectangle 2151"/>
                  <p:cNvSpPr>
                    <a:spLocks noChangeArrowheads="1"/>
                  </p:cNvSpPr>
                  <p:nvPr/>
                </p:nvSpPr>
                <p:spPr bwMode="auto">
                  <a:xfrm>
                    <a:off x="2133" y="3372"/>
                    <a:ext cx="82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" name="Rectangle 2152"/>
                  <p:cNvSpPr>
                    <a:spLocks noChangeArrowheads="1"/>
                  </p:cNvSpPr>
                  <p:nvPr/>
                </p:nvSpPr>
                <p:spPr bwMode="auto">
                  <a:xfrm>
                    <a:off x="2185" y="3372"/>
                    <a:ext cx="12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lim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7" name="Rectangle 2153"/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3372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8" name="Rectangle 215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9" name="Rectangle 2155"/>
                  <p:cNvSpPr>
                    <a:spLocks noChangeArrowheads="1"/>
                  </p:cNvSpPr>
                  <p:nvPr/>
                </p:nvSpPr>
                <p:spPr bwMode="auto">
                  <a:xfrm>
                    <a:off x="2321" y="3372"/>
                    <a:ext cx="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" name="Rectangle 2156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3359"/>
                    <a:ext cx="73" cy="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1" name="Rectangle 2157"/>
                  <p:cNvSpPr>
                    <a:spLocks noChangeArrowheads="1"/>
                  </p:cNvSpPr>
                  <p:nvPr/>
                </p:nvSpPr>
                <p:spPr bwMode="auto">
                  <a:xfrm>
                    <a:off x="2405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2" name="Rectangle 2158"/>
                  <p:cNvSpPr>
                    <a:spLocks noChangeArrowheads="1"/>
                  </p:cNvSpPr>
                  <p:nvPr/>
                </p:nvSpPr>
                <p:spPr bwMode="auto">
                  <a:xfrm>
                    <a:off x="2423" y="3372"/>
                    <a:ext cx="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–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3" name="Rectangle 2159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" name="Rectangle 2160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2"/>
                    <a:ext cx="17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1996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5" name="Rectangle 2161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6" name="Rectangle 2162"/>
                  <p:cNvSpPr>
                    <a:spLocks noChangeArrowheads="1"/>
                  </p:cNvSpPr>
                  <p:nvPr/>
                </p:nvSpPr>
                <p:spPr bwMode="auto">
                  <a:xfrm>
                    <a:off x="2133" y="3462"/>
                    <a:ext cx="361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B.A (Hon’s) 3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7" name="Rectangle 2163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3452"/>
                    <a:ext cx="55" cy="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rd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8" name="Rectangle 2164"/>
                  <p:cNvSpPr>
                    <a:spLocks noChangeArrowheads="1"/>
                  </p:cNvSpPr>
                  <p:nvPr/>
                </p:nvSpPr>
                <p:spPr bwMode="auto">
                  <a:xfrm>
                    <a:off x="2507" y="3462"/>
                    <a:ext cx="3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9" name="Rectangle 2165"/>
                  <p:cNvSpPr>
                    <a:spLocks noChangeArrowheads="1"/>
                  </p:cNvSpPr>
                  <p:nvPr/>
                </p:nvSpPr>
                <p:spPr bwMode="auto">
                  <a:xfrm>
                    <a:off x="2522" y="3462"/>
                    <a:ext cx="43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0" name="Rectangle 2166"/>
                  <p:cNvSpPr>
                    <a:spLocks noChangeArrowheads="1"/>
                  </p:cNvSpPr>
                  <p:nvPr/>
                </p:nvSpPr>
                <p:spPr bwMode="auto">
                  <a:xfrm>
                    <a:off x="2133" y="3536"/>
                    <a:ext cx="140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1999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1" name="Rectangle 2167"/>
                  <p:cNvSpPr>
                    <a:spLocks noChangeArrowheads="1"/>
                  </p:cNvSpPr>
                  <p:nvPr/>
                </p:nvSpPr>
                <p:spPr bwMode="auto">
                  <a:xfrm>
                    <a:off x="2252" y="3536"/>
                    <a:ext cx="3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2" name="Rectangle 2168"/>
                  <p:cNvSpPr>
                    <a:spLocks noChangeArrowheads="1"/>
                  </p:cNvSpPr>
                  <p:nvPr/>
                </p:nvSpPr>
                <p:spPr bwMode="auto">
                  <a:xfrm>
                    <a:off x="2133" y="3609"/>
                    <a:ext cx="165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M.A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3" name="Rectangle 2169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3609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4" name="Rectangle 2170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360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5" name="Rectangle 2171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3609"/>
                    <a:ext cx="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6" name="Rectangle 2172"/>
                  <p:cNvSpPr>
                    <a:spLocks noChangeArrowheads="1"/>
                  </p:cNvSpPr>
                  <p:nvPr/>
                </p:nvSpPr>
                <p:spPr bwMode="auto">
                  <a:xfrm>
                    <a:off x="2343" y="3597"/>
                    <a:ext cx="73" cy="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7" name="Rectangle 2173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360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8" name="Rectangle 2174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3609"/>
                    <a:ext cx="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–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59" name="Rectangle 2175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360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0" name="Rectangle 2176"/>
                  <p:cNvSpPr>
                    <a:spLocks noChangeArrowheads="1"/>
                  </p:cNvSpPr>
                  <p:nvPr/>
                </p:nvSpPr>
                <p:spPr bwMode="auto">
                  <a:xfrm>
                    <a:off x="2462" y="3609"/>
                    <a:ext cx="17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2002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1" name="Rectangle 2177"/>
                  <p:cNvSpPr>
                    <a:spLocks noChangeArrowheads="1"/>
                  </p:cNvSpPr>
                  <p:nvPr/>
                </p:nvSpPr>
                <p:spPr bwMode="auto">
                  <a:xfrm>
                    <a:off x="2604" y="360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2" name="Rectangle 2178"/>
                  <p:cNvSpPr>
                    <a:spLocks noChangeArrowheads="1"/>
                  </p:cNvSpPr>
                  <p:nvPr/>
                </p:nvSpPr>
                <p:spPr bwMode="auto">
                  <a:xfrm>
                    <a:off x="2133" y="3699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3" name="Rectangle 2179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3283"/>
                    <a:ext cx="113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Vill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4" name="Rectangle 2180"/>
                  <p:cNvSpPr>
                    <a:spLocks noChangeArrowheads="1"/>
                  </p:cNvSpPr>
                  <p:nvPr/>
                </p:nvSpPr>
                <p:spPr bwMode="auto">
                  <a:xfrm>
                    <a:off x="2813" y="3283"/>
                    <a:ext cx="43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5" name="Rectangle 218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283"/>
                    <a:ext cx="3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6" name="Rectangle 2182"/>
                  <p:cNvSpPr>
                    <a:spLocks noChangeArrowheads="1"/>
                  </p:cNvSpPr>
                  <p:nvPr/>
                </p:nvSpPr>
                <p:spPr bwMode="auto">
                  <a:xfrm>
                    <a:off x="2847" y="3283"/>
                    <a:ext cx="381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East Sreeramdi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7" name="Rectangle 2183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3283"/>
                    <a:ext cx="38" cy="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8" name="Rectangle 2184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3357"/>
                    <a:ext cx="141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P.O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69" name="Rectangle 2185"/>
                  <p:cNvSpPr>
                    <a:spLocks noChangeArrowheads="1"/>
                  </p:cNvSpPr>
                  <p:nvPr/>
                </p:nvSpPr>
                <p:spPr bwMode="auto">
                  <a:xfrm>
                    <a:off x="2830" y="3357"/>
                    <a:ext cx="5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0" name="Rectangle 2186"/>
                  <p:cNvSpPr>
                    <a:spLocks noChangeArrowheads="1"/>
                  </p:cNvSpPr>
                  <p:nvPr/>
                </p:nvSpPr>
                <p:spPr bwMode="auto">
                  <a:xfrm>
                    <a:off x="2854" y="3357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1" name="Rectangle 2187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3357"/>
                    <a:ext cx="391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Puran Bazar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2" name="Rectangle 2188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3357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3" name="Rectangle 2189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3446"/>
                    <a:ext cx="320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Chandpur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4" name="Rectangle 2190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3446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5" name="Rectangle 2191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6" name="Rectangle 219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7" name="Rectangle 2193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3461"/>
                    <a:ext cx="36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01/04/2004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8" name="Rectangle 2194"/>
                  <p:cNvSpPr>
                    <a:spLocks noChangeArrowheads="1"/>
                  </p:cNvSpPr>
                  <p:nvPr/>
                </p:nvSpPr>
                <p:spPr bwMode="auto">
                  <a:xfrm>
                    <a:off x="3741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79" name="Rectangle 2195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0" name="Rectangle 2196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1" name="Rectangle 2197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461"/>
                    <a:ext cx="103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15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2" name="Rectangle 2198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,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3" name="Rectangle 2199"/>
                  <p:cNvSpPr>
                    <a:spLocks noChangeArrowheads="1"/>
                  </p:cNvSpPr>
                  <p:nvPr/>
                </p:nvSpPr>
                <p:spPr bwMode="auto">
                  <a:xfrm>
                    <a:off x="3986" y="3461"/>
                    <a:ext cx="201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000/=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4" name="Rectangle 2200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5" name="Rectangle 2201"/>
                  <p:cNvSpPr>
                    <a:spLocks noChangeArrowheads="1"/>
                  </p:cNvSpPr>
                  <p:nvPr/>
                </p:nvSpPr>
                <p:spPr bwMode="auto">
                  <a:xfrm>
                    <a:off x="4271" y="3283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6" name="Rectangle 2202"/>
                  <p:cNvSpPr>
                    <a:spLocks noChangeArrowheads="1"/>
                  </p:cNvSpPr>
                  <p:nvPr/>
                </p:nvSpPr>
                <p:spPr bwMode="auto">
                  <a:xfrm>
                    <a:off x="4271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7" name="Rectangle 2203"/>
                  <p:cNvSpPr>
                    <a:spLocks noChangeArrowheads="1"/>
                  </p:cNvSpPr>
                  <p:nvPr/>
                </p:nvSpPr>
                <p:spPr bwMode="auto">
                  <a:xfrm>
                    <a:off x="4271" y="3461"/>
                    <a:ext cx="294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12 Years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8" name="Rectangle 2204"/>
                  <p:cNvSpPr>
                    <a:spLocks noChangeArrowheads="1"/>
                  </p:cNvSpPr>
                  <p:nvPr/>
                </p:nvSpPr>
                <p:spPr bwMode="auto">
                  <a:xfrm>
                    <a:off x="4526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89" name="Rectangle 2205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3283"/>
                    <a:ext cx="441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tarikhasun@g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90" name="Rectangle 2206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3361"/>
                    <a:ext cx="398" cy="4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1" name="Rectangle 2207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3372"/>
                    <a:ext cx="304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mail.com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92" name="Rectangle 2208"/>
                  <p:cNvSpPr>
                    <a:spLocks noChangeArrowheads="1"/>
                  </p:cNvSpPr>
                  <p:nvPr/>
                </p:nvSpPr>
                <p:spPr bwMode="auto">
                  <a:xfrm>
                    <a:off x="4912" y="3372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93" name="Rectangle 2209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3450"/>
                    <a:ext cx="267" cy="4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4" name="Rectangle 2210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3461"/>
                    <a:ext cx="436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01711229655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95" name="Rectangle 2211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3461"/>
                    <a:ext cx="47" cy="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96" name="Rectangle 2212"/>
                  <p:cNvSpPr>
                    <a:spLocks noChangeArrowheads="1"/>
                  </p:cNvSpPr>
                  <p:nvPr/>
                </p:nvSpPr>
                <p:spPr bwMode="auto">
                  <a:xfrm>
                    <a:off x="5126" y="3295"/>
                    <a:ext cx="167" cy="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97" name="Rectangle 2213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3280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8" name="Line 2214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3280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9" name="Line 2215"/>
                  <p:cNvSpPr>
                    <a:spLocks noChangeShapeType="1"/>
                  </p:cNvSpPr>
                  <p:nvPr/>
                </p:nvSpPr>
                <p:spPr bwMode="auto">
                  <a:xfrm>
                    <a:off x="197" y="3280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0" name="Rectangle 2216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280"/>
                    <a:ext cx="190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1" name="Line 2217"/>
                  <p:cNvSpPr>
                    <a:spLocks noChangeShapeType="1"/>
                  </p:cNvSpPr>
                  <p:nvPr/>
                </p:nvSpPr>
                <p:spPr bwMode="auto">
                  <a:xfrm>
                    <a:off x="200" y="3280"/>
                    <a:ext cx="190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2" name="Rectangle 2218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3280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3" name="Line 2219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3280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4" name="Line 2220"/>
                  <p:cNvSpPr>
                    <a:spLocks noChangeShapeType="1"/>
                  </p:cNvSpPr>
                  <p:nvPr/>
                </p:nvSpPr>
                <p:spPr bwMode="auto">
                  <a:xfrm>
                    <a:off x="390" y="3280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5" name="Rectangle 2221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3280"/>
                    <a:ext cx="79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6" name="Line 2222"/>
                  <p:cNvSpPr>
                    <a:spLocks noChangeShapeType="1"/>
                  </p:cNvSpPr>
                  <p:nvPr/>
                </p:nvSpPr>
                <p:spPr bwMode="auto">
                  <a:xfrm>
                    <a:off x="393" y="3280"/>
                    <a:ext cx="79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7" name="Rectangle 222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80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8" name="Line 2224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3280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9" name="Line 2225"/>
                  <p:cNvSpPr>
                    <a:spLocks noChangeShapeType="1"/>
                  </p:cNvSpPr>
                  <p:nvPr/>
                </p:nvSpPr>
                <p:spPr bwMode="auto">
                  <a:xfrm>
                    <a:off x="1191" y="3280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0" name="Rectangle 2226"/>
                  <p:cNvSpPr>
                    <a:spLocks noChangeArrowheads="1"/>
                  </p:cNvSpPr>
                  <p:nvPr/>
                </p:nvSpPr>
                <p:spPr bwMode="auto">
                  <a:xfrm>
                    <a:off x="1194" y="3280"/>
                    <a:ext cx="4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1" name="Line 2227"/>
                  <p:cNvSpPr>
                    <a:spLocks noChangeShapeType="1"/>
                  </p:cNvSpPr>
                  <p:nvPr/>
                </p:nvSpPr>
                <p:spPr bwMode="auto">
                  <a:xfrm>
                    <a:off x="1194" y="3280"/>
                    <a:ext cx="42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2" name="Rectangle 2228"/>
                  <p:cNvSpPr>
                    <a:spLocks noChangeArrowheads="1"/>
                  </p:cNvSpPr>
                  <p:nvPr/>
                </p:nvSpPr>
                <p:spPr bwMode="auto">
                  <a:xfrm>
                    <a:off x="1619" y="3280"/>
                    <a:ext cx="3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3" name="Line 2229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3280"/>
                    <a:ext cx="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4" name="Line 2230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3280"/>
                    <a:ext cx="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5" name="Rectangle 2231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80"/>
                    <a:ext cx="478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6" name="Line 2232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3280"/>
                    <a:ext cx="47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22" name="Rectangle 2234"/>
                <p:cNvSpPr>
                  <a:spLocks noChangeArrowheads="1"/>
                </p:cNvSpPr>
                <p:nvPr/>
              </p:nvSpPr>
              <p:spPr bwMode="auto">
                <a:xfrm>
                  <a:off x="2100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3" name="Line 2235"/>
                <p:cNvSpPr>
                  <a:spLocks noChangeShapeType="1"/>
                </p:cNvSpPr>
                <p:nvPr/>
              </p:nvSpPr>
              <p:spPr bwMode="auto">
                <a:xfrm>
                  <a:off x="2100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4" name="Line 2236"/>
                <p:cNvSpPr>
                  <a:spLocks noChangeShapeType="1"/>
                </p:cNvSpPr>
                <p:nvPr/>
              </p:nvSpPr>
              <p:spPr bwMode="auto">
                <a:xfrm>
                  <a:off x="2100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5" name="Rectangle 2237"/>
                <p:cNvSpPr>
                  <a:spLocks noChangeArrowheads="1"/>
                </p:cNvSpPr>
                <p:nvPr/>
              </p:nvSpPr>
              <p:spPr bwMode="auto">
                <a:xfrm>
                  <a:off x="2103" y="3280"/>
                  <a:ext cx="58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6" name="Line 2238"/>
                <p:cNvSpPr>
                  <a:spLocks noChangeShapeType="1"/>
                </p:cNvSpPr>
                <p:nvPr/>
              </p:nvSpPr>
              <p:spPr bwMode="auto">
                <a:xfrm>
                  <a:off x="2103" y="3280"/>
                  <a:ext cx="58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7" name="Rectangle 2239"/>
                <p:cNvSpPr>
                  <a:spLocks noChangeArrowheads="1"/>
                </p:cNvSpPr>
                <p:nvPr/>
              </p:nvSpPr>
              <p:spPr bwMode="auto">
                <a:xfrm>
                  <a:off x="2688" y="328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8" name="Line 2240"/>
                <p:cNvSpPr>
                  <a:spLocks noChangeShapeType="1"/>
                </p:cNvSpPr>
                <p:nvPr/>
              </p:nvSpPr>
              <p:spPr bwMode="auto">
                <a:xfrm>
                  <a:off x="2688" y="3280"/>
                  <a:ext cx="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9" name="Line 2241"/>
                <p:cNvSpPr>
                  <a:spLocks noChangeShapeType="1"/>
                </p:cNvSpPr>
                <p:nvPr/>
              </p:nvSpPr>
              <p:spPr bwMode="auto">
                <a:xfrm>
                  <a:off x="2688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0" name="Rectangle 2242"/>
                <p:cNvSpPr>
                  <a:spLocks noChangeArrowheads="1"/>
                </p:cNvSpPr>
                <p:nvPr/>
              </p:nvSpPr>
              <p:spPr bwMode="auto">
                <a:xfrm>
                  <a:off x="2690" y="3280"/>
                  <a:ext cx="69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1" name="Line 2243"/>
                <p:cNvSpPr>
                  <a:spLocks noChangeShapeType="1"/>
                </p:cNvSpPr>
                <p:nvPr/>
              </p:nvSpPr>
              <p:spPr bwMode="auto">
                <a:xfrm>
                  <a:off x="2690" y="3280"/>
                  <a:ext cx="69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2" name="Rectangle 2244"/>
                <p:cNvSpPr>
                  <a:spLocks noChangeArrowheads="1"/>
                </p:cNvSpPr>
                <p:nvPr/>
              </p:nvSpPr>
              <p:spPr bwMode="auto">
                <a:xfrm>
                  <a:off x="3382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3" name="Line 2245"/>
                <p:cNvSpPr>
                  <a:spLocks noChangeShapeType="1"/>
                </p:cNvSpPr>
                <p:nvPr/>
              </p:nvSpPr>
              <p:spPr bwMode="auto">
                <a:xfrm>
                  <a:off x="3382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4" name="Line 2246"/>
                <p:cNvSpPr>
                  <a:spLocks noChangeShapeType="1"/>
                </p:cNvSpPr>
                <p:nvPr/>
              </p:nvSpPr>
              <p:spPr bwMode="auto">
                <a:xfrm>
                  <a:off x="3382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5" name="Rectangle 2247"/>
                <p:cNvSpPr>
                  <a:spLocks noChangeArrowheads="1"/>
                </p:cNvSpPr>
                <p:nvPr/>
              </p:nvSpPr>
              <p:spPr bwMode="auto">
                <a:xfrm>
                  <a:off x="3385" y="3280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6" name="Line 2248"/>
                <p:cNvSpPr>
                  <a:spLocks noChangeShapeType="1"/>
                </p:cNvSpPr>
                <p:nvPr/>
              </p:nvSpPr>
              <p:spPr bwMode="auto">
                <a:xfrm>
                  <a:off x="3385" y="3280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7" name="Rectangle 2249"/>
                <p:cNvSpPr>
                  <a:spLocks noChangeArrowheads="1"/>
                </p:cNvSpPr>
                <p:nvPr/>
              </p:nvSpPr>
              <p:spPr bwMode="auto">
                <a:xfrm>
                  <a:off x="3863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8" name="Line 2250"/>
                <p:cNvSpPr>
                  <a:spLocks noChangeShapeType="1"/>
                </p:cNvSpPr>
                <p:nvPr/>
              </p:nvSpPr>
              <p:spPr bwMode="auto">
                <a:xfrm>
                  <a:off x="3863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9" name="Line 2251"/>
                <p:cNvSpPr>
                  <a:spLocks noChangeShapeType="1"/>
                </p:cNvSpPr>
                <p:nvPr/>
              </p:nvSpPr>
              <p:spPr bwMode="auto">
                <a:xfrm>
                  <a:off x="3863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0" name="Rectangle 2252"/>
                <p:cNvSpPr>
                  <a:spLocks noChangeArrowheads="1"/>
                </p:cNvSpPr>
                <p:nvPr/>
              </p:nvSpPr>
              <p:spPr bwMode="auto">
                <a:xfrm>
                  <a:off x="3866" y="3280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1" name="Line 2253"/>
                <p:cNvSpPr>
                  <a:spLocks noChangeShapeType="1"/>
                </p:cNvSpPr>
                <p:nvPr/>
              </p:nvSpPr>
              <p:spPr bwMode="auto">
                <a:xfrm>
                  <a:off x="3866" y="3280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2" name="Rectangle 2254"/>
                <p:cNvSpPr>
                  <a:spLocks noChangeArrowheads="1"/>
                </p:cNvSpPr>
                <p:nvPr/>
              </p:nvSpPr>
              <p:spPr bwMode="auto">
                <a:xfrm>
                  <a:off x="4237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3" name="Line 2255"/>
                <p:cNvSpPr>
                  <a:spLocks noChangeShapeType="1"/>
                </p:cNvSpPr>
                <p:nvPr/>
              </p:nvSpPr>
              <p:spPr bwMode="auto">
                <a:xfrm>
                  <a:off x="4237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4" name="Line 2256"/>
                <p:cNvSpPr>
                  <a:spLocks noChangeShapeType="1"/>
                </p:cNvSpPr>
                <p:nvPr/>
              </p:nvSpPr>
              <p:spPr bwMode="auto">
                <a:xfrm>
                  <a:off x="4237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5" name="Rectangle 2257"/>
                <p:cNvSpPr>
                  <a:spLocks noChangeArrowheads="1"/>
                </p:cNvSpPr>
                <p:nvPr/>
              </p:nvSpPr>
              <p:spPr bwMode="auto">
                <a:xfrm>
                  <a:off x="4240" y="3280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6" name="Line 2258"/>
                <p:cNvSpPr>
                  <a:spLocks noChangeShapeType="1"/>
                </p:cNvSpPr>
                <p:nvPr/>
              </p:nvSpPr>
              <p:spPr bwMode="auto">
                <a:xfrm>
                  <a:off x="4240" y="3280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7" name="Rectangle 2259"/>
                <p:cNvSpPr>
                  <a:spLocks noChangeArrowheads="1"/>
                </p:cNvSpPr>
                <p:nvPr/>
              </p:nvSpPr>
              <p:spPr bwMode="auto">
                <a:xfrm>
                  <a:off x="4611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8" name="Line 2260"/>
                <p:cNvSpPr>
                  <a:spLocks noChangeShapeType="1"/>
                </p:cNvSpPr>
                <p:nvPr/>
              </p:nvSpPr>
              <p:spPr bwMode="auto">
                <a:xfrm>
                  <a:off x="4611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9" name="Line 2261"/>
                <p:cNvSpPr>
                  <a:spLocks noChangeShapeType="1"/>
                </p:cNvSpPr>
                <p:nvPr/>
              </p:nvSpPr>
              <p:spPr bwMode="auto">
                <a:xfrm>
                  <a:off x="4611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0" name="Rectangle 2262"/>
                <p:cNvSpPr>
                  <a:spLocks noChangeArrowheads="1"/>
                </p:cNvSpPr>
                <p:nvPr/>
              </p:nvSpPr>
              <p:spPr bwMode="auto">
                <a:xfrm>
                  <a:off x="4614" y="3280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1" name="Line 2263"/>
                <p:cNvSpPr>
                  <a:spLocks noChangeShapeType="1"/>
                </p:cNvSpPr>
                <p:nvPr/>
              </p:nvSpPr>
              <p:spPr bwMode="auto">
                <a:xfrm>
                  <a:off x="4614" y="3280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2" name="Rectangle 2264"/>
                <p:cNvSpPr>
                  <a:spLocks noChangeArrowheads="1"/>
                </p:cNvSpPr>
                <p:nvPr/>
              </p:nvSpPr>
              <p:spPr bwMode="auto">
                <a:xfrm>
                  <a:off x="5092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3" name="Line 2265"/>
                <p:cNvSpPr>
                  <a:spLocks noChangeShapeType="1"/>
                </p:cNvSpPr>
                <p:nvPr/>
              </p:nvSpPr>
              <p:spPr bwMode="auto">
                <a:xfrm>
                  <a:off x="5092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4" name="Line 2266"/>
                <p:cNvSpPr>
                  <a:spLocks noChangeShapeType="1"/>
                </p:cNvSpPr>
                <p:nvPr/>
              </p:nvSpPr>
              <p:spPr bwMode="auto">
                <a:xfrm>
                  <a:off x="5092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5" name="Rectangle 2267"/>
                <p:cNvSpPr>
                  <a:spLocks noChangeArrowheads="1"/>
                </p:cNvSpPr>
                <p:nvPr/>
              </p:nvSpPr>
              <p:spPr bwMode="auto">
                <a:xfrm>
                  <a:off x="5095" y="3280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6" name="Line 2268"/>
                <p:cNvSpPr>
                  <a:spLocks noChangeShapeType="1"/>
                </p:cNvSpPr>
                <p:nvPr/>
              </p:nvSpPr>
              <p:spPr bwMode="auto">
                <a:xfrm>
                  <a:off x="5095" y="3280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7" name="Rectangle 2269"/>
                <p:cNvSpPr>
                  <a:spLocks noChangeArrowheads="1"/>
                </p:cNvSpPr>
                <p:nvPr/>
              </p:nvSpPr>
              <p:spPr bwMode="auto">
                <a:xfrm>
                  <a:off x="5520" y="32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8" name="Line 2270"/>
                <p:cNvSpPr>
                  <a:spLocks noChangeShapeType="1"/>
                </p:cNvSpPr>
                <p:nvPr/>
              </p:nvSpPr>
              <p:spPr bwMode="auto">
                <a:xfrm>
                  <a:off x="5520" y="3280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9" name="Line 2271"/>
                <p:cNvSpPr>
                  <a:spLocks noChangeShapeType="1"/>
                </p:cNvSpPr>
                <p:nvPr/>
              </p:nvSpPr>
              <p:spPr bwMode="auto">
                <a:xfrm>
                  <a:off x="5520" y="3280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1" name="Rectangle 2272"/>
                <p:cNvSpPr>
                  <a:spLocks noChangeArrowheads="1"/>
                </p:cNvSpPr>
                <p:nvPr/>
              </p:nvSpPr>
              <p:spPr bwMode="auto">
                <a:xfrm>
                  <a:off x="197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2" name="Line 2273"/>
                <p:cNvSpPr>
                  <a:spLocks noChangeShapeType="1"/>
                </p:cNvSpPr>
                <p:nvPr/>
              </p:nvSpPr>
              <p:spPr bwMode="auto">
                <a:xfrm>
                  <a:off x="197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3" name="Rectangle 2274"/>
                <p:cNvSpPr>
                  <a:spLocks noChangeArrowheads="1"/>
                </p:cNvSpPr>
                <p:nvPr/>
              </p:nvSpPr>
              <p:spPr bwMode="auto">
                <a:xfrm>
                  <a:off x="197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4" name="Line 2275"/>
                <p:cNvSpPr>
                  <a:spLocks noChangeShapeType="1"/>
                </p:cNvSpPr>
                <p:nvPr/>
              </p:nvSpPr>
              <p:spPr bwMode="auto">
                <a:xfrm>
                  <a:off x="197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5" name="Line 2276"/>
                <p:cNvSpPr>
                  <a:spLocks noChangeShapeType="1"/>
                </p:cNvSpPr>
                <p:nvPr/>
              </p:nvSpPr>
              <p:spPr bwMode="auto">
                <a:xfrm>
                  <a:off x="197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6" name="Rectangle 2277"/>
                <p:cNvSpPr>
                  <a:spLocks noChangeArrowheads="1"/>
                </p:cNvSpPr>
                <p:nvPr/>
              </p:nvSpPr>
              <p:spPr bwMode="auto">
                <a:xfrm>
                  <a:off x="197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7" name="Line 2278"/>
                <p:cNvSpPr>
                  <a:spLocks noChangeShapeType="1"/>
                </p:cNvSpPr>
                <p:nvPr/>
              </p:nvSpPr>
              <p:spPr bwMode="auto">
                <a:xfrm>
                  <a:off x="197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8" name="Line 2279"/>
                <p:cNvSpPr>
                  <a:spLocks noChangeShapeType="1"/>
                </p:cNvSpPr>
                <p:nvPr/>
              </p:nvSpPr>
              <p:spPr bwMode="auto">
                <a:xfrm>
                  <a:off x="197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9" name="Rectangle 2280"/>
                <p:cNvSpPr>
                  <a:spLocks noChangeArrowheads="1"/>
                </p:cNvSpPr>
                <p:nvPr/>
              </p:nvSpPr>
              <p:spPr bwMode="auto">
                <a:xfrm>
                  <a:off x="200" y="3789"/>
                  <a:ext cx="190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0" name="Line 2281"/>
                <p:cNvSpPr>
                  <a:spLocks noChangeShapeType="1"/>
                </p:cNvSpPr>
                <p:nvPr/>
              </p:nvSpPr>
              <p:spPr bwMode="auto">
                <a:xfrm>
                  <a:off x="200" y="3789"/>
                  <a:ext cx="19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1" name="Rectangle 2282"/>
                <p:cNvSpPr>
                  <a:spLocks noChangeArrowheads="1"/>
                </p:cNvSpPr>
                <p:nvPr/>
              </p:nvSpPr>
              <p:spPr bwMode="auto">
                <a:xfrm>
                  <a:off x="390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2" name="Line 2283"/>
                <p:cNvSpPr>
                  <a:spLocks noChangeShapeType="1"/>
                </p:cNvSpPr>
                <p:nvPr/>
              </p:nvSpPr>
              <p:spPr bwMode="auto">
                <a:xfrm>
                  <a:off x="390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3" name="Rectangle 2284"/>
                <p:cNvSpPr>
                  <a:spLocks noChangeArrowheads="1"/>
                </p:cNvSpPr>
                <p:nvPr/>
              </p:nvSpPr>
              <p:spPr bwMode="auto">
                <a:xfrm>
                  <a:off x="390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4" name="Line 2285"/>
                <p:cNvSpPr>
                  <a:spLocks noChangeShapeType="1"/>
                </p:cNvSpPr>
                <p:nvPr/>
              </p:nvSpPr>
              <p:spPr bwMode="auto">
                <a:xfrm>
                  <a:off x="390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5" name="Line 2286"/>
                <p:cNvSpPr>
                  <a:spLocks noChangeShapeType="1"/>
                </p:cNvSpPr>
                <p:nvPr/>
              </p:nvSpPr>
              <p:spPr bwMode="auto">
                <a:xfrm>
                  <a:off x="390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4" name="Rectangle 2287"/>
                <p:cNvSpPr>
                  <a:spLocks noChangeArrowheads="1"/>
                </p:cNvSpPr>
                <p:nvPr/>
              </p:nvSpPr>
              <p:spPr bwMode="auto">
                <a:xfrm>
                  <a:off x="393" y="3789"/>
                  <a:ext cx="79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5" name="Line 2288"/>
                <p:cNvSpPr>
                  <a:spLocks noChangeShapeType="1"/>
                </p:cNvSpPr>
                <p:nvPr/>
              </p:nvSpPr>
              <p:spPr bwMode="auto">
                <a:xfrm>
                  <a:off x="393" y="3789"/>
                  <a:ext cx="79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6" name="Rectangle 2289"/>
                <p:cNvSpPr>
                  <a:spLocks noChangeArrowheads="1"/>
                </p:cNvSpPr>
                <p:nvPr/>
              </p:nvSpPr>
              <p:spPr bwMode="auto">
                <a:xfrm>
                  <a:off x="1191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7" name="Line 2290"/>
                <p:cNvSpPr>
                  <a:spLocks noChangeShapeType="1"/>
                </p:cNvSpPr>
                <p:nvPr/>
              </p:nvSpPr>
              <p:spPr bwMode="auto">
                <a:xfrm>
                  <a:off x="1191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8" name="Rectangle 2291"/>
                <p:cNvSpPr>
                  <a:spLocks noChangeArrowheads="1"/>
                </p:cNvSpPr>
                <p:nvPr/>
              </p:nvSpPr>
              <p:spPr bwMode="auto">
                <a:xfrm>
                  <a:off x="1191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9" name="Line 2292"/>
                <p:cNvSpPr>
                  <a:spLocks noChangeShapeType="1"/>
                </p:cNvSpPr>
                <p:nvPr/>
              </p:nvSpPr>
              <p:spPr bwMode="auto">
                <a:xfrm>
                  <a:off x="1191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0" name="Line 2293"/>
                <p:cNvSpPr>
                  <a:spLocks noChangeShapeType="1"/>
                </p:cNvSpPr>
                <p:nvPr/>
              </p:nvSpPr>
              <p:spPr bwMode="auto">
                <a:xfrm>
                  <a:off x="1191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1" name="Rectangle 2294"/>
                <p:cNvSpPr>
                  <a:spLocks noChangeArrowheads="1"/>
                </p:cNvSpPr>
                <p:nvPr/>
              </p:nvSpPr>
              <p:spPr bwMode="auto">
                <a:xfrm>
                  <a:off x="1194" y="3789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2" name="Line 2295"/>
                <p:cNvSpPr>
                  <a:spLocks noChangeShapeType="1"/>
                </p:cNvSpPr>
                <p:nvPr/>
              </p:nvSpPr>
              <p:spPr bwMode="auto">
                <a:xfrm>
                  <a:off x="1194" y="3789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3" name="Rectangle 2296"/>
                <p:cNvSpPr>
                  <a:spLocks noChangeArrowheads="1"/>
                </p:cNvSpPr>
                <p:nvPr/>
              </p:nvSpPr>
              <p:spPr bwMode="auto">
                <a:xfrm>
                  <a:off x="1619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4" name="Line 2297"/>
                <p:cNvSpPr>
                  <a:spLocks noChangeShapeType="1"/>
                </p:cNvSpPr>
                <p:nvPr/>
              </p:nvSpPr>
              <p:spPr bwMode="auto">
                <a:xfrm>
                  <a:off x="1619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5" name="Rectangle 2298"/>
                <p:cNvSpPr>
                  <a:spLocks noChangeArrowheads="1"/>
                </p:cNvSpPr>
                <p:nvPr/>
              </p:nvSpPr>
              <p:spPr bwMode="auto">
                <a:xfrm>
                  <a:off x="1619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6" name="Line 2299"/>
                <p:cNvSpPr>
                  <a:spLocks noChangeShapeType="1"/>
                </p:cNvSpPr>
                <p:nvPr/>
              </p:nvSpPr>
              <p:spPr bwMode="auto">
                <a:xfrm>
                  <a:off x="1619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7" name="Line 2300"/>
                <p:cNvSpPr>
                  <a:spLocks noChangeShapeType="1"/>
                </p:cNvSpPr>
                <p:nvPr/>
              </p:nvSpPr>
              <p:spPr bwMode="auto">
                <a:xfrm>
                  <a:off x="1619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8" name="Rectangle 2301"/>
                <p:cNvSpPr>
                  <a:spLocks noChangeArrowheads="1"/>
                </p:cNvSpPr>
                <p:nvPr/>
              </p:nvSpPr>
              <p:spPr bwMode="auto">
                <a:xfrm>
                  <a:off x="1622" y="378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9" name="Line 2302"/>
                <p:cNvSpPr>
                  <a:spLocks noChangeShapeType="1"/>
                </p:cNvSpPr>
                <p:nvPr/>
              </p:nvSpPr>
              <p:spPr bwMode="auto">
                <a:xfrm>
                  <a:off x="1622" y="378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0" name="Rectangle 2303"/>
                <p:cNvSpPr>
                  <a:spLocks noChangeArrowheads="1"/>
                </p:cNvSpPr>
                <p:nvPr/>
              </p:nvSpPr>
              <p:spPr bwMode="auto">
                <a:xfrm>
                  <a:off x="2100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1" name="Line 2304"/>
                <p:cNvSpPr>
                  <a:spLocks noChangeShapeType="1"/>
                </p:cNvSpPr>
                <p:nvPr/>
              </p:nvSpPr>
              <p:spPr bwMode="auto">
                <a:xfrm>
                  <a:off x="2100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2" name="Rectangle 2305"/>
                <p:cNvSpPr>
                  <a:spLocks noChangeArrowheads="1"/>
                </p:cNvSpPr>
                <p:nvPr/>
              </p:nvSpPr>
              <p:spPr bwMode="auto">
                <a:xfrm>
                  <a:off x="2100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3" name="Line 2306"/>
                <p:cNvSpPr>
                  <a:spLocks noChangeShapeType="1"/>
                </p:cNvSpPr>
                <p:nvPr/>
              </p:nvSpPr>
              <p:spPr bwMode="auto">
                <a:xfrm>
                  <a:off x="2100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4" name="Line 2307"/>
                <p:cNvSpPr>
                  <a:spLocks noChangeShapeType="1"/>
                </p:cNvSpPr>
                <p:nvPr/>
              </p:nvSpPr>
              <p:spPr bwMode="auto">
                <a:xfrm>
                  <a:off x="2100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5" name="Rectangle 2308"/>
                <p:cNvSpPr>
                  <a:spLocks noChangeArrowheads="1"/>
                </p:cNvSpPr>
                <p:nvPr/>
              </p:nvSpPr>
              <p:spPr bwMode="auto">
                <a:xfrm>
                  <a:off x="2103" y="3789"/>
                  <a:ext cx="58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6" name="Line 2309"/>
                <p:cNvSpPr>
                  <a:spLocks noChangeShapeType="1"/>
                </p:cNvSpPr>
                <p:nvPr/>
              </p:nvSpPr>
              <p:spPr bwMode="auto">
                <a:xfrm>
                  <a:off x="2103" y="3789"/>
                  <a:ext cx="58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7" name="Rectangle 2310"/>
                <p:cNvSpPr>
                  <a:spLocks noChangeArrowheads="1"/>
                </p:cNvSpPr>
                <p:nvPr/>
              </p:nvSpPr>
              <p:spPr bwMode="auto">
                <a:xfrm>
                  <a:off x="2688" y="3283"/>
                  <a:ext cx="2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8" name="Line 2311"/>
                <p:cNvSpPr>
                  <a:spLocks noChangeShapeType="1"/>
                </p:cNvSpPr>
                <p:nvPr/>
              </p:nvSpPr>
              <p:spPr bwMode="auto">
                <a:xfrm>
                  <a:off x="2688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9" name="Rectangle 2312"/>
                <p:cNvSpPr>
                  <a:spLocks noChangeArrowheads="1"/>
                </p:cNvSpPr>
                <p:nvPr/>
              </p:nvSpPr>
              <p:spPr bwMode="auto">
                <a:xfrm>
                  <a:off x="2688" y="378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0" name="Line 2313"/>
                <p:cNvSpPr>
                  <a:spLocks noChangeShapeType="1"/>
                </p:cNvSpPr>
                <p:nvPr/>
              </p:nvSpPr>
              <p:spPr bwMode="auto">
                <a:xfrm>
                  <a:off x="2688" y="3789"/>
                  <a:ext cx="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1" name="Line 2314"/>
                <p:cNvSpPr>
                  <a:spLocks noChangeShapeType="1"/>
                </p:cNvSpPr>
                <p:nvPr/>
              </p:nvSpPr>
              <p:spPr bwMode="auto">
                <a:xfrm>
                  <a:off x="2688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2" name="Rectangle 2315"/>
                <p:cNvSpPr>
                  <a:spLocks noChangeArrowheads="1"/>
                </p:cNvSpPr>
                <p:nvPr/>
              </p:nvSpPr>
              <p:spPr bwMode="auto">
                <a:xfrm>
                  <a:off x="2690" y="3789"/>
                  <a:ext cx="69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3" name="Line 2316"/>
                <p:cNvSpPr>
                  <a:spLocks noChangeShapeType="1"/>
                </p:cNvSpPr>
                <p:nvPr/>
              </p:nvSpPr>
              <p:spPr bwMode="auto">
                <a:xfrm>
                  <a:off x="2690" y="3789"/>
                  <a:ext cx="69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4" name="Rectangle 2317"/>
                <p:cNvSpPr>
                  <a:spLocks noChangeArrowheads="1"/>
                </p:cNvSpPr>
                <p:nvPr/>
              </p:nvSpPr>
              <p:spPr bwMode="auto">
                <a:xfrm>
                  <a:off x="3382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5" name="Line 2318"/>
                <p:cNvSpPr>
                  <a:spLocks noChangeShapeType="1"/>
                </p:cNvSpPr>
                <p:nvPr/>
              </p:nvSpPr>
              <p:spPr bwMode="auto">
                <a:xfrm>
                  <a:off x="3382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6" name="Rectangle 2319"/>
                <p:cNvSpPr>
                  <a:spLocks noChangeArrowheads="1"/>
                </p:cNvSpPr>
                <p:nvPr/>
              </p:nvSpPr>
              <p:spPr bwMode="auto">
                <a:xfrm>
                  <a:off x="3382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7" name="Line 2320"/>
                <p:cNvSpPr>
                  <a:spLocks noChangeShapeType="1"/>
                </p:cNvSpPr>
                <p:nvPr/>
              </p:nvSpPr>
              <p:spPr bwMode="auto">
                <a:xfrm>
                  <a:off x="3382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8" name="Line 2321"/>
                <p:cNvSpPr>
                  <a:spLocks noChangeShapeType="1"/>
                </p:cNvSpPr>
                <p:nvPr/>
              </p:nvSpPr>
              <p:spPr bwMode="auto">
                <a:xfrm>
                  <a:off x="3382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9" name="Rectangle 2322"/>
                <p:cNvSpPr>
                  <a:spLocks noChangeArrowheads="1"/>
                </p:cNvSpPr>
                <p:nvPr/>
              </p:nvSpPr>
              <p:spPr bwMode="auto">
                <a:xfrm>
                  <a:off x="3385" y="378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0" name="Line 2323"/>
                <p:cNvSpPr>
                  <a:spLocks noChangeShapeType="1"/>
                </p:cNvSpPr>
                <p:nvPr/>
              </p:nvSpPr>
              <p:spPr bwMode="auto">
                <a:xfrm>
                  <a:off x="3385" y="378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1" name="Rectangle 2324"/>
                <p:cNvSpPr>
                  <a:spLocks noChangeArrowheads="1"/>
                </p:cNvSpPr>
                <p:nvPr/>
              </p:nvSpPr>
              <p:spPr bwMode="auto">
                <a:xfrm>
                  <a:off x="3863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2" name="Line 2325"/>
                <p:cNvSpPr>
                  <a:spLocks noChangeShapeType="1"/>
                </p:cNvSpPr>
                <p:nvPr/>
              </p:nvSpPr>
              <p:spPr bwMode="auto">
                <a:xfrm>
                  <a:off x="3863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3" name="Rectangle 2326"/>
                <p:cNvSpPr>
                  <a:spLocks noChangeArrowheads="1"/>
                </p:cNvSpPr>
                <p:nvPr/>
              </p:nvSpPr>
              <p:spPr bwMode="auto">
                <a:xfrm>
                  <a:off x="3863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4" name="Line 2327"/>
                <p:cNvSpPr>
                  <a:spLocks noChangeShapeType="1"/>
                </p:cNvSpPr>
                <p:nvPr/>
              </p:nvSpPr>
              <p:spPr bwMode="auto">
                <a:xfrm>
                  <a:off x="3863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5" name="Line 2328"/>
                <p:cNvSpPr>
                  <a:spLocks noChangeShapeType="1"/>
                </p:cNvSpPr>
                <p:nvPr/>
              </p:nvSpPr>
              <p:spPr bwMode="auto">
                <a:xfrm>
                  <a:off x="3863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6" name="Rectangle 2329"/>
                <p:cNvSpPr>
                  <a:spLocks noChangeArrowheads="1"/>
                </p:cNvSpPr>
                <p:nvPr/>
              </p:nvSpPr>
              <p:spPr bwMode="auto">
                <a:xfrm>
                  <a:off x="3866" y="3789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7" name="Line 2330"/>
                <p:cNvSpPr>
                  <a:spLocks noChangeShapeType="1"/>
                </p:cNvSpPr>
                <p:nvPr/>
              </p:nvSpPr>
              <p:spPr bwMode="auto">
                <a:xfrm>
                  <a:off x="3866" y="3789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8" name="Rectangle 2331"/>
                <p:cNvSpPr>
                  <a:spLocks noChangeArrowheads="1"/>
                </p:cNvSpPr>
                <p:nvPr/>
              </p:nvSpPr>
              <p:spPr bwMode="auto">
                <a:xfrm>
                  <a:off x="4237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9" name="Line 2332"/>
                <p:cNvSpPr>
                  <a:spLocks noChangeShapeType="1"/>
                </p:cNvSpPr>
                <p:nvPr/>
              </p:nvSpPr>
              <p:spPr bwMode="auto">
                <a:xfrm>
                  <a:off x="4237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0" name="Rectangle 2333"/>
                <p:cNvSpPr>
                  <a:spLocks noChangeArrowheads="1"/>
                </p:cNvSpPr>
                <p:nvPr/>
              </p:nvSpPr>
              <p:spPr bwMode="auto">
                <a:xfrm>
                  <a:off x="4237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1" name="Line 2334"/>
                <p:cNvSpPr>
                  <a:spLocks noChangeShapeType="1"/>
                </p:cNvSpPr>
                <p:nvPr/>
              </p:nvSpPr>
              <p:spPr bwMode="auto">
                <a:xfrm>
                  <a:off x="4237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2" name="Line 2335"/>
                <p:cNvSpPr>
                  <a:spLocks noChangeShapeType="1"/>
                </p:cNvSpPr>
                <p:nvPr/>
              </p:nvSpPr>
              <p:spPr bwMode="auto">
                <a:xfrm>
                  <a:off x="4237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3" name="Rectangle 2336"/>
                <p:cNvSpPr>
                  <a:spLocks noChangeArrowheads="1"/>
                </p:cNvSpPr>
                <p:nvPr/>
              </p:nvSpPr>
              <p:spPr bwMode="auto">
                <a:xfrm>
                  <a:off x="4240" y="3789"/>
                  <a:ext cx="371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4" name="Line 2337"/>
                <p:cNvSpPr>
                  <a:spLocks noChangeShapeType="1"/>
                </p:cNvSpPr>
                <p:nvPr/>
              </p:nvSpPr>
              <p:spPr bwMode="auto">
                <a:xfrm>
                  <a:off x="4240" y="3789"/>
                  <a:ext cx="37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5" name="Rectangle 2338"/>
                <p:cNvSpPr>
                  <a:spLocks noChangeArrowheads="1"/>
                </p:cNvSpPr>
                <p:nvPr/>
              </p:nvSpPr>
              <p:spPr bwMode="auto">
                <a:xfrm>
                  <a:off x="4611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6" name="Line 2339"/>
                <p:cNvSpPr>
                  <a:spLocks noChangeShapeType="1"/>
                </p:cNvSpPr>
                <p:nvPr/>
              </p:nvSpPr>
              <p:spPr bwMode="auto">
                <a:xfrm>
                  <a:off x="4611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7" name="Rectangle 2340"/>
                <p:cNvSpPr>
                  <a:spLocks noChangeArrowheads="1"/>
                </p:cNvSpPr>
                <p:nvPr/>
              </p:nvSpPr>
              <p:spPr bwMode="auto">
                <a:xfrm>
                  <a:off x="4611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8" name="Line 2341"/>
                <p:cNvSpPr>
                  <a:spLocks noChangeShapeType="1"/>
                </p:cNvSpPr>
                <p:nvPr/>
              </p:nvSpPr>
              <p:spPr bwMode="auto">
                <a:xfrm>
                  <a:off x="4611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9" name="Line 2342"/>
                <p:cNvSpPr>
                  <a:spLocks noChangeShapeType="1"/>
                </p:cNvSpPr>
                <p:nvPr/>
              </p:nvSpPr>
              <p:spPr bwMode="auto">
                <a:xfrm>
                  <a:off x="4611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0" name="Rectangle 2343"/>
                <p:cNvSpPr>
                  <a:spLocks noChangeArrowheads="1"/>
                </p:cNvSpPr>
                <p:nvPr/>
              </p:nvSpPr>
              <p:spPr bwMode="auto">
                <a:xfrm>
                  <a:off x="4614" y="3789"/>
                  <a:ext cx="47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1" name="Line 2344"/>
                <p:cNvSpPr>
                  <a:spLocks noChangeShapeType="1"/>
                </p:cNvSpPr>
                <p:nvPr/>
              </p:nvSpPr>
              <p:spPr bwMode="auto">
                <a:xfrm>
                  <a:off x="4614" y="3789"/>
                  <a:ext cx="47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2" name="Rectangle 2345"/>
                <p:cNvSpPr>
                  <a:spLocks noChangeArrowheads="1"/>
                </p:cNvSpPr>
                <p:nvPr/>
              </p:nvSpPr>
              <p:spPr bwMode="auto">
                <a:xfrm>
                  <a:off x="5092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3" name="Line 2346"/>
                <p:cNvSpPr>
                  <a:spLocks noChangeShapeType="1"/>
                </p:cNvSpPr>
                <p:nvPr/>
              </p:nvSpPr>
              <p:spPr bwMode="auto">
                <a:xfrm>
                  <a:off x="5092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4" name="Rectangle 2347"/>
                <p:cNvSpPr>
                  <a:spLocks noChangeArrowheads="1"/>
                </p:cNvSpPr>
                <p:nvPr/>
              </p:nvSpPr>
              <p:spPr bwMode="auto">
                <a:xfrm>
                  <a:off x="5092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5" name="Line 2348"/>
                <p:cNvSpPr>
                  <a:spLocks noChangeShapeType="1"/>
                </p:cNvSpPr>
                <p:nvPr/>
              </p:nvSpPr>
              <p:spPr bwMode="auto">
                <a:xfrm>
                  <a:off x="5092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6" name="Line 2349"/>
                <p:cNvSpPr>
                  <a:spLocks noChangeShapeType="1"/>
                </p:cNvSpPr>
                <p:nvPr/>
              </p:nvSpPr>
              <p:spPr bwMode="auto">
                <a:xfrm>
                  <a:off x="5092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7" name="Rectangle 2350"/>
                <p:cNvSpPr>
                  <a:spLocks noChangeArrowheads="1"/>
                </p:cNvSpPr>
                <p:nvPr/>
              </p:nvSpPr>
              <p:spPr bwMode="auto">
                <a:xfrm>
                  <a:off x="5095" y="3789"/>
                  <a:ext cx="425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8" name="Line 2351"/>
                <p:cNvSpPr>
                  <a:spLocks noChangeShapeType="1"/>
                </p:cNvSpPr>
                <p:nvPr/>
              </p:nvSpPr>
              <p:spPr bwMode="auto">
                <a:xfrm>
                  <a:off x="5095" y="3789"/>
                  <a:ext cx="4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9" name="Rectangle 2352"/>
                <p:cNvSpPr>
                  <a:spLocks noChangeArrowheads="1"/>
                </p:cNvSpPr>
                <p:nvPr/>
              </p:nvSpPr>
              <p:spPr bwMode="auto">
                <a:xfrm>
                  <a:off x="5520" y="3283"/>
                  <a:ext cx="3" cy="5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0" name="Line 2353"/>
                <p:cNvSpPr>
                  <a:spLocks noChangeShapeType="1"/>
                </p:cNvSpPr>
                <p:nvPr/>
              </p:nvSpPr>
              <p:spPr bwMode="auto">
                <a:xfrm>
                  <a:off x="5520" y="3283"/>
                  <a:ext cx="0" cy="5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1" name="Rectangle 2354"/>
                <p:cNvSpPr>
                  <a:spLocks noChangeArrowheads="1"/>
                </p:cNvSpPr>
                <p:nvPr/>
              </p:nvSpPr>
              <p:spPr bwMode="auto">
                <a:xfrm>
                  <a:off x="5520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2" name="Line 2355"/>
                <p:cNvSpPr>
                  <a:spLocks noChangeShapeType="1"/>
                </p:cNvSpPr>
                <p:nvPr/>
              </p:nvSpPr>
              <p:spPr bwMode="auto">
                <a:xfrm>
                  <a:off x="5520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3" name="Line 2356"/>
                <p:cNvSpPr>
                  <a:spLocks noChangeShapeType="1"/>
                </p:cNvSpPr>
                <p:nvPr/>
              </p:nvSpPr>
              <p:spPr bwMode="auto">
                <a:xfrm>
                  <a:off x="5520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4" name="Rectangle 2357"/>
                <p:cNvSpPr>
                  <a:spLocks noChangeArrowheads="1"/>
                </p:cNvSpPr>
                <p:nvPr/>
              </p:nvSpPr>
              <p:spPr bwMode="auto">
                <a:xfrm>
                  <a:off x="5520" y="37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5" name="Line 2358"/>
                <p:cNvSpPr>
                  <a:spLocks noChangeShapeType="1"/>
                </p:cNvSpPr>
                <p:nvPr/>
              </p:nvSpPr>
              <p:spPr bwMode="auto">
                <a:xfrm>
                  <a:off x="5520" y="3789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6" name="Line 2359"/>
                <p:cNvSpPr>
                  <a:spLocks noChangeShapeType="1"/>
                </p:cNvSpPr>
                <p:nvPr/>
              </p:nvSpPr>
              <p:spPr bwMode="auto">
                <a:xfrm>
                  <a:off x="5520" y="378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7" name="Rectangle 8216"/>
              <p:cNvSpPr/>
              <p:nvPr/>
            </p:nvSpPr>
            <p:spPr>
              <a:xfrm>
                <a:off x="6050758" y="1981200"/>
                <a:ext cx="540542" cy="39921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09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9"/>
            <a:ext cx="914400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1371600"/>
            <a:ext cx="533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0" name="Group 9169"/>
          <p:cNvGrpSpPr/>
          <p:nvPr/>
        </p:nvGrpSpPr>
        <p:grpSpPr>
          <a:xfrm>
            <a:off x="228600" y="304800"/>
            <a:ext cx="9143999" cy="6272213"/>
            <a:chOff x="228600" y="280987"/>
            <a:chExt cx="9143999" cy="6272213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228600" y="280987"/>
              <a:ext cx="9143999" cy="6272213"/>
              <a:chOff x="-12" y="159"/>
              <a:chExt cx="5831" cy="4171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2" y="159"/>
                <a:ext cx="5772" cy="4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205"/>
              <p:cNvGrpSpPr>
                <a:grpSpLocks/>
              </p:cNvGrpSpPr>
              <p:nvPr/>
            </p:nvGrpSpPr>
            <p:grpSpPr bwMode="auto">
              <a:xfrm>
                <a:off x="-12" y="160"/>
                <a:ext cx="5658" cy="1387"/>
                <a:chOff x="-12" y="160"/>
                <a:chExt cx="5658" cy="1387"/>
              </a:xfrm>
            </p:grpSpPr>
            <p:sp>
              <p:nvSpPr>
                <p:cNvPr id="8968" name="Rectangle 5"/>
                <p:cNvSpPr>
                  <a:spLocks noChangeArrowheads="1"/>
                </p:cNvSpPr>
                <p:nvPr/>
              </p:nvSpPr>
              <p:spPr bwMode="auto">
                <a:xfrm>
                  <a:off x="2274" y="160"/>
                  <a:ext cx="130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Teacher’s Employees Statement of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69" name="Rectangle 6"/>
                <p:cNvSpPr>
                  <a:spLocks noChangeArrowheads="1"/>
                </p:cNvSpPr>
                <p:nvPr/>
              </p:nvSpPr>
              <p:spPr bwMode="auto">
                <a:xfrm>
                  <a:off x="3471" y="160"/>
                  <a:ext cx="6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0" name="Rectangle 7"/>
                <p:cNvSpPr>
                  <a:spLocks noChangeArrowheads="1"/>
                </p:cNvSpPr>
                <p:nvPr/>
              </p:nvSpPr>
              <p:spPr bwMode="auto">
                <a:xfrm>
                  <a:off x="2268" y="283"/>
                  <a:ext cx="1271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Mandari Alim Madrasah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1" name="Rectangle 8"/>
                <p:cNvSpPr>
                  <a:spLocks noChangeArrowheads="1"/>
                </p:cNvSpPr>
                <p:nvPr/>
              </p:nvSpPr>
              <p:spPr bwMode="auto">
                <a:xfrm>
                  <a:off x="3479" y="283"/>
                  <a:ext cx="8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2" name="Rectangle 9"/>
                <p:cNvSpPr>
                  <a:spLocks noChangeArrowheads="1"/>
                </p:cNvSpPr>
                <p:nvPr/>
              </p:nvSpPr>
              <p:spPr bwMode="auto">
                <a:xfrm>
                  <a:off x="1915" y="454"/>
                  <a:ext cx="176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P.O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046" y="454"/>
                  <a:ext cx="6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074" y="454"/>
                  <a:ext cx="6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5" name="Rectangle 12"/>
                <p:cNvSpPr>
                  <a:spLocks noChangeArrowheads="1"/>
                </p:cNvSpPr>
                <p:nvPr/>
              </p:nvSpPr>
              <p:spPr bwMode="auto">
                <a:xfrm>
                  <a:off x="2096" y="454"/>
                  <a:ext cx="61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Mahamaya, P.S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6" name="Rectangle 13"/>
                <p:cNvSpPr>
                  <a:spLocks noChangeArrowheads="1"/>
                </p:cNvSpPr>
                <p:nvPr/>
              </p:nvSpPr>
              <p:spPr bwMode="auto">
                <a:xfrm>
                  <a:off x="2636" y="454"/>
                  <a:ext cx="6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7" name="Rectangle 14"/>
                <p:cNvSpPr>
                  <a:spLocks noChangeArrowheads="1"/>
                </p:cNvSpPr>
                <p:nvPr/>
              </p:nvSpPr>
              <p:spPr bwMode="auto">
                <a:xfrm>
                  <a:off x="2665" y="454"/>
                  <a:ext cx="6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8" name="Rectangle 15"/>
                <p:cNvSpPr>
                  <a:spLocks noChangeArrowheads="1"/>
                </p:cNvSpPr>
                <p:nvPr/>
              </p:nvSpPr>
              <p:spPr bwMode="auto">
                <a:xfrm>
                  <a:off x="2687" y="454"/>
                  <a:ext cx="844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 Sadar. Zilla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79" name="Rectangle 16"/>
                <p:cNvSpPr>
                  <a:spLocks noChangeArrowheads="1"/>
                </p:cNvSpPr>
                <p:nvPr/>
              </p:nvSpPr>
              <p:spPr bwMode="auto">
                <a:xfrm>
                  <a:off x="3447" y="454"/>
                  <a:ext cx="67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0" name="Rectangle 17"/>
                <p:cNvSpPr>
                  <a:spLocks noChangeArrowheads="1"/>
                </p:cNvSpPr>
                <p:nvPr/>
              </p:nvSpPr>
              <p:spPr bwMode="auto">
                <a:xfrm>
                  <a:off x="3475" y="454"/>
                  <a:ext cx="398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3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Chandpur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1" name="Rectangle 18"/>
                <p:cNvSpPr>
                  <a:spLocks noChangeArrowheads="1"/>
                </p:cNvSpPr>
                <p:nvPr/>
              </p:nvSpPr>
              <p:spPr bwMode="auto">
                <a:xfrm>
                  <a:off x="3814" y="468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2" name="Rectangle 19"/>
                <p:cNvSpPr>
                  <a:spLocks noChangeArrowheads="1"/>
                </p:cNvSpPr>
                <p:nvPr/>
              </p:nvSpPr>
              <p:spPr bwMode="auto">
                <a:xfrm>
                  <a:off x="3832" y="468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3" name="Rectangle 20"/>
                <p:cNvSpPr>
                  <a:spLocks noChangeArrowheads="1"/>
                </p:cNvSpPr>
                <p:nvPr/>
              </p:nvSpPr>
              <p:spPr bwMode="auto">
                <a:xfrm>
                  <a:off x="1342" y="575"/>
                  <a:ext cx="325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4" name="Rectangle 21"/>
                <p:cNvSpPr>
                  <a:spLocks noChangeArrowheads="1"/>
                </p:cNvSpPr>
                <p:nvPr/>
              </p:nvSpPr>
              <p:spPr bwMode="auto">
                <a:xfrm>
                  <a:off x="1618" y="575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5" name="Rectangle 22"/>
                <p:cNvSpPr>
                  <a:spLocks noChangeArrowheads="1"/>
                </p:cNvSpPr>
                <p:nvPr/>
              </p:nvSpPr>
              <p:spPr bwMode="auto">
                <a:xfrm>
                  <a:off x="1642" y="575"/>
                  <a:ext cx="61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0701102202, EIIN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6" name="Rectangle 23"/>
                <p:cNvSpPr>
                  <a:spLocks noChangeArrowheads="1"/>
                </p:cNvSpPr>
                <p:nvPr/>
              </p:nvSpPr>
              <p:spPr bwMode="auto">
                <a:xfrm>
                  <a:off x="2193" y="575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7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7" y="575"/>
                  <a:ext cx="101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103550, Madrasah Board Code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8" name="Rectangle 25"/>
                <p:cNvSpPr>
                  <a:spLocks noChangeArrowheads="1"/>
                </p:cNvSpPr>
                <p:nvPr/>
              </p:nvSpPr>
              <p:spPr bwMode="auto">
                <a:xfrm>
                  <a:off x="3136" y="575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89" name="Rectangle 26"/>
                <p:cNvSpPr>
                  <a:spLocks noChangeArrowheads="1"/>
                </p:cNvSpPr>
                <p:nvPr/>
              </p:nvSpPr>
              <p:spPr bwMode="auto">
                <a:xfrm>
                  <a:off x="3160" y="575"/>
                  <a:ext cx="315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18471,.E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0" name="Rectangle 27"/>
                <p:cNvSpPr>
                  <a:spLocks noChangeArrowheads="1"/>
                </p:cNvSpPr>
                <p:nvPr/>
              </p:nvSpPr>
              <p:spPr bwMode="auto">
                <a:xfrm>
                  <a:off x="3426" y="575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1" name="Rectangle 28"/>
                <p:cNvSpPr>
                  <a:spLocks noChangeArrowheads="1"/>
                </p:cNvSpPr>
                <p:nvPr/>
              </p:nvSpPr>
              <p:spPr bwMode="auto">
                <a:xfrm>
                  <a:off x="3450" y="575"/>
                  <a:ext cx="17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2" name="Rectangle 29"/>
                <p:cNvSpPr>
                  <a:spLocks noChangeArrowheads="1"/>
                </p:cNvSpPr>
                <p:nvPr/>
              </p:nvSpPr>
              <p:spPr bwMode="auto">
                <a:xfrm>
                  <a:off x="3581" y="575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3" name="Rectangle 30"/>
                <p:cNvSpPr>
                  <a:spLocks noChangeArrowheads="1"/>
                </p:cNvSpPr>
                <p:nvPr/>
              </p:nvSpPr>
              <p:spPr bwMode="auto">
                <a:xfrm>
                  <a:off x="3605" y="575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4" name="Rectangle 31"/>
                <p:cNvSpPr>
                  <a:spLocks noChangeArrowheads="1"/>
                </p:cNvSpPr>
                <p:nvPr/>
              </p:nvSpPr>
              <p:spPr bwMode="auto">
                <a:xfrm>
                  <a:off x="3624" y="575"/>
                  <a:ext cx="86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mandari1928@yahoo.com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5" name="Rectangle 32"/>
                <p:cNvSpPr>
                  <a:spLocks noChangeArrowheads="1"/>
                </p:cNvSpPr>
                <p:nvPr/>
              </p:nvSpPr>
              <p:spPr bwMode="auto">
                <a:xfrm>
                  <a:off x="4404" y="575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6" name="Rectangle 33"/>
                <p:cNvSpPr>
                  <a:spLocks noChangeArrowheads="1"/>
                </p:cNvSpPr>
                <p:nvPr/>
              </p:nvSpPr>
              <p:spPr bwMode="auto">
                <a:xfrm>
                  <a:off x="3624" y="666"/>
                  <a:ext cx="780" cy="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7" name="Rectangle 34"/>
                <p:cNvSpPr>
                  <a:spLocks noChangeArrowheads="1"/>
                </p:cNvSpPr>
                <p:nvPr/>
              </p:nvSpPr>
              <p:spPr bwMode="auto">
                <a:xfrm>
                  <a:off x="23" y="679"/>
                  <a:ext cx="3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8" name="Rectangle 35"/>
                <p:cNvSpPr>
                  <a:spLocks noChangeArrowheads="1"/>
                </p:cNvSpPr>
                <p:nvPr/>
              </p:nvSpPr>
              <p:spPr bwMode="auto">
                <a:xfrm>
                  <a:off x="23" y="757"/>
                  <a:ext cx="3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99" name="Rectangle 36"/>
                <p:cNvSpPr>
                  <a:spLocks noChangeArrowheads="1"/>
                </p:cNvSpPr>
                <p:nvPr/>
              </p:nvSpPr>
              <p:spPr bwMode="auto">
                <a:xfrm>
                  <a:off x="23" y="839"/>
                  <a:ext cx="1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0" name="Rectangle 37"/>
                <p:cNvSpPr>
                  <a:spLocks noChangeArrowheads="1"/>
                </p:cNvSpPr>
                <p:nvPr/>
              </p:nvSpPr>
              <p:spPr bwMode="auto">
                <a:xfrm>
                  <a:off x="109" y="839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1" name="Rectangle 38"/>
                <p:cNvSpPr>
                  <a:spLocks noChangeArrowheads="1"/>
                </p:cNvSpPr>
                <p:nvPr/>
              </p:nvSpPr>
              <p:spPr bwMode="auto">
                <a:xfrm>
                  <a:off x="23" y="943"/>
                  <a:ext cx="146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No.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2" name="Rectangle 39"/>
                <p:cNvSpPr>
                  <a:spLocks noChangeArrowheads="1"/>
                </p:cNvSpPr>
                <p:nvPr/>
              </p:nvSpPr>
              <p:spPr bwMode="auto">
                <a:xfrm>
                  <a:off x="131" y="943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3" name="Rectangle 40"/>
                <p:cNvSpPr>
                  <a:spLocks noChangeArrowheads="1"/>
                </p:cNvSpPr>
                <p:nvPr/>
              </p:nvSpPr>
              <p:spPr bwMode="auto">
                <a:xfrm>
                  <a:off x="317" y="839"/>
                  <a:ext cx="636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Name, Designation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4" name="Rectangle 41"/>
                <p:cNvSpPr>
                  <a:spLocks noChangeArrowheads="1"/>
                </p:cNvSpPr>
                <p:nvPr/>
              </p:nvSpPr>
              <p:spPr bwMode="auto">
                <a:xfrm>
                  <a:off x="885" y="839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5" name="Rectangle 42"/>
                <p:cNvSpPr>
                  <a:spLocks noChangeArrowheads="1"/>
                </p:cNvSpPr>
                <p:nvPr/>
              </p:nvSpPr>
              <p:spPr bwMode="auto">
                <a:xfrm>
                  <a:off x="307" y="943"/>
                  <a:ext cx="65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 &amp; Date of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6" name="Rectangle 43"/>
                <p:cNvSpPr>
                  <a:spLocks noChangeArrowheads="1"/>
                </p:cNvSpPr>
                <p:nvPr/>
              </p:nvSpPr>
              <p:spPr bwMode="auto">
                <a:xfrm>
                  <a:off x="895" y="943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7" name="Rectangle 44"/>
                <p:cNvSpPr>
                  <a:spLocks noChangeArrowheads="1"/>
                </p:cNvSpPr>
                <p:nvPr/>
              </p:nvSpPr>
              <p:spPr bwMode="auto">
                <a:xfrm>
                  <a:off x="525" y="1047"/>
                  <a:ext cx="19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Birth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8" name="Rectangle 45"/>
                <p:cNvSpPr>
                  <a:spLocks noChangeArrowheads="1"/>
                </p:cNvSpPr>
                <p:nvPr/>
              </p:nvSpPr>
              <p:spPr bwMode="auto">
                <a:xfrm>
                  <a:off x="677" y="1047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09" name="Rectangle 46"/>
                <p:cNvSpPr>
                  <a:spLocks noChangeArrowheads="1"/>
                </p:cNvSpPr>
                <p:nvPr/>
              </p:nvSpPr>
              <p:spPr bwMode="auto">
                <a:xfrm>
                  <a:off x="1067" y="839"/>
                  <a:ext cx="41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Joning date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0" name="Rectangle 47"/>
                <p:cNvSpPr>
                  <a:spLocks noChangeArrowheads="1"/>
                </p:cNvSpPr>
                <p:nvPr/>
              </p:nvSpPr>
              <p:spPr bwMode="auto">
                <a:xfrm>
                  <a:off x="1064" y="943"/>
                  <a:ext cx="39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as a teacher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1" name="Rectangle 48"/>
                <p:cNvSpPr>
                  <a:spLocks noChangeArrowheads="1"/>
                </p:cNvSpPr>
                <p:nvPr/>
              </p:nvSpPr>
              <p:spPr bwMode="auto">
                <a:xfrm>
                  <a:off x="1406" y="943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2" name="Rectangle 49"/>
                <p:cNvSpPr>
                  <a:spLocks noChangeArrowheads="1"/>
                </p:cNvSpPr>
                <p:nvPr/>
              </p:nvSpPr>
              <p:spPr bwMode="auto">
                <a:xfrm>
                  <a:off x="1508" y="839"/>
                  <a:ext cx="41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Joning date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3" name="Rectangle 50"/>
                <p:cNvSpPr>
                  <a:spLocks noChangeArrowheads="1"/>
                </p:cNvSpPr>
                <p:nvPr/>
              </p:nvSpPr>
              <p:spPr bwMode="auto">
                <a:xfrm>
                  <a:off x="1531" y="943"/>
                  <a:ext cx="362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of present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4" name="Rectangle 51"/>
                <p:cNvSpPr>
                  <a:spLocks noChangeArrowheads="1"/>
                </p:cNvSpPr>
                <p:nvPr/>
              </p:nvSpPr>
              <p:spPr bwMode="auto">
                <a:xfrm>
                  <a:off x="1525" y="1047"/>
                  <a:ext cx="35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Institution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5" name="Rectangle 52"/>
                <p:cNvSpPr>
                  <a:spLocks noChangeArrowheads="1"/>
                </p:cNvSpPr>
                <p:nvPr/>
              </p:nvSpPr>
              <p:spPr bwMode="auto">
                <a:xfrm>
                  <a:off x="1827" y="1047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024" y="839"/>
                  <a:ext cx="426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Educational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7" name="Rectangle 54"/>
                <p:cNvSpPr>
                  <a:spLocks noChangeArrowheads="1"/>
                </p:cNvSpPr>
                <p:nvPr/>
              </p:nvSpPr>
              <p:spPr bwMode="auto">
                <a:xfrm>
                  <a:off x="1991" y="943"/>
                  <a:ext cx="495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Qualifications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8" name="Rectangle 55"/>
                <p:cNvSpPr>
                  <a:spLocks noChangeArrowheads="1"/>
                </p:cNvSpPr>
                <p:nvPr/>
              </p:nvSpPr>
              <p:spPr bwMode="auto">
                <a:xfrm>
                  <a:off x="2426" y="943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19" name="Rectangle 56"/>
                <p:cNvSpPr>
                  <a:spLocks noChangeArrowheads="1"/>
                </p:cNvSpPr>
                <p:nvPr/>
              </p:nvSpPr>
              <p:spPr bwMode="auto">
                <a:xfrm>
                  <a:off x="2659" y="839"/>
                  <a:ext cx="52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Teacher Adress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0" name="Rectangle 57"/>
                <p:cNvSpPr>
                  <a:spLocks noChangeArrowheads="1"/>
                </p:cNvSpPr>
                <p:nvPr/>
              </p:nvSpPr>
              <p:spPr bwMode="auto">
                <a:xfrm>
                  <a:off x="3118" y="839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1" name="Rectangle 58"/>
                <p:cNvSpPr>
                  <a:spLocks noChangeArrowheads="1"/>
                </p:cNvSpPr>
                <p:nvPr/>
              </p:nvSpPr>
              <p:spPr bwMode="auto">
                <a:xfrm>
                  <a:off x="3369" y="839"/>
                  <a:ext cx="3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Date of 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2" name="Rectangle 59"/>
                <p:cNvSpPr>
                  <a:spLocks noChangeArrowheads="1"/>
                </p:cNvSpPr>
                <p:nvPr/>
              </p:nvSpPr>
              <p:spPr bwMode="auto">
                <a:xfrm>
                  <a:off x="3642" y="824"/>
                  <a:ext cx="54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3" name="Rectangle 60"/>
                <p:cNvSpPr>
                  <a:spLocks noChangeArrowheads="1"/>
                </p:cNvSpPr>
                <p:nvPr/>
              </p:nvSpPr>
              <p:spPr bwMode="auto">
                <a:xfrm>
                  <a:off x="3676" y="839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4" name="Rectangle 61"/>
                <p:cNvSpPr>
                  <a:spLocks noChangeArrowheads="1"/>
                </p:cNvSpPr>
                <p:nvPr/>
              </p:nvSpPr>
              <p:spPr bwMode="auto">
                <a:xfrm>
                  <a:off x="3443" y="943"/>
                  <a:ext cx="20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MPO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5" name="Rectangle 62"/>
                <p:cNvSpPr>
                  <a:spLocks noChangeArrowheads="1"/>
                </p:cNvSpPr>
                <p:nvPr/>
              </p:nvSpPr>
              <p:spPr bwMode="auto">
                <a:xfrm>
                  <a:off x="3602" y="943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6" name="Rectangle 63"/>
                <p:cNvSpPr>
                  <a:spLocks noChangeArrowheads="1"/>
                </p:cNvSpPr>
                <p:nvPr/>
              </p:nvSpPr>
              <p:spPr bwMode="auto">
                <a:xfrm>
                  <a:off x="3412" y="1047"/>
                  <a:ext cx="26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Include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7" name="Rectangle 64"/>
                <p:cNvSpPr>
                  <a:spLocks noChangeArrowheads="1"/>
                </p:cNvSpPr>
                <p:nvPr/>
              </p:nvSpPr>
              <p:spPr bwMode="auto">
                <a:xfrm>
                  <a:off x="3632" y="1047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8" name="Rectangle 65"/>
                <p:cNvSpPr>
                  <a:spLocks noChangeArrowheads="1"/>
                </p:cNvSpPr>
                <p:nvPr/>
              </p:nvSpPr>
              <p:spPr bwMode="auto">
                <a:xfrm>
                  <a:off x="3963" y="839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29" name="Rectangle 66"/>
                <p:cNvSpPr>
                  <a:spLocks noChangeArrowheads="1"/>
                </p:cNvSpPr>
                <p:nvPr/>
              </p:nvSpPr>
              <p:spPr bwMode="auto">
                <a:xfrm>
                  <a:off x="3819" y="943"/>
                  <a:ext cx="33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Pay Scale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0" name="Rectangle 67"/>
                <p:cNvSpPr>
                  <a:spLocks noChangeArrowheads="1"/>
                </p:cNvSpPr>
                <p:nvPr/>
              </p:nvSpPr>
              <p:spPr bwMode="auto">
                <a:xfrm>
                  <a:off x="4107" y="943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1" name="Rectangle 68"/>
                <p:cNvSpPr>
                  <a:spLocks noChangeArrowheads="1"/>
                </p:cNvSpPr>
                <p:nvPr/>
              </p:nvSpPr>
              <p:spPr bwMode="auto">
                <a:xfrm>
                  <a:off x="3963" y="1047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2" name="Rectangle 69"/>
                <p:cNvSpPr>
                  <a:spLocks noChangeArrowheads="1"/>
                </p:cNvSpPr>
                <p:nvPr/>
              </p:nvSpPr>
              <p:spPr bwMode="auto">
                <a:xfrm>
                  <a:off x="4272" y="839"/>
                  <a:ext cx="21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Total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3" name="Rectangle 70"/>
                <p:cNvSpPr>
                  <a:spLocks noChangeArrowheads="1"/>
                </p:cNvSpPr>
                <p:nvPr/>
              </p:nvSpPr>
              <p:spPr bwMode="auto">
                <a:xfrm>
                  <a:off x="4201" y="943"/>
                  <a:ext cx="35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Experienc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4" name="Rectangle 71"/>
                <p:cNvSpPr>
                  <a:spLocks noChangeArrowheads="1"/>
                </p:cNvSpPr>
                <p:nvPr/>
              </p:nvSpPr>
              <p:spPr bwMode="auto">
                <a:xfrm>
                  <a:off x="4333" y="1047"/>
                  <a:ext cx="6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5" name="Rectangle 72"/>
                <p:cNvSpPr>
                  <a:spLocks noChangeArrowheads="1"/>
                </p:cNvSpPr>
                <p:nvPr/>
              </p:nvSpPr>
              <p:spPr bwMode="auto">
                <a:xfrm>
                  <a:off x="4365" y="1047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6" name="Rectangle 73"/>
                <p:cNvSpPr>
                  <a:spLocks noChangeArrowheads="1"/>
                </p:cNvSpPr>
                <p:nvPr/>
              </p:nvSpPr>
              <p:spPr bwMode="auto">
                <a:xfrm>
                  <a:off x="4579" y="839"/>
                  <a:ext cx="7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7" name="Rectangle 74"/>
                <p:cNvSpPr>
                  <a:spLocks noChangeArrowheads="1"/>
                </p:cNvSpPr>
                <p:nvPr/>
              </p:nvSpPr>
              <p:spPr bwMode="auto">
                <a:xfrm>
                  <a:off x="4624" y="839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8" name="Rectangle 75"/>
                <p:cNvSpPr>
                  <a:spLocks noChangeArrowheads="1"/>
                </p:cNvSpPr>
                <p:nvPr/>
              </p:nvSpPr>
              <p:spPr bwMode="auto">
                <a:xfrm>
                  <a:off x="4648" y="839"/>
                  <a:ext cx="42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mail Adress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39" name="Rectangle 76"/>
                <p:cNvSpPr>
                  <a:spLocks noChangeArrowheads="1"/>
                </p:cNvSpPr>
                <p:nvPr/>
              </p:nvSpPr>
              <p:spPr bwMode="auto">
                <a:xfrm>
                  <a:off x="4677" y="943"/>
                  <a:ext cx="292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&amp; Phon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0" name="Rectangle 77"/>
                <p:cNvSpPr>
                  <a:spLocks noChangeArrowheads="1"/>
                </p:cNvSpPr>
                <p:nvPr/>
              </p:nvSpPr>
              <p:spPr bwMode="auto">
                <a:xfrm>
                  <a:off x="4669" y="1047"/>
                  <a:ext cx="2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Number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1" name="Rectangle 78"/>
                <p:cNvSpPr>
                  <a:spLocks noChangeArrowheads="1"/>
                </p:cNvSpPr>
                <p:nvPr/>
              </p:nvSpPr>
              <p:spPr bwMode="auto">
                <a:xfrm>
                  <a:off x="4910" y="1047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2" name="Rectangle 79"/>
                <p:cNvSpPr>
                  <a:spLocks noChangeArrowheads="1"/>
                </p:cNvSpPr>
                <p:nvPr/>
              </p:nvSpPr>
              <p:spPr bwMode="auto">
                <a:xfrm>
                  <a:off x="5071" y="839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3" name="Rectangle 80"/>
                <p:cNvSpPr>
                  <a:spLocks noChangeArrowheads="1"/>
                </p:cNvSpPr>
                <p:nvPr/>
              </p:nvSpPr>
              <p:spPr bwMode="auto">
                <a:xfrm>
                  <a:off x="5071" y="943"/>
                  <a:ext cx="1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    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4" name="Rectangle 81"/>
                <p:cNvSpPr>
                  <a:spLocks noChangeArrowheads="1"/>
                </p:cNvSpPr>
                <p:nvPr/>
              </p:nvSpPr>
              <p:spPr bwMode="auto">
                <a:xfrm>
                  <a:off x="5182" y="943"/>
                  <a:ext cx="25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Picture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5" name="Rectangle 82"/>
                <p:cNvSpPr>
                  <a:spLocks noChangeArrowheads="1"/>
                </p:cNvSpPr>
                <p:nvPr/>
              </p:nvSpPr>
              <p:spPr bwMode="auto">
                <a:xfrm>
                  <a:off x="5390" y="736"/>
                  <a:ext cx="174" cy="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46" name="Rectangle 83"/>
                <p:cNvSpPr>
                  <a:spLocks noChangeArrowheads="1"/>
                </p:cNvSpPr>
                <p:nvPr/>
              </p:nvSpPr>
              <p:spPr bwMode="auto">
                <a:xfrm>
                  <a:off x="-12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47" name="Line 84"/>
                <p:cNvSpPr>
                  <a:spLocks noChangeShapeType="1"/>
                </p:cNvSpPr>
                <p:nvPr/>
              </p:nvSpPr>
              <p:spPr bwMode="auto">
                <a:xfrm>
                  <a:off x="-12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48" name="Line 85"/>
                <p:cNvSpPr>
                  <a:spLocks noChangeShapeType="1"/>
                </p:cNvSpPr>
                <p:nvPr/>
              </p:nvSpPr>
              <p:spPr bwMode="auto">
                <a:xfrm>
                  <a:off x="-12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49" name="Rectangle 86"/>
                <p:cNvSpPr>
                  <a:spLocks noChangeArrowheads="1"/>
                </p:cNvSpPr>
                <p:nvPr/>
              </p:nvSpPr>
              <p:spPr bwMode="auto">
                <a:xfrm>
                  <a:off x="-12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0" name="Line 87"/>
                <p:cNvSpPr>
                  <a:spLocks noChangeShapeType="1"/>
                </p:cNvSpPr>
                <p:nvPr/>
              </p:nvSpPr>
              <p:spPr bwMode="auto">
                <a:xfrm>
                  <a:off x="-12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1" name="Line 88"/>
                <p:cNvSpPr>
                  <a:spLocks noChangeShapeType="1"/>
                </p:cNvSpPr>
                <p:nvPr/>
              </p:nvSpPr>
              <p:spPr bwMode="auto">
                <a:xfrm>
                  <a:off x="-12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2" name="Rectangle 89"/>
                <p:cNvSpPr>
                  <a:spLocks noChangeArrowheads="1"/>
                </p:cNvSpPr>
                <p:nvPr/>
              </p:nvSpPr>
              <p:spPr bwMode="auto">
                <a:xfrm>
                  <a:off x="-9" y="834"/>
                  <a:ext cx="195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3" name="Line 90"/>
                <p:cNvSpPr>
                  <a:spLocks noChangeShapeType="1"/>
                </p:cNvSpPr>
                <p:nvPr/>
              </p:nvSpPr>
              <p:spPr bwMode="auto">
                <a:xfrm>
                  <a:off x="-9" y="834"/>
                  <a:ext cx="19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4" name="Rectangle 91"/>
                <p:cNvSpPr>
                  <a:spLocks noChangeArrowheads="1"/>
                </p:cNvSpPr>
                <p:nvPr/>
              </p:nvSpPr>
              <p:spPr bwMode="auto">
                <a:xfrm>
                  <a:off x="186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5" name="Line 92"/>
                <p:cNvSpPr>
                  <a:spLocks noChangeShapeType="1"/>
                </p:cNvSpPr>
                <p:nvPr/>
              </p:nvSpPr>
              <p:spPr bwMode="auto">
                <a:xfrm>
                  <a:off x="186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6" name="Line 93"/>
                <p:cNvSpPr>
                  <a:spLocks noChangeShapeType="1"/>
                </p:cNvSpPr>
                <p:nvPr/>
              </p:nvSpPr>
              <p:spPr bwMode="auto">
                <a:xfrm>
                  <a:off x="186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7" name="Rectangle 94"/>
                <p:cNvSpPr>
                  <a:spLocks noChangeArrowheads="1"/>
                </p:cNvSpPr>
                <p:nvPr/>
              </p:nvSpPr>
              <p:spPr bwMode="auto">
                <a:xfrm>
                  <a:off x="189" y="834"/>
                  <a:ext cx="824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8" name="Line 95"/>
                <p:cNvSpPr>
                  <a:spLocks noChangeShapeType="1"/>
                </p:cNvSpPr>
                <p:nvPr/>
              </p:nvSpPr>
              <p:spPr bwMode="auto">
                <a:xfrm>
                  <a:off x="189" y="834"/>
                  <a:ext cx="8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9" name="Rectangle 96"/>
                <p:cNvSpPr>
                  <a:spLocks noChangeArrowheads="1"/>
                </p:cNvSpPr>
                <p:nvPr/>
              </p:nvSpPr>
              <p:spPr bwMode="auto">
                <a:xfrm>
                  <a:off x="1013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0" name="Line 97"/>
                <p:cNvSpPr>
                  <a:spLocks noChangeShapeType="1"/>
                </p:cNvSpPr>
                <p:nvPr/>
              </p:nvSpPr>
              <p:spPr bwMode="auto">
                <a:xfrm>
                  <a:off x="1013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1" name="Line 98"/>
                <p:cNvSpPr>
                  <a:spLocks noChangeShapeType="1"/>
                </p:cNvSpPr>
                <p:nvPr/>
              </p:nvSpPr>
              <p:spPr bwMode="auto">
                <a:xfrm>
                  <a:off x="1013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2" name="Rectangle 99"/>
                <p:cNvSpPr>
                  <a:spLocks noChangeArrowheads="1"/>
                </p:cNvSpPr>
                <p:nvPr/>
              </p:nvSpPr>
              <p:spPr bwMode="auto">
                <a:xfrm>
                  <a:off x="1016" y="834"/>
                  <a:ext cx="438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3" name="Line 100"/>
                <p:cNvSpPr>
                  <a:spLocks noChangeShapeType="1"/>
                </p:cNvSpPr>
                <p:nvPr/>
              </p:nvSpPr>
              <p:spPr bwMode="auto">
                <a:xfrm>
                  <a:off x="1016" y="834"/>
                  <a:ext cx="4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4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54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5" name="Line 102"/>
                <p:cNvSpPr>
                  <a:spLocks noChangeShapeType="1"/>
                </p:cNvSpPr>
                <p:nvPr/>
              </p:nvSpPr>
              <p:spPr bwMode="auto">
                <a:xfrm>
                  <a:off x="1454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6" name="Line 103"/>
                <p:cNvSpPr>
                  <a:spLocks noChangeShapeType="1"/>
                </p:cNvSpPr>
                <p:nvPr/>
              </p:nvSpPr>
              <p:spPr bwMode="auto">
                <a:xfrm>
                  <a:off x="1454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7" name="Rectangle 104"/>
                <p:cNvSpPr>
                  <a:spLocks noChangeArrowheads="1"/>
                </p:cNvSpPr>
                <p:nvPr/>
              </p:nvSpPr>
              <p:spPr bwMode="auto">
                <a:xfrm>
                  <a:off x="1457" y="834"/>
                  <a:ext cx="438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8" name="Line 105"/>
                <p:cNvSpPr>
                  <a:spLocks noChangeShapeType="1"/>
                </p:cNvSpPr>
                <p:nvPr/>
              </p:nvSpPr>
              <p:spPr bwMode="auto">
                <a:xfrm>
                  <a:off x="1457" y="834"/>
                  <a:ext cx="4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9" name="Rectangle 106"/>
                <p:cNvSpPr>
                  <a:spLocks noChangeArrowheads="1"/>
                </p:cNvSpPr>
                <p:nvPr/>
              </p:nvSpPr>
              <p:spPr bwMode="auto">
                <a:xfrm>
                  <a:off x="1895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0" name="Line 107"/>
                <p:cNvSpPr>
                  <a:spLocks noChangeShapeType="1"/>
                </p:cNvSpPr>
                <p:nvPr/>
              </p:nvSpPr>
              <p:spPr bwMode="auto">
                <a:xfrm>
                  <a:off x="1895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1" name="Line 108"/>
                <p:cNvSpPr>
                  <a:spLocks noChangeShapeType="1"/>
                </p:cNvSpPr>
                <p:nvPr/>
              </p:nvSpPr>
              <p:spPr bwMode="auto">
                <a:xfrm>
                  <a:off x="1895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2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98" y="834"/>
                  <a:ext cx="60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3" name="Line 110"/>
                <p:cNvSpPr>
                  <a:spLocks noChangeShapeType="1"/>
                </p:cNvSpPr>
                <p:nvPr/>
              </p:nvSpPr>
              <p:spPr bwMode="auto">
                <a:xfrm>
                  <a:off x="1898" y="834"/>
                  <a:ext cx="60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4" name="Rectangle 111"/>
                <p:cNvSpPr>
                  <a:spLocks noChangeArrowheads="1"/>
                </p:cNvSpPr>
                <p:nvPr/>
              </p:nvSpPr>
              <p:spPr bwMode="auto">
                <a:xfrm>
                  <a:off x="2501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5" name="Line 112"/>
                <p:cNvSpPr>
                  <a:spLocks noChangeShapeType="1"/>
                </p:cNvSpPr>
                <p:nvPr/>
              </p:nvSpPr>
              <p:spPr bwMode="auto">
                <a:xfrm>
                  <a:off x="2501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6" name="Line 113"/>
                <p:cNvSpPr>
                  <a:spLocks noChangeShapeType="1"/>
                </p:cNvSpPr>
                <p:nvPr/>
              </p:nvSpPr>
              <p:spPr bwMode="auto">
                <a:xfrm>
                  <a:off x="2501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7" name="Rectangle 114"/>
                <p:cNvSpPr>
                  <a:spLocks noChangeArrowheads="1"/>
                </p:cNvSpPr>
                <p:nvPr/>
              </p:nvSpPr>
              <p:spPr bwMode="auto">
                <a:xfrm>
                  <a:off x="2504" y="834"/>
                  <a:ext cx="769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8" name="Line 115"/>
                <p:cNvSpPr>
                  <a:spLocks noChangeShapeType="1"/>
                </p:cNvSpPr>
                <p:nvPr/>
              </p:nvSpPr>
              <p:spPr bwMode="auto">
                <a:xfrm>
                  <a:off x="2504" y="834"/>
                  <a:ext cx="76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9" name="Rectangle 116"/>
                <p:cNvSpPr>
                  <a:spLocks noChangeArrowheads="1"/>
                </p:cNvSpPr>
                <p:nvPr/>
              </p:nvSpPr>
              <p:spPr bwMode="auto">
                <a:xfrm>
                  <a:off x="3273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0" name="Line 117"/>
                <p:cNvSpPr>
                  <a:spLocks noChangeShapeType="1"/>
                </p:cNvSpPr>
                <p:nvPr/>
              </p:nvSpPr>
              <p:spPr bwMode="auto">
                <a:xfrm>
                  <a:off x="3273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1" name="Line 118"/>
                <p:cNvSpPr>
                  <a:spLocks noChangeShapeType="1"/>
                </p:cNvSpPr>
                <p:nvPr/>
              </p:nvSpPr>
              <p:spPr bwMode="auto">
                <a:xfrm>
                  <a:off x="3273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276" y="834"/>
                  <a:ext cx="49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3" name="Line 120"/>
                <p:cNvSpPr>
                  <a:spLocks noChangeShapeType="1"/>
                </p:cNvSpPr>
                <p:nvPr/>
              </p:nvSpPr>
              <p:spPr bwMode="auto">
                <a:xfrm>
                  <a:off x="3276" y="834"/>
                  <a:ext cx="4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4" name="Rectangle 121"/>
                <p:cNvSpPr>
                  <a:spLocks noChangeArrowheads="1"/>
                </p:cNvSpPr>
                <p:nvPr/>
              </p:nvSpPr>
              <p:spPr bwMode="auto">
                <a:xfrm>
                  <a:off x="3769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5" name="Line 122"/>
                <p:cNvSpPr>
                  <a:spLocks noChangeShapeType="1"/>
                </p:cNvSpPr>
                <p:nvPr/>
              </p:nvSpPr>
              <p:spPr bwMode="auto">
                <a:xfrm>
                  <a:off x="3769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6" name="Line 123"/>
                <p:cNvSpPr>
                  <a:spLocks noChangeShapeType="1"/>
                </p:cNvSpPr>
                <p:nvPr/>
              </p:nvSpPr>
              <p:spPr bwMode="auto">
                <a:xfrm>
                  <a:off x="3769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7" name="Rectangle 124"/>
                <p:cNvSpPr>
                  <a:spLocks noChangeArrowheads="1"/>
                </p:cNvSpPr>
                <p:nvPr/>
              </p:nvSpPr>
              <p:spPr bwMode="auto">
                <a:xfrm>
                  <a:off x="3772" y="834"/>
                  <a:ext cx="38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8" name="Line 125"/>
                <p:cNvSpPr>
                  <a:spLocks noChangeShapeType="1"/>
                </p:cNvSpPr>
                <p:nvPr/>
              </p:nvSpPr>
              <p:spPr bwMode="auto">
                <a:xfrm>
                  <a:off x="3772" y="834"/>
                  <a:ext cx="38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9" name="Rectangle 126"/>
                <p:cNvSpPr>
                  <a:spLocks noChangeArrowheads="1"/>
                </p:cNvSpPr>
                <p:nvPr/>
              </p:nvSpPr>
              <p:spPr bwMode="auto">
                <a:xfrm>
                  <a:off x="4155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0" name="Line 127"/>
                <p:cNvSpPr>
                  <a:spLocks noChangeShapeType="1"/>
                </p:cNvSpPr>
                <p:nvPr/>
              </p:nvSpPr>
              <p:spPr bwMode="auto">
                <a:xfrm>
                  <a:off x="4155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1" name="Line 128"/>
                <p:cNvSpPr>
                  <a:spLocks noChangeShapeType="1"/>
                </p:cNvSpPr>
                <p:nvPr/>
              </p:nvSpPr>
              <p:spPr bwMode="auto">
                <a:xfrm>
                  <a:off x="4155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58" y="834"/>
                  <a:ext cx="38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3" name="Line 130"/>
                <p:cNvSpPr>
                  <a:spLocks noChangeShapeType="1"/>
                </p:cNvSpPr>
                <p:nvPr/>
              </p:nvSpPr>
              <p:spPr bwMode="auto">
                <a:xfrm>
                  <a:off x="4158" y="834"/>
                  <a:ext cx="38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4" name="Rectangle 131"/>
                <p:cNvSpPr>
                  <a:spLocks noChangeArrowheads="1"/>
                </p:cNvSpPr>
                <p:nvPr/>
              </p:nvSpPr>
              <p:spPr bwMode="auto">
                <a:xfrm>
                  <a:off x="4541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5" name="Line 132"/>
                <p:cNvSpPr>
                  <a:spLocks noChangeShapeType="1"/>
                </p:cNvSpPr>
                <p:nvPr/>
              </p:nvSpPr>
              <p:spPr bwMode="auto">
                <a:xfrm>
                  <a:off x="4541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6" name="Line 133"/>
                <p:cNvSpPr>
                  <a:spLocks noChangeShapeType="1"/>
                </p:cNvSpPr>
                <p:nvPr/>
              </p:nvSpPr>
              <p:spPr bwMode="auto">
                <a:xfrm>
                  <a:off x="4541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7" name="Rectangle 134"/>
                <p:cNvSpPr>
                  <a:spLocks noChangeArrowheads="1"/>
                </p:cNvSpPr>
                <p:nvPr/>
              </p:nvSpPr>
              <p:spPr bwMode="auto">
                <a:xfrm>
                  <a:off x="4544" y="834"/>
                  <a:ext cx="49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8" name="Line 135"/>
                <p:cNvSpPr>
                  <a:spLocks noChangeShapeType="1"/>
                </p:cNvSpPr>
                <p:nvPr/>
              </p:nvSpPr>
              <p:spPr bwMode="auto">
                <a:xfrm>
                  <a:off x="4544" y="834"/>
                  <a:ext cx="4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9" name="Rectangle 136"/>
                <p:cNvSpPr>
                  <a:spLocks noChangeArrowheads="1"/>
                </p:cNvSpPr>
                <p:nvPr/>
              </p:nvSpPr>
              <p:spPr bwMode="auto">
                <a:xfrm>
                  <a:off x="5037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0" name="Line 137"/>
                <p:cNvSpPr>
                  <a:spLocks noChangeShapeType="1"/>
                </p:cNvSpPr>
                <p:nvPr/>
              </p:nvSpPr>
              <p:spPr bwMode="auto">
                <a:xfrm>
                  <a:off x="5037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1" name="Line 138"/>
                <p:cNvSpPr>
                  <a:spLocks noChangeShapeType="1"/>
                </p:cNvSpPr>
                <p:nvPr/>
              </p:nvSpPr>
              <p:spPr bwMode="auto">
                <a:xfrm>
                  <a:off x="5037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2" name="Rectangle 139"/>
                <p:cNvSpPr>
                  <a:spLocks noChangeArrowheads="1"/>
                </p:cNvSpPr>
                <p:nvPr/>
              </p:nvSpPr>
              <p:spPr bwMode="auto">
                <a:xfrm>
                  <a:off x="5040" y="834"/>
                  <a:ext cx="60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3" name="Line 140"/>
                <p:cNvSpPr>
                  <a:spLocks noChangeShapeType="1"/>
                </p:cNvSpPr>
                <p:nvPr/>
              </p:nvSpPr>
              <p:spPr bwMode="auto">
                <a:xfrm>
                  <a:off x="5040" y="834"/>
                  <a:ext cx="60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4" name="Rectangle 141"/>
                <p:cNvSpPr>
                  <a:spLocks noChangeArrowheads="1"/>
                </p:cNvSpPr>
                <p:nvPr/>
              </p:nvSpPr>
              <p:spPr bwMode="auto">
                <a:xfrm>
                  <a:off x="5643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5" name="Line 142"/>
                <p:cNvSpPr>
                  <a:spLocks noChangeShapeType="1"/>
                </p:cNvSpPr>
                <p:nvPr/>
              </p:nvSpPr>
              <p:spPr bwMode="auto">
                <a:xfrm>
                  <a:off x="5643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6" name="Line 143"/>
                <p:cNvSpPr>
                  <a:spLocks noChangeShapeType="1"/>
                </p:cNvSpPr>
                <p:nvPr/>
              </p:nvSpPr>
              <p:spPr bwMode="auto">
                <a:xfrm>
                  <a:off x="5643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7" name="Rectangle 144"/>
                <p:cNvSpPr>
                  <a:spLocks noChangeArrowheads="1"/>
                </p:cNvSpPr>
                <p:nvPr/>
              </p:nvSpPr>
              <p:spPr bwMode="auto">
                <a:xfrm>
                  <a:off x="5643" y="834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8" name="Line 145"/>
                <p:cNvSpPr>
                  <a:spLocks noChangeShapeType="1"/>
                </p:cNvSpPr>
                <p:nvPr/>
              </p:nvSpPr>
              <p:spPr bwMode="auto">
                <a:xfrm>
                  <a:off x="5643" y="834"/>
                  <a:ext cx="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9" name="Line 146"/>
                <p:cNvSpPr>
                  <a:spLocks noChangeShapeType="1"/>
                </p:cNvSpPr>
                <p:nvPr/>
              </p:nvSpPr>
              <p:spPr bwMode="auto">
                <a:xfrm>
                  <a:off x="5643" y="83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0" name="Rectangle 147"/>
                <p:cNvSpPr>
                  <a:spLocks noChangeArrowheads="1"/>
                </p:cNvSpPr>
                <p:nvPr/>
              </p:nvSpPr>
              <p:spPr bwMode="auto">
                <a:xfrm>
                  <a:off x="-12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1" name="Line 148"/>
                <p:cNvSpPr>
                  <a:spLocks noChangeShapeType="1"/>
                </p:cNvSpPr>
                <p:nvPr/>
              </p:nvSpPr>
              <p:spPr bwMode="auto">
                <a:xfrm>
                  <a:off x="-12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2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6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3" name="Line 150"/>
                <p:cNvSpPr>
                  <a:spLocks noChangeShapeType="1"/>
                </p:cNvSpPr>
                <p:nvPr/>
              </p:nvSpPr>
              <p:spPr bwMode="auto">
                <a:xfrm>
                  <a:off x="186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013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5" name="Line 152"/>
                <p:cNvSpPr>
                  <a:spLocks noChangeShapeType="1"/>
                </p:cNvSpPr>
                <p:nvPr/>
              </p:nvSpPr>
              <p:spPr bwMode="auto">
                <a:xfrm>
                  <a:off x="1013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6" name="Rectangle 153"/>
                <p:cNvSpPr>
                  <a:spLocks noChangeArrowheads="1"/>
                </p:cNvSpPr>
                <p:nvPr/>
              </p:nvSpPr>
              <p:spPr bwMode="auto">
                <a:xfrm>
                  <a:off x="1454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7" name="Line 154"/>
                <p:cNvSpPr>
                  <a:spLocks noChangeShapeType="1"/>
                </p:cNvSpPr>
                <p:nvPr/>
              </p:nvSpPr>
              <p:spPr bwMode="auto">
                <a:xfrm>
                  <a:off x="1454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8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95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9" name="Line 156"/>
                <p:cNvSpPr>
                  <a:spLocks noChangeShapeType="1"/>
                </p:cNvSpPr>
                <p:nvPr/>
              </p:nvSpPr>
              <p:spPr bwMode="auto">
                <a:xfrm>
                  <a:off x="1895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0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01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1" name="Line 158"/>
                <p:cNvSpPr>
                  <a:spLocks noChangeShapeType="1"/>
                </p:cNvSpPr>
                <p:nvPr/>
              </p:nvSpPr>
              <p:spPr bwMode="auto">
                <a:xfrm>
                  <a:off x="2501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273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3" name="Line 160"/>
                <p:cNvSpPr>
                  <a:spLocks noChangeShapeType="1"/>
                </p:cNvSpPr>
                <p:nvPr/>
              </p:nvSpPr>
              <p:spPr bwMode="auto">
                <a:xfrm>
                  <a:off x="3273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4" name="Rectangle 161"/>
                <p:cNvSpPr>
                  <a:spLocks noChangeArrowheads="1"/>
                </p:cNvSpPr>
                <p:nvPr/>
              </p:nvSpPr>
              <p:spPr bwMode="auto">
                <a:xfrm>
                  <a:off x="3769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5" name="Line 162"/>
                <p:cNvSpPr>
                  <a:spLocks noChangeShapeType="1"/>
                </p:cNvSpPr>
                <p:nvPr/>
              </p:nvSpPr>
              <p:spPr bwMode="auto">
                <a:xfrm>
                  <a:off x="3769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6" name="Rectangle 163"/>
                <p:cNvSpPr>
                  <a:spLocks noChangeArrowheads="1"/>
                </p:cNvSpPr>
                <p:nvPr/>
              </p:nvSpPr>
              <p:spPr bwMode="auto">
                <a:xfrm>
                  <a:off x="4155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7" name="Line 164"/>
                <p:cNvSpPr>
                  <a:spLocks noChangeShapeType="1"/>
                </p:cNvSpPr>
                <p:nvPr/>
              </p:nvSpPr>
              <p:spPr bwMode="auto">
                <a:xfrm>
                  <a:off x="4155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8" name="Rectangle 165"/>
                <p:cNvSpPr>
                  <a:spLocks noChangeArrowheads="1"/>
                </p:cNvSpPr>
                <p:nvPr/>
              </p:nvSpPr>
              <p:spPr bwMode="auto">
                <a:xfrm>
                  <a:off x="4541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9" name="Line 166"/>
                <p:cNvSpPr>
                  <a:spLocks noChangeShapeType="1"/>
                </p:cNvSpPr>
                <p:nvPr/>
              </p:nvSpPr>
              <p:spPr bwMode="auto">
                <a:xfrm>
                  <a:off x="4541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0" name="Rectangle 167"/>
                <p:cNvSpPr>
                  <a:spLocks noChangeArrowheads="1"/>
                </p:cNvSpPr>
                <p:nvPr/>
              </p:nvSpPr>
              <p:spPr bwMode="auto">
                <a:xfrm>
                  <a:off x="5037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1" name="Line 168"/>
                <p:cNvSpPr>
                  <a:spLocks noChangeShapeType="1"/>
                </p:cNvSpPr>
                <p:nvPr/>
              </p:nvSpPr>
              <p:spPr bwMode="auto">
                <a:xfrm>
                  <a:off x="5037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2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43" y="838"/>
                  <a:ext cx="3" cy="3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3" name="Line 170"/>
                <p:cNvSpPr>
                  <a:spLocks noChangeShapeType="1"/>
                </p:cNvSpPr>
                <p:nvPr/>
              </p:nvSpPr>
              <p:spPr bwMode="auto">
                <a:xfrm>
                  <a:off x="5643" y="8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4" name="Rectangle 171"/>
                <p:cNvSpPr>
                  <a:spLocks noChangeArrowheads="1"/>
                </p:cNvSpPr>
                <p:nvPr/>
              </p:nvSpPr>
              <p:spPr bwMode="auto">
                <a:xfrm>
                  <a:off x="23" y="1154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35" name="Rectangle 172"/>
                <p:cNvSpPr>
                  <a:spLocks noChangeArrowheads="1"/>
                </p:cNvSpPr>
                <p:nvPr/>
              </p:nvSpPr>
              <p:spPr bwMode="auto">
                <a:xfrm>
                  <a:off x="23" y="1258"/>
                  <a:ext cx="11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36" name="Rectangle 173"/>
                <p:cNvSpPr>
                  <a:spLocks noChangeArrowheads="1"/>
                </p:cNvSpPr>
                <p:nvPr/>
              </p:nvSpPr>
              <p:spPr bwMode="auto">
                <a:xfrm>
                  <a:off x="96" y="1258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37" name="Rectangle 174"/>
                <p:cNvSpPr>
                  <a:spLocks noChangeArrowheads="1"/>
                </p:cNvSpPr>
                <p:nvPr/>
              </p:nvSpPr>
              <p:spPr bwMode="auto">
                <a:xfrm>
                  <a:off x="221" y="1154"/>
                  <a:ext cx="14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38" name="Rectangle 175"/>
                <p:cNvSpPr>
                  <a:spLocks noChangeArrowheads="1"/>
                </p:cNvSpPr>
                <p:nvPr/>
              </p:nvSpPr>
              <p:spPr bwMode="auto">
                <a:xfrm>
                  <a:off x="323" y="1154"/>
                  <a:ext cx="43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 Saiful Gani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39" name="Rectangle 176"/>
                <p:cNvSpPr>
                  <a:spLocks noChangeArrowheads="1"/>
                </p:cNvSpPr>
                <p:nvPr/>
              </p:nvSpPr>
              <p:spPr bwMode="auto">
                <a:xfrm>
                  <a:off x="696" y="1154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0" name="Rectangle 177"/>
                <p:cNvSpPr>
                  <a:spLocks noChangeArrowheads="1"/>
                </p:cNvSpPr>
                <p:nvPr/>
              </p:nvSpPr>
              <p:spPr bwMode="auto">
                <a:xfrm>
                  <a:off x="221" y="1259"/>
                  <a:ext cx="384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Asst.Teacher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1" name="Rectangle 178"/>
                <p:cNvSpPr>
                  <a:spLocks noChangeArrowheads="1"/>
                </p:cNvSpPr>
                <p:nvPr/>
              </p:nvSpPr>
              <p:spPr bwMode="auto">
                <a:xfrm>
                  <a:off x="558" y="1259"/>
                  <a:ext cx="288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Computer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2" name="Rectangle 179"/>
                <p:cNvSpPr>
                  <a:spLocks noChangeArrowheads="1"/>
                </p:cNvSpPr>
                <p:nvPr/>
              </p:nvSpPr>
              <p:spPr bwMode="auto">
                <a:xfrm>
                  <a:off x="802" y="1259"/>
                  <a:ext cx="42" cy="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3" name="Rectangle 180"/>
                <p:cNvSpPr>
                  <a:spLocks noChangeArrowheads="1"/>
                </p:cNvSpPr>
                <p:nvPr/>
              </p:nvSpPr>
              <p:spPr bwMode="auto">
                <a:xfrm>
                  <a:off x="221" y="1345"/>
                  <a:ext cx="325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Index 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4" name="Rectangle 181"/>
                <p:cNvSpPr>
                  <a:spLocks noChangeArrowheads="1"/>
                </p:cNvSpPr>
                <p:nvPr/>
              </p:nvSpPr>
              <p:spPr bwMode="auto">
                <a:xfrm>
                  <a:off x="497" y="1345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5" name="Rectangle 182"/>
                <p:cNvSpPr>
                  <a:spLocks noChangeArrowheads="1"/>
                </p:cNvSpPr>
                <p:nvPr/>
              </p:nvSpPr>
              <p:spPr bwMode="auto">
                <a:xfrm>
                  <a:off x="521" y="1345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6" name="Rectangle 183"/>
                <p:cNvSpPr>
                  <a:spLocks noChangeArrowheads="1"/>
                </p:cNvSpPr>
                <p:nvPr/>
              </p:nvSpPr>
              <p:spPr bwMode="auto">
                <a:xfrm>
                  <a:off x="539" y="1345"/>
                  <a:ext cx="30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2013128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7" name="Rectangle 184"/>
                <p:cNvSpPr>
                  <a:spLocks noChangeArrowheads="1"/>
                </p:cNvSpPr>
                <p:nvPr/>
              </p:nvSpPr>
              <p:spPr bwMode="auto">
                <a:xfrm>
                  <a:off x="796" y="1345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8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1" y="1449"/>
                  <a:ext cx="345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Date Of Birth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49" name="Rectangle 186"/>
                <p:cNvSpPr>
                  <a:spLocks noChangeArrowheads="1"/>
                </p:cNvSpPr>
                <p:nvPr/>
              </p:nvSpPr>
              <p:spPr bwMode="auto">
                <a:xfrm>
                  <a:off x="524" y="1449"/>
                  <a:ext cx="43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0" name="Rectangle 187"/>
                <p:cNvSpPr>
                  <a:spLocks noChangeArrowheads="1"/>
                </p:cNvSpPr>
                <p:nvPr/>
              </p:nvSpPr>
              <p:spPr bwMode="auto">
                <a:xfrm>
                  <a:off x="542" y="1449"/>
                  <a:ext cx="3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56" y="1449"/>
                  <a:ext cx="287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05/03/1971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2" name="Rectangle 189"/>
                <p:cNvSpPr>
                  <a:spLocks noChangeArrowheads="1"/>
                </p:cNvSpPr>
                <p:nvPr/>
              </p:nvSpPr>
              <p:spPr bwMode="auto">
                <a:xfrm>
                  <a:off x="807" y="1449"/>
                  <a:ext cx="38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3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48" y="1154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4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48" y="1258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5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48" y="1362"/>
                  <a:ext cx="3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08/02/2004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6" name="Rectangle 193"/>
                <p:cNvSpPr>
                  <a:spLocks noChangeArrowheads="1"/>
                </p:cNvSpPr>
                <p:nvPr/>
              </p:nvSpPr>
              <p:spPr bwMode="auto">
                <a:xfrm>
                  <a:off x="1383" y="1362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7" name="Rectangle 194"/>
                <p:cNvSpPr>
                  <a:spLocks noChangeArrowheads="1"/>
                </p:cNvSpPr>
                <p:nvPr/>
              </p:nvSpPr>
              <p:spPr bwMode="auto">
                <a:xfrm>
                  <a:off x="1489" y="1154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8" name="Rectangle 195"/>
                <p:cNvSpPr>
                  <a:spLocks noChangeArrowheads="1"/>
                </p:cNvSpPr>
                <p:nvPr/>
              </p:nvSpPr>
              <p:spPr bwMode="auto">
                <a:xfrm>
                  <a:off x="1489" y="1258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59" name="Rectangle 196"/>
                <p:cNvSpPr>
                  <a:spLocks noChangeArrowheads="1"/>
                </p:cNvSpPr>
                <p:nvPr/>
              </p:nvSpPr>
              <p:spPr bwMode="auto">
                <a:xfrm>
                  <a:off x="1489" y="1362"/>
                  <a:ext cx="3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08/02/2004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0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24" y="1362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1" name="Rectangle 198"/>
                <p:cNvSpPr>
                  <a:spLocks noChangeArrowheads="1"/>
                </p:cNvSpPr>
                <p:nvPr/>
              </p:nvSpPr>
              <p:spPr bwMode="auto">
                <a:xfrm>
                  <a:off x="1930" y="1154"/>
                  <a:ext cx="170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SSC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2" name="Rectangle 199"/>
                <p:cNvSpPr>
                  <a:spLocks noChangeArrowheads="1"/>
                </p:cNvSpPr>
                <p:nvPr/>
              </p:nvSpPr>
              <p:spPr bwMode="auto">
                <a:xfrm>
                  <a:off x="2061" y="1154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3" name="Rectangle 200"/>
                <p:cNvSpPr>
                  <a:spLocks noChangeArrowheads="1"/>
                </p:cNvSpPr>
                <p:nvPr/>
              </p:nvSpPr>
              <p:spPr bwMode="auto">
                <a:xfrm>
                  <a:off x="2085" y="1154"/>
                  <a:ext cx="7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4" name="Rectangle 201"/>
                <p:cNvSpPr>
                  <a:spLocks noChangeArrowheads="1"/>
                </p:cNvSpPr>
                <p:nvPr/>
              </p:nvSpPr>
              <p:spPr bwMode="auto">
                <a:xfrm>
                  <a:off x="2122" y="1140"/>
                  <a:ext cx="73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5" name="Rectangle 202"/>
                <p:cNvSpPr>
                  <a:spLocks noChangeArrowheads="1"/>
                </p:cNvSpPr>
                <p:nvPr/>
              </p:nvSpPr>
              <p:spPr bwMode="auto">
                <a:xfrm>
                  <a:off x="2171" y="1154"/>
                  <a:ext cx="7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6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08" y="1154"/>
                  <a:ext cx="5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67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32" y="1154"/>
                  <a:ext cx="51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" name="Rectangle 206"/>
              <p:cNvSpPr>
                <a:spLocks noChangeArrowheads="1"/>
              </p:cNvSpPr>
              <p:nvPr/>
            </p:nvSpPr>
            <p:spPr bwMode="auto">
              <a:xfrm>
                <a:off x="2251" y="1154"/>
                <a:ext cx="26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1986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207"/>
              <p:cNvSpPr>
                <a:spLocks noChangeArrowheads="1"/>
              </p:cNvSpPr>
              <p:nvPr/>
            </p:nvSpPr>
            <p:spPr bwMode="auto">
              <a:xfrm>
                <a:off x="2471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208"/>
              <p:cNvSpPr>
                <a:spLocks noChangeArrowheads="1"/>
              </p:cNvSpPr>
              <p:nvPr/>
            </p:nvSpPr>
            <p:spPr bwMode="auto">
              <a:xfrm>
                <a:off x="1930" y="1258"/>
                <a:ext cx="18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HSC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209"/>
              <p:cNvSpPr>
                <a:spLocks noChangeArrowheads="1"/>
              </p:cNvSpPr>
              <p:nvPr/>
            </p:nvSpPr>
            <p:spPr bwMode="auto">
              <a:xfrm>
                <a:off x="2073" y="1258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210"/>
              <p:cNvSpPr>
                <a:spLocks noChangeArrowheads="1"/>
              </p:cNvSpPr>
              <p:nvPr/>
            </p:nvSpPr>
            <p:spPr bwMode="auto">
              <a:xfrm>
                <a:off x="2097" y="125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211"/>
              <p:cNvSpPr>
                <a:spLocks noChangeArrowheads="1"/>
              </p:cNvSpPr>
              <p:nvPr/>
            </p:nvSpPr>
            <p:spPr bwMode="auto">
              <a:xfrm>
                <a:off x="2116" y="1258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212"/>
              <p:cNvSpPr>
                <a:spLocks noChangeArrowheads="1"/>
              </p:cNvSpPr>
              <p:nvPr/>
            </p:nvSpPr>
            <p:spPr bwMode="auto">
              <a:xfrm>
                <a:off x="2152" y="1244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213"/>
              <p:cNvSpPr>
                <a:spLocks noChangeArrowheads="1"/>
              </p:cNvSpPr>
              <p:nvPr/>
            </p:nvSpPr>
            <p:spPr bwMode="auto">
              <a:xfrm>
                <a:off x="2193" y="1258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4"/>
              <p:cNvSpPr>
                <a:spLocks noChangeArrowheads="1"/>
              </p:cNvSpPr>
              <p:nvPr/>
            </p:nvSpPr>
            <p:spPr bwMode="auto">
              <a:xfrm>
                <a:off x="2230" y="1258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15"/>
              <p:cNvSpPr>
                <a:spLocks noChangeArrowheads="1"/>
              </p:cNvSpPr>
              <p:nvPr/>
            </p:nvSpPr>
            <p:spPr bwMode="auto">
              <a:xfrm>
                <a:off x="2254" y="125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216"/>
              <p:cNvSpPr>
                <a:spLocks noChangeArrowheads="1"/>
              </p:cNvSpPr>
              <p:nvPr/>
            </p:nvSpPr>
            <p:spPr bwMode="auto">
              <a:xfrm>
                <a:off x="2273" y="1258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217"/>
              <p:cNvSpPr>
                <a:spLocks noChangeArrowheads="1"/>
              </p:cNvSpPr>
              <p:nvPr/>
            </p:nvSpPr>
            <p:spPr bwMode="auto">
              <a:xfrm>
                <a:off x="2420" y="125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218"/>
              <p:cNvSpPr>
                <a:spLocks noChangeArrowheads="1"/>
              </p:cNvSpPr>
              <p:nvPr/>
            </p:nvSpPr>
            <p:spPr bwMode="auto">
              <a:xfrm>
                <a:off x="1930" y="1363"/>
                <a:ext cx="28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B.A pass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219"/>
              <p:cNvSpPr>
                <a:spLocks noChangeArrowheads="1"/>
              </p:cNvSpPr>
              <p:nvPr/>
            </p:nvSpPr>
            <p:spPr bwMode="auto">
              <a:xfrm>
                <a:off x="2174" y="1363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220"/>
              <p:cNvSpPr>
                <a:spLocks noChangeArrowheads="1"/>
              </p:cNvSpPr>
              <p:nvPr/>
            </p:nvSpPr>
            <p:spPr bwMode="auto">
              <a:xfrm>
                <a:off x="2195" y="1363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21"/>
              <p:cNvSpPr>
                <a:spLocks noChangeArrowheads="1"/>
              </p:cNvSpPr>
              <p:nvPr/>
            </p:nvSpPr>
            <p:spPr bwMode="auto">
              <a:xfrm>
                <a:off x="2212" y="1363"/>
                <a:ext cx="65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22"/>
              <p:cNvSpPr>
                <a:spLocks noChangeArrowheads="1"/>
              </p:cNvSpPr>
              <p:nvPr/>
            </p:nvSpPr>
            <p:spPr bwMode="auto">
              <a:xfrm>
                <a:off x="2246" y="1352"/>
                <a:ext cx="6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3"/>
              <p:cNvSpPr>
                <a:spLocks noChangeArrowheads="1"/>
              </p:cNvSpPr>
              <p:nvPr/>
            </p:nvSpPr>
            <p:spPr bwMode="auto">
              <a:xfrm>
                <a:off x="2288" y="1363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24"/>
              <p:cNvSpPr>
                <a:spLocks noChangeArrowheads="1"/>
              </p:cNvSpPr>
              <p:nvPr/>
            </p:nvSpPr>
            <p:spPr bwMode="auto">
              <a:xfrm>
                <a:off x="2306" y="1363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25"/>
              <p:cNvSpPr>
                <a:spLocks noChangeArrowheads="1"/>
              </p:cNvSpPr>
              <p:nvPr/>
            </p:nvSpPr>
            <p:spPr bwMode="auto">
              <a:xfrm>
                <a:off x="2327" y="1363"/>
                <a:ext cx="17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26"/>
              <p:cNvSpPr>
                <a:spLocks noChangeArrowheads="1"/>
              </p:cNvSpPr>
              <p:nvPr/>
            </p:nvSpPr>
            <p:spPr bwMode="auto">
              <a:xfrm>
                <a:off x="2462" y="1363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27"/>
              <p:cNvSpPr>
                <a:spLocks noChangeArrowheads="1"/>
              </p:cNvSpPr>
              <p:nvPr/>
            </p:nvSpPr>
            <p:spPr bwMode="auto">
              <a:xfrm>
                <a:off x="1930" y="1458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Coputre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8"/>
              <p:cNvSpPr>
                <a:spLocks noChangeArrowheads="1"/>
              </p:cNvSpPr>
              <p:nvPr/>
            </p:nvSpPr>
            <p:spPr bwMode="auto">
              <a:xfrm>
                <a:off x="2164" y="1458"/>
                <a:ext cx="65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29"/>
              <p:cNvSpPr>
                <a:spLocks noChangeArrowheads="1"/>
              </p:cNvSpPr>
              <p:nvPr/>
            </p:nvSpPr>
            <p:spPr bwMode="auto">
              <a:xfrm>
                <a:off x="2198" y="1458"/>
                <a:ext cx="28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Diploma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30"/>
              <p:cNvSpPr>
                <a:spLocks noChangeArrowheads="1"/>
              </p:cNvSpPr>
              <p:nvPr/>
            </p:nvSpPr>
            <p:spPr bwMode="auto">
              <a:xfrm>
                <a:off x="2433" y="1458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31"/>
              <p:cNvSpPr>
                <a:spLocks noChangeArrowheads="1"/>
              </p:cNvSpPr>
              <p:nvPr/>
            </p:nvSpPr>
            <p:spPr bwMode="auto">
              <a:xfrm>
                <a:off x="2454" y="1458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" name="Rectangle 232"/>
              <p:cNvSpPr>
                <a:spLocks noChangeArrowheads="1"/>
              </p:cNvSpPr>
              <p:nvPr/>
            </p:nvSpPr>
            <p:spPr bwMode="auto">
              <a:xfrm>
                <a:off x="1930" y="1553"/>
                <a:ext cx="73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" name="Rectangle 233"/>
              <p:cNvSpPr>
                <a:spLocks noChangeArrowheads="1"/>
              </p:cNvSpPr>
              <p:nvPr/>
            </p:nvSpPr>
            <p:spPr bwMode="auto">
              <a:xfrm>
                <a:off x="1973" y="1553"/>
                <a:ext cx="58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5" name="Rectangle 234"/>
              <p:cNvSpPr>
                <a:spLocks noChangeArrowheads="1"/>
              </p:cNvSpPr>
              <p:nvPr/>
            </p:nvSpPr>
            <p:spPr bwMode="auto">
              <a:xfrm>
                <a:off x="2005" y="1553"/>
                <a:ext cx="48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6" name="Rectangle 235"/>
              <p:cNvSpPr>
                <a:spLocks noChangeArrowheads="1"/>
              </p:cNvSpPr>
              <p:nvPr/>
            </p:nvSpPr>
            <p:spPr bwMode="auto">
              <a:xfrm>
                <a:off x="2024" y="1553"/>
                <a:ext cx="42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7" name="Rectangle 236"/>
              <p:cNvSpPr>
                <a:spLocks noChangeArrowheads="1"/>
              </p:cNvSpPr>
              <p:nvPr/>
            </p:nvSpPr>
            <p:spPr bwMode="auto">
              <a:xfrm>
                <a:off x="2040" y="1553"/>
                <a:ext cx="59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8" name="Rectangle 237"/>
              <p:cNvSpPr>
                <a:spLocks noChangeArrowheads="1"/>
              </p:cNvSpPr>
              <p:nvPr/>
            </p:nvSpPr>
            <p:spPr bwMode="auto">
              <a:xfrm>
                <a:off x="2071" y="1553"/>
                <a:ext cx="125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9" name="Rectangle 238"/>
              <p:cNvSpPr>
                <a:spLocks noChangeArrowheads="1"/>
              </p:cNvSpPr>
              <p:nvPr/>
            </p:nvSpPr>
            <p:spPr bwMode="auto">
              <a:xfrm>
                <a:off x="2163" y="1553"/>
                <a:ext cx="42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0" name="Rectangle 239"/>
              <p:cNvSpPr>
                <a:spLocks noChangeArrowheads="1"/>
              </p:cNvSpPr>
              <p:nvPr/>
            </p:nvSpPr>
            <p:spPr bwMode="auto">
              <a:xfrm>
                <a:off x="1930" y="1639"/>
                <a:ext cx="19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B.Ed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" name="Rectangle 240"/>
              <p:cNvSpPr>
                <a:spLocks noChangeArrowheads="1"/>
              </p:cNvSpPr>
              <p:nvPr/>
            </p:nvSpPr>
            <p:spPr bwMode="auto">
              <a:xfrm>
                <a:off x="2078" y="1639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" name="Rectangle 241"/>
              <p:cNvSpPr>
                <a:spLocks noChangeArrowheads="1"/>
              </p:cNvSpPr>
              <p:nvPr/>
            </p:nvSpPr>
            <p:spPr bwMode="auto">
              <a:xfrm>
                <a:off x="2102" y="1639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3" name="Rectangle 242"/>
              <p:cNvSpPr>
                <a:spLocks noChangeArrowheads="1"/>
              </p:cNvSpPr>
              <p:nvPr/>
            </p:nvSpPr>
            <p:spPr bwMode="auto">
              <a:xfrm>
                <a:off x="2139" y="1624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4" name="Rectangle 243"/>
              <p:cNvSpPr>
                <a:spLocks noChangeArrowheads="1"/>
              </p:cNvSpPr>
              <p:nvPr/>
            </p:nvSpPr>
            <p:spPr bwMode="auto">
              <a:xfrm>
                <a:off x="2189" y="1639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5" name="Rectangle 244"/>
              <p:cNvSpPr>
                <a:spLocks noChangeArrowheads="1"/>
              </p:cNvSpPr>
              <p:nvPr/>
            </p:nvSpPr>
            <p:spPr bwMode="auto">
              <a:xfrm>
                <a:off x="2213" y="1639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6" name="Rectangle 245"/>
              <p:cNvSpPr>
                <a:spLocks noChangeArrowheads="1"/>
              </p:cNvSpPr>
              <p:nvPr/>
            </p:nvSpPr>
            <p:spPr bwMode="auto">
              <a:xfrm>
                <a:off x="2360" y="163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7" name="Rectangle 246"/>
              <p:cNvSpPr>
                <a:spLocks noChangeArrowheads="1"/>
              </p:cNvSpPr>
              <p:nvPr/>
            </p:nvSpPr>
            <p:spPr bwMode="auto">
              <a:xfrm>
                <a:off x="1930" y="174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8" name="Rectangle 247"/>
              <p:cNvSpPr>
                <a:spLocks noChangeArrowheads="1"/>
              </p:cNvSpPr>
              <p:nvPr/>
            </p:nvSpPr>
            <p:spPr bwMode="auto">
              <a:xfrm>
                <a:off x="2536" y="1154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Vill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9" name="Rectangle 248"/>
              <p:cNvSpPr>
                <a:spLocks noChangeArrowheads="1"/>
              </p:cNvSpPr>
              <p:nvPr/>
            </p:nvSpPr>
            <p:spPr bwMode="auto">
              <a:xfrm>
                <a:off x="2651" y="115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0" name="Rectangle 249"/>
              <p:cNvSpPr>
                <a:spLocks noChangeArrowheads="1"/>
              </p:cNvSpPr>
              <p:nvPr/>
            </p:nvSpPr>
            <p:spPr bwMode="auto">
              <a:xfrm>
                <a:off x="2675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1" name="Rectangle 250"/>
              <p:cNvSpPr>
                <a:spLocks noChangeArrowheads="1"/>
              </p:cNvSpPr>
              <p:nvPr/>
            </p:nvSpPr>
            <p:spPr bwMode="auto">
              <a:xfrm>
                <a:off x="2693" y="1154"/>
                <a:ext cx="2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Debpur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2" name="Rectangle 251"/>
              <p:cNvSpPr>
                <a:spLocks noChangeArrowheads="1"/>
              </p:cNvSpPr>
              <p:nvPr/>
            </p:nvSpPr>
            <p:spPr bwMode="auto">
              <a:xfrm>
                <a:off x="2914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3" name="Rectangle 252"/>
              <p:cNvSpPr>
                <a:spLocks noChangeArrowheads="1"/>
              </p:cNvSpPr>
              <p:nvPr/>
            </p:nvSpPr>
            <p:spPr bwMode="auto">
              <a:xfrm>
                <a:off x="2536" y="1259"/>
                <a:ext cx="13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4" name="Rectangle 253"/>
              <p:cNvSpPr>
                <a:spLocks noChangeArrowheads="1"/>
              </p:cNvSpPr>
              <p:nvPr/>
            </p:nvSpPr>
            <p:spPr bwMode="auto">
              <a:xfrm>
                <a:off x="2640" y="1259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5" name="Rectangle 254"/>
              <p:cNvSpPr>
                <a:spLocks noChangeArrowheads="1"/>
              </p:cNvSpPr>
              <p:nvPr/>
            </p:nvSpPr>
            <p:spPr bwMode="auto">
              <a:xfrm>
                <a:off x="2661" y="1259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6" name="Rectangle 255"/>
              <p:cNvSpPr>
                <a:spLocks noChangeArrowheads="1"/>
              </p:cNvSpPr>
              <p:nvPr/>
            </p:nvSpPr>
            <p:spPr bwMode="auto">
              <a:xfrm>
                <a:off x="2678" y="1259"/>
                <a:ext cx="245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Debpur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7" name="Rectangle 256"/>
              <p:cNvSpPr>
                <a:spLocks noChangeArrowheads="1"/>
              </p:cNvSpPr>
              <p:nvPr/>
            </p:nvSpPr>
            <p:spPr bwMode="auto">
              <a:xfrm>
                <a:off x="2880" y="1259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8" name="Rectangle 257"/>
              <p:cNvSpPr>
                <a:spLocks noChangeArrowheads="1"/>
              </p:cNvSpPr>
              <p:nvPr/>
            </p:nvSpPr>
            <p:spPr bwMode="auto">
              <a:xfrm>
                <a:off x="2536" y="1353"/>
                <a:ext cx="13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9" name="Rectangle 258"/>
              <p:cNvSpPr>
                <a:spLocks noChangeArrowheads="1"/>
              </p:cNvSpPr>
              <p:nvPr/>
            </p:nvSpPr>
            <p:spPr bwMode="auto">
              <a:xfrm>
                <a:off x="2637" y="1353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0" name="Rectangle 259"/>
              <p:cNvSpPr>
                <a:spLocks noChangeArrowheads="1"/>
              </p:cNvSpPr>
              <p:nvPr/>
            </p:nvSpPr>
            <p:spPr bwMode="auto">
              <a:xfrm>
                <a:off x="2661" y="1353"/>
                <a:ext cx="53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 Sader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1" name="Rectangle 260"/>
              <p:cNvSpPr>
                <a:spLocks noChangeArrowheads="1"/>
              </p:cNvSpPr>
              <p:nvPr/>
            </p:nvSpPr>
            <p:spPr bwMode="auto">
              <a:xfrm>
                <a:off x="3136" y="135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2" name="Rectangle 261"/>
              <p:cNvSpPr>
                <a:spLocks noChangeArrowheads="1"/>
              </p:cNvSpPr>
              <p:nvPr/>
            </p:nvSpPr>
            <p:spPr bwMode="auto">
              <a:xfrm>
                <a:off x="3155" y="135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3" name="Rectangle 262"/>
              <p:cNvSpPr>
                <a:spLocks noChangeArrowheads="1"/>
              </p:cNvSpPr>
              <p:nvPr/>
            </p:nvSpPr>
            <p:spPr bwMode="auto">
              <a:xfrm>
                <a:off x="2536" y="1457"/>
                <a:ext cx="1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Zilla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4" name="Rectangle 263"/>
              <p:cNvSpPr>
                <a:spLocks noChangeArrowheads="1"/>
              </p:cNvSpPr>
              <p:nvPr/>
            </p:nvSpPr>
            <p:spPr bwMode="auto">
              <a:xfrm>
                <a:off x="2674" y="145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5" name="Rectangle 264"/>
              <p:cNvSpPr>
                <a:spLocks noChangeArrowheads="1"/>
              </p:cNvSpPr>
              <p:nvPr/>
            </p:nvSpPr>
            <p:spPr bwMode="auto">
              <a:xfrm>
                <a:off x="2698" y="1457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6" name="Rectangle 265"/>
              <p:cNvSpPr>
                <a:spLocks noChangeArrowheads="1"/>
              </p:cNvSpPr>
              <p:nvPr/>
            </p:nvSpPr>
            <p:spPr bwMode="auto">
              <a:xfrm>
                <a:off x="2989" y="145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7" name="Rectangle 266"/>
              <p:cNvSpPr>
                <a:spLocks noChangeArrowheads="1"/>
              </p:cNvSpPr>
              <p:nvPr/>
            </p:nvSpPr>
            <p:spPr bwMode="auto">
              <a:xfrm>
                <a:off x="3308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8" name="Rectangle 267"/>
              <p:cNvSpPr>
                <a:spLocks noChangeArrowheads="1"/>
              </p:cNvSpPr>
              <p:nvPr/>
            </p:nvSpPr>
            <p:spPr bwMode="auto">
              <a:xfrm>
                <a:off x="3308" y="125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9" name="Rectangle 268"/>
              <p:cNvSpPr>
                <a:spLocks noChangeArrowheads="1"/>
              </p:cNvSpPr>
              <p:nvPr/>
            </p:nvSpPr>
            <p:spPr bwMode="auto">
              <a:xfrm>
                <a:off x="3308" y="1362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01/11/2004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0" name="Rectangle 269"/>
              <p:cNvSpPr>
                <a:spLocks noChangeArrowheads="1"/>
              </p:cNvSpPr>
              <p:nvPr/>
            </p:nvSpPr>
            <p:spPr bwMode="auto">
              <a:xfrm>
                <a:off x="3643" y="136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1" name="Rectangle 270"/>
              <p:cNvSpPr>
                <a:spLocks noChangeArrowheads="1"/>
              </p:cNvSpPr>
              <p:nvPr/>
            </p:nvSpPr>
            <p:spPr bwMode="auto">
              <a:xfrm>
                <a:off x="3804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2" name="Rectangle 271"/>
              <p:cNvSpPr>
                <a:spLocks noChangeArrowheads="1"/>
              </p:cNvSpPr>
              <p:nvPr/>
            </p:nvSpPr>
            <p:spPr bwMode="auto">
              <a:xfrm>
                <a:off x="3804" y="125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3" name="Rectangle 272"/>
              <p:cNvSpPr>
                <a:spLocks noChangeArrowheads="1"/>
              </p:cNvSpPr>
              <p:nvPr/>
            </p:nvSpPr>
            <p:spPr bwMode="auto">
              <a:xfrm>
                <a:off x="3804" y="1362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4" name="Rectangle 273"/>
              <p:cNvSpPr>
                <a:spLocks noChangeArrowheads="1"/>
              </p:cNvSpPr>
              <p:nvPr/>
            </p:nvSpPr>
            <p:spPr bwMode="auto">
              <a:xfrm>
                <a:off x="3877" y="136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5" name="Rectangle 274"/>
              <p:cNvSpPr>
                <a:spLocks noChangeArrowheads="1"/>
              </p:cNvSpPr>
              <p:nvPr/>
            </p:nvSpPr>
            <p:spPr bwMode="auto">
              <a:xfrm>
                <a:off x="3896" y="1362"/>
                <a:ext cx="2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000/=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6" name="Rectangle 275"/>
              <p:cNvSpPr>
                <a:spLocks noChangeArrowheads="1"/>
              </p:cNvSpPr>
              <p:nvPr/>
            </p:nvSpPr>
            <p:spPr bwMode="auto">
              <a:xfrm>
                <a:off x="4068" y="136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7" name="Rectangle 276"/>
              <p:cNvSpPr>
                <a:spLocks noChangeArrowheads="1"/>
              </p:cNvSpPr>
              <p:nvPr/>
            </p:nvSpPr>
            <p:spPr bwMode="auto">
              <a:xfrm>
                <a:off x="4190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8" name="Rectangle 277"/>
              <p:cNvSpPr>
                <a:spLocks noChangeArrowheads="1"/>
              </p:cNvSpPr>
              <p:nvPr/>
            </p:nvSpPr>
            <p:spPr bwMode="auto">
              <a:xfrm>
                <a:off x="4190" y="125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9" name="Rectangle 278"/>
              <p:cNvSpPr>
                <a:spLocks noChangeArrowheads="1"/>
              </p:cNvSpPr>
              <p:nvPr/>
            </p:nvSpPr>
            <p:spPr bwMode="auto">
              <a:xfrm>
                <a:off x="4190" y="1362"/>
                <a:ext cx="31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0" name="Rectangle 279"/>
              <p:cNvSpPr>
                <a:spLocks noChangeArrowheads="1"/>
              </p:cNvSpPr>
              <p:nvPr/>
            </p:nvSpPr>
            <p:spPr bwMode="auto">
              <a:xfrm>
                <a:off x="4453" y="136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1" name="Rectangle 280"/>
              <p:cNvSpPr>
                <a:spLocks noChangeArrowheads="1"/>
              </p:cNvSpPr>
              <p:nvPr/>
            </p:nvSpPr>
            <p:spPr bwMode="auto">
              <a:xfrm>
                <a:off x="4575" y="115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2" name="Rectangle 281"/>
              <p:cNvSpPr>
                <a:spLocks noChangeArrowheads="1"/>
              </p:cNvSpPr>
              <p:nvPr/>
            </p:nvSpPr>
            <p:spPr bwMode="auto">
              <a:xfrm>
                <a:off x="4575" y="1258"/>
                <a:ext cx="4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takimosman@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3" name="Rectangle 282"/>
              <p:cNvSpPr>
                <a:spLocks noChangeArrowheads="1"/>
              </p:cNvSpPr>
              <p:nvPr/>
            </p:nvSpPr>
            <p:spPr bwMode="auto">
              <a:xfrm>
                <a:off x="4575" y="1349"/>
                <a:ext cx="427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4" name="Rectangle 283"/>
              <p:cNvSpPr>
                <a:spLocks noChangeArrowheads="1"/>
              </p:cNvSpPr>
              <p:nvPr/>
            </p:nvSpPr>
            <p:spPr bwMode="auto">
              <a:xfrm>
                <a:off x="4575" y="1362"/>
                <a:ext cx="3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gmail.com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5" name="Rectangle 284"/>
              <p:cNvSpPr>
                <a:spLocks noChangeArrowheads="1"/>
              </p:cNvSpPr>
              <p:nvPr/>
            </p:nvSpPr>
            <p:spPr bwMode="auto">
              <a:xfrm>
                <a:off x="4888" y="136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6" name="Rectangle 285"/>
              <p:cNvSpPr>
                <a:spLocks noChangeArrowheads="1"/>
              </p:cNvSpPr>
              <p:nvPr/>
            </p:nvSpPr>
            <p:spPr bwMode="auto">
              <a:xfrm>
                <a:off x="4575" y="1453"/>
                <a:ext cx="313" cy="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7" name="Rectangle 286"/>
              <p:cNvSpPr>
                <a:spLocks noChangeArrowheads="1"/>
              </p:cNvSpPr>
              <p:nvPr/>
            </p:nvSpPr>
            <p:spPr bwMode="auto">
              <a:xfrm>
                <a:off x="4575" y="1466"/>
                <a:ext cx="46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01824556341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8" name="Rectangle 287"/>
              <p:cNvSpPr>
                <a:spLocks noChangeArrowheads="1"/>
              </p:cNvSpPr>
              <p:nvPr/>
            </p:nvSpPr>
            <p:spPr bwMode="auto">
              <a:xfrm>
                <a:off x="4980" y="146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9" name="Rectangle 288"/>
              <p:cNvSpPr>
                <a:spLocks noChangeArrowheads="1"/>
              </p:cNvSpPr>
              <p:nvPr/>
            </p:nvSpPr>
            <p:spPr bwMode="auto">
              <a:xfrm>
                <a:off x="4575" y="157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0" name="Rectangle 289"/>
              <p:cNvSpPr>
                <a:spLocks noChangeArrowheads="1"/>
              </p:cNvSpPr>
              <p:nvPr/>
            </p:nvSpPr>
            <p:spPr bwMode="auto">
              <a:xfrm>
                <a:off x="4575" y="167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1" name="Rectangle 291"/>
              <p:cNvSpPr>
                <a:spLocks noChangeArrowheads="1"/>
              </p:cNvSpPr>
              <p:nvPr/>
            </p:nvSpPr>
            <p:spPr bwMode="auto">
              <a:xfrm>
                <a:off x="5645" y="1572"/>
                <a:ext cx="174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2" name="Rectangle 292"/>
              <p:cNvSpPr>
                <a:spLocks noChangeArrowheads="1"/>
              </p:cNvSpPr>
              <p:nvPr/>
            </p:nvSpPr>
            <p:spPr bwMode="auto">
              <a:xfrm>
                <a:off x="-12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3" name="Line 293"/>
              <p:cNvSpPr>
                <a:spLocks noChangeShapeType="1"/>
              </p:cNvSpPr>
              <p:nvPr/>
            </p:nvSpPr>
            <p:spPr bwMode="auto">
              <a:xfrm>
                <a:off x="-12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4" name="Line 294"/>
              <p:cNvSpPr>
                <a:spLocks noChangeShapeType="1"/>
              </p:cNvSpPr>
              <p:nvPr/>
            </p:nvSpPr>
            <p:spPr bwMode="auto">
              <a:xfrm>
                <a:off x="-12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5" name="Rectangle 295"/>
              <p:cNvSpPr>
                <a:spLocks noChangeArrowheads="1"/>
              </p:cNvSpPr>
              <p:nvPr/>
            </p:nvSpPr>
            <p:spPr bwMode="auto">
              <a:xfrm>
                <a:off x="-9" y="1150"/>
                <a:ext cx="19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6" name="Line 296"/>
              <p:cNvSpPr>
                <a:spLocks noChangeShapeType="1"/>
              </p:cNvSpPr>
              <p:nvPr/>
            </p:nvSpPr>
            <p:spPr bwMode="auto">
              <a:xfrm>
                <a:off x="-9" y="1150"/>
                <a:ext cx="1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7" name="Rectangle 297"/>
              <p:cNvSpPr>
                <a:spLocks noChangeArrowheads="1"/>
              </p:cNvSpPr>
              <p:nvPr/>
            </p:nvSpPr>
            <p:spPr bwMode="auto">
              <a:xfrm>
                <a:off x="186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9" name="Line 298"/>
              <p:cNvSpPr>
                <a:spLocks noChangeShapeType="1"/>
              </p:cNvSpPr>
              <p:nvPr/>
            </p:nvSpPr>
            <p:spPr bwMode="auto">
              <a:xfrm>
                <a:off x="186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0" name="Line 299"/>
              <p:cNvSpPr>
                <a:spLocks noChangeShapeType="1"/>
              </p:cNvSpPr>
              <p:nvPr/>
            </p:nvSpPr>
            <p:spPr bwMode="auto">
              <a:xfrm>
                <a:off x="186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1" name="Rectangle 300"/>
              <p:cNvSpPr>
                <a:spLocks noChangeArrowheads="1"/>
              </p:cNvSpPr>
              <p:nvPr/>
            </p:nvSpPr>
            <p:spPr bwMode="auto">
              <a:xfrm>
                <a:off x="189" y="1150"/>
                <a:ext cx="8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2" name="Line 301"/>
              <p:cNvSpPr>
                <a:spLocks noChangeShapeType="1"/>
              </p:cNvSpPr>
              <p:nvPr/>
            </p:nvSpPr>
            <p:spPr bwMode="auto">
              <a:xfrm>
                <a:off x="189" y="1150"/>
                <a:ext cx="8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3" name="Rectangle 302"/>
              <p:cNvSpPr>
                <a:spLocks noChangeArrowheads="1"/>
              </p:cNvSpPr>
              <p:nvPr/>
            </p:nvSpPr>
            <p:spPr bwMode="auto">
              <a:xfrm>
                <a:off x="1013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4" name="Line 303"/>
              <p:cNvSpPr>
                <a:spLocks noChangeShapeType="1"/>
              </p:cNvSpPr>
              <p:nvPr/>
            </p:nvSpPr>
            <p:spPr bwMode="auto">
              <a:xfrm>
                <a:off x="1013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5" name="Line 304"/>
              <p:cNvSpPr>
                <a:spLocks noChangeShapeType="1"/>
              </p:cNvSpPr>
              <p:nvPr/>
            </p:nvSpPr>
            <p:spPr bwMode="auto">
              <a:xfrm>
                <a:off x="1013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6" name="Rectangle 305"/>
              <p:cNvSpPr>
                <a:spLocks noChangeArrowheads="1"/>
              </p:cNvSpPr>
              <p:nvPr/>
            </p:nvSpPr>
            <p:spPr bwMode="auto">
              <a:xfrm>
                <a:off x="1016" y="1150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7" name="Line 306"/>
              <p:cNvSpPr>
                <a:spLocks noChangeShapeType="1"/>
              </p:cNvSpPr>
              <p:nvPr/>
            </p:nvSpPr>
            <p:spPr bwMode="auto">
              <a:xfrm>
                <a:off x="1016" y="1150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8" name="Rectangle 307"/>
              <p:cNvSpPr>
                <a:spLocks noChangeArrowheads="1"/>
              </p:cNvSpPr>
              <p:nvPr/>
            </p:nvSpPr>
            <p:spPr bwMode="auto">
              <a:xfrm>
                <a:off x="1454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9" name="Line 308"/>
              <p:cNvSpPr>
                <a:spLocks noChangeShapeType="1"/>
              </p:cNvSpPr>
              <p:nvPr/>
            </p:nvSpPr>
            <p:spPr bwMode="auto">
              <a:xfrm>
                <a:off x="1454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0" name="Line 309"/>
              <p:cNvSpPr>
                <a:spLocks noChangeShapeType="1"/>
              </p:cNvSpPr>
              <p:nvPr/>
            </p:nvSpPr>
            <p:spPr bwMode="auto">
              <a:xfrm>
                <a:off x="1454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1" name="Rectangle 310"/>
              <p:cNvSpPr>
                <a:spLocks noChangeArrowheads="1"/>
              </p:cNvSpPr>
              <p:nvPr/>
            </p:nvSpPr>
            <p:spPr bwMode="auto">
              <a:xfrm>
                <a:off x="1457" y="1150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2" name="Line 311"/>
              <p:cNvSpPr>
                <a:spLocks noChangeShapeType="1"/>
              </p:cNvSpPr>
              <p:nvPr/>
            </p:nvSpPr>
            <p:spPr bwMode="auto">
              <a:xfrm>
                <a:off x="1457" y="1150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3" name="Rectangle 312"/>
              <p:cNvSpPr>
                <a:spLocks noChangeArrowheads="1"/>
              </p:cNvSpPr>
              <p:nvPr/>
            </p:nvSpPr>
            <p:spPr bwMode="auto">
              <a:xfrm>
                <a:off x="1895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4" name="Line 313"/>
              <p:cNvSpPr>
                <a:spLocks noChangeShapeType="1"/>
              </p:cNvSpPr>
              <p:nvPr/>
            </p:nvSpPr>
            <p:spPr bwMode="auto">
              <a:xfrm>
                <a:off x="1895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5" name="Line 314"/>
              <p:cNvSpPr>
                <a:spLocks noChangeShapeType="1"/>
              </p:cNvSpPr>
              <p:nvPr/>
            </p:nvSpPr>
            <p:spPr bwMode="auto">
              <a:xfrm>
                <a:off x="1895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" name="Rectangle 315"/>
              <p:cNvSpPr>
                <a:spLocks noChangeArrowheads="1"/>
              </p:cNvSpPr>
              <p:nvPr/>
            </p:nvSpPr>
            <p:spPr bwMode="auto">
              <a:xfrm>
                <a:off x="1898" y="1150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" name="Line 316"/>
              <p:cNvSpPr>
                <a:spLocks noChangeShapeType="1"/>
              </p:cNvSpPr>
              <p:nvPr/>
            </p:nvSpPr>
            <p:spPr bwMode="auto">
              <a:xfrm>
                <a:off x="1898" y="1150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" name="Rectangle 317"/>
              <p:cNvSpPr>
                <a:spLocks noChangeArrowheads="1"/>
              </p:cNvSpPr>
              <p:nvPr/>
            </p:nvSpPr>
            <p:spPr bwMode="auto">
              <a:xfrm>
                <a:off x="2501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" name="Line 318"/>
              <p:cNvSpPr>
                <a:spLocks noChangeShapeType="1"/>
              </p:cNvSpPr>
              <p:nvPr/>
            </p:nvSpPr>
            <p:spPr bwMode="auto">
              <a:xfrm>
                <a:off x="2501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" name="Line 319"/>
              <p:cNvSpPr>
                <a:spLocks noChangeShapeType="1"/>
              </p:cNvSpPr>
              <p:nvPr/>
            </p:nvSpPr>
            <p:spPr bwMode="auto">
              <a:xfrm>
                <a:off x="2501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" name="Rectangle 320"/>
              <p:cNvSpPr>
                <a:spLocks noChangeArrowheads="1"/>
              </p:cNvSpPr>
              <p:nvPr/>
            </p:nvSpPr>
            <p:spPr bwMode="auto">
              <a:xfrm>
                <a:off x="2504" y="1150"/>
                <a:ext cx="7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" name="Line 321"/>
              <p:cNvSpPr>
                <a:spLocks noChangeShapeType="1"/>
              </p:cNvSpPr>
              <p:nvPr/>
            </p:nvSpPr>
            <p:spPr bwMode="auto">
              <a:xfrm>
                <a:off x="2504" y="1150"/>
                <a:ext cx="7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" name="Rectangle 322"/>
              <p:cNvSpPr>
                <a:spLocks noChangeArrowheads="1"/>
              </p:cNvSpPr>
              <p:nvPr/>
            </p:nvSpPr>
            <p:spPr bwMode="auto">
              <a:xfrm>
                <a:off x="3273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" name="Line 323"/>
              <p:cNvSpPr>
                <a:spLocks noChangeShapeType="1"/>
              </p:cNvSpPr>
              <p:nvPr/>
            </p:nvSpPr>
            <p:spPr bwMode="auto">
              <a:xfrm>
                <a:off x="3273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" name="Line 324"/>
              <p:cNvSpPr>
                <a:spLocks noChangeShapeType="1"/>
              </p:cNvSpPr>
              <p:nvPr/>
            </p:nvSpPr>
            <p:spPr bwMode="auto">
              <a:xfrm>
                <a:off x="3273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" name="Rectangle 325"/>
              <p:cNvSpPr>
                <a:spLocks noChangeArrowheads="1"/>
              </p:cNvSpPr>
              <p:nvPr/>
            </p:nvSpPr>
            <p:spPr bwMode="auto">
              <a:xfrm>
                <a:off x="3276" y="1150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" name="Line 326"/>
              <p:cNvSpPr>
                <a:spLocks noChangeShapeType="1"/>
              </p:cNvSpPr>
              <p:nvPr/>
            </p:nvSpPr>
            <p:spPr bwMode="auto">
              <a:xfrm>
                <a:off x="3276" y="1150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6" name="Rectangle 327"/>
              <p:cNvSpPr>
                <a:spLocks noChangeArrowheads="1"/>
              </p:cNvSpPr>
              <p:nvPr/>
            </p:nvSpPr>
            <p:spPr bwMode="auto">
              <a:xfrm>
                <a:off x="3769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7" name="Line 328"/>
              <p:cNvSpPr>
                <a:spLocks noChangeShapeType="1"/>
              </p:cNvSpPr>
              <p:nvPr/>
            </p:nvSpPr>
            <p:spPr bwMode="auto">
              <a:xfrm>
                <a:off x="3769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8" name="Line 329"/>
              <p:cNvSpPr>
                <a:spLocks noChangeShapeType="1"/>
              </p:cNvSpPr>
              <p:nvPr/>
            </p:nvSpPr>
            <p:spPr bwMode="auto">
              <a:xfrm>
                <a:off x="3769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9" name="Rectangle 330"/>
              <p:cNvSpPr>
                <a:spLocks noChangeArrowheads="1"/>
              </p:cNvSpPr>
              <p:nvPr/>
            </p:nvSpPr>
            <p:spPr bwMode="auto">
              <a:xfrm>
                <a:off x="3772" y="1150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0" name="Line 331"/>
              <p:cNvSpPr>
                <a:spLocks noChangeShapeType="1"/>
              </p:cNvSpPr>
              <p:nvPr/>
            </p:nvSpPr>
            <p:spPr bwMode="auto">
              <a:xfrm>
                <a:off x="3772" y="1150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1" name="Rectangle 332"/>
              <p:cNvSpPr>
                <a:spLocks noChangeArrowheads="1"/>
              </p:cNvSpPr>
              <p:nvPr/>
            </p:nvSpPr>
            <p:spPr bwMode="auto">
              <a:xfrm>
                <a:off x="4155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2" name="Line 333"/>
              <p:cNvSpPr>
                <a:spLocks noChangeShapeType="1"/>
              </p:cNvSpPr>
              <p:nvPr/>
            </p:nvSpPr>
            <p:spPr bwMode="auto">
              <a:xfrm>
                <a:off x="4155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3" name="Line 334"/>
              <p:cNvSpPr>
                <a:spLocks noChangeShapeType="1"/>
              </p:cNvSpPr>
              <p:nvPr/>
            </p:nvSpPr>
            <p:spPr bwMode="auto">
              <a:xfrm>
                <a:off x="4155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4" name="Rectangle 335"/>
              <p:cNvSpPr>
                <a:spLocks noChangeArrowheads="1"/>
              </p:cNvSpPr>
              <p:nvPr/>
            </p:nvSpPr>
            <p:spPr bwMode="auto">
              <a:xfrm>
                <a:off x="4158" y="1150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5" name="Line 336"/>
              <p:cNvSpPr>
                <a:spLocks noChangeShapeType="1"/>
              </p:cNvSpPr>
              <p:nvPr/>
            </p:nvSpPr>
            <p:spPr bwMode="auto">
              <a:xfrm>
                <a:off x="4158" y="1150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6" name="Rectangle 337"/>
              <p:cNvSpPr>
                <a:spLocks noChangeArrowheads="1"/>
              </p:cNvSpPr>
              <p:nvPr/>
            </p:nvSpPr>
            <p:spPr bwMode="auto">
              <a:xfrm>
                <a:off x="4541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7" name="Line 338"/>
              <p:cNvSpPr>
                <a:spLocks noChangeShapeType="1"/>
              </p:cNvSpPr>
              <p:nvPr/>
            </p:nvSpPr>
            <p:spPr bwMode="auto">
              <a:xfrm>
                <a:off x="4541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8" name="Line 339"/>
              <p:cNvSpPr>
                <a:spLocks noChangeShapeType="1"/>
              </p:cNvSpPr>
              <p:nvPr/>
            </p:nvSpPr>
            <p:spPr bwMode="auto">
              <a:xfrm>
                <a:off x="4541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9" name="Rectangle 340"/>
              <p:cNvSpPr>
                <a:spLocks noChangeArrowheads="1"/>
              </p:cNvSpPr>
              <p:nvPr/>
            </p:nvSpPr>
            <p:spPr bwMode="auto">
              <a:xfrm>
                <a:off x="4544" y="1150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0" name="Line 341"/>
              <p:cNvSpPr>
                <a:spLocks noChangeShapeType="1"/>
              </p:cNvSpPr>
              <p:nvPr/>
            </p:nvSpPr>
            <p:spPr bwMode="auto">
              <a:xfrm>
                <a:off x="4544" y="1150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1" name="Rectangle 342"/>
              <p:cNvSpPr>
                <a:spLocks noChangeArrowheads="1"/>
              </p:cNvSpPr>
              <p:nvPr/>
            </p:nvSpPr>
            <p:spPr bwMode="auto">
              <a:xfrm>
                <a:off x="5037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2" name="Line 343"/>
              <p:cNvSpPr>
                <a:spLocks noChangeShapeType="1"/>
              </p:cNvSpPr>
              <p:nvPr/>
            </p:nvSpPr>
            <p:spPr bwMode="auto">
              <a:xfrm>
                <a:off x="5037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3" name="Line 344"/>
              <p:cNvSpPr>
                <a:spLocks noChangeShapeType="1"/>
              </p:cNvSpPr>
              <p:nvPr/>
            </p:nvSpPr>
            <p:spPr bwMode="auto">
              <a:xfrm>
                <a:off x="5037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4" name="Rectangle 345"/>
              <p:cNvSpPr>
                <a:spLocks noChangeArrowheads="1"/>
              </p:cNvSpPr>
              <p:nvPr/>
            </p:nvSpPr>
            <p:spPr bwMode="auto">
              <a:xfrm>
                <a:off x="5040" y="1150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5" name="Line 346"/>
              <p:cNvSpPr>
                <a:spLocks noChangeShapeType="1"/>
              </p:cNvSpPr>
              <p:nvPr/>
            </p:nvSpPr>
            <p:spPr bwMode="auto">
              <a:xfrm>
                <a:off x="5040" y="1150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6" name="Rectangle 347"/>
              <p:cNvSpPr>
                <a:spLocks noChangeArrowheads="1"/>
              </p:cNvSpPr>
              <p:nvPr/>
            </p:nvSpPr>
            <p:spPr bwMode="auto">
              <a:xfrm>
                <a:off x="5643" y="1150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7" name="Line 348"/>
              <p:cNvSpPr>
                <a:spLocks noChangeShapeType="1"/>
              </p:cNvSpPr>
              <p:nvPr/>
            </p:nvSpPr>
            <p:spPr bwMode="auto">
              <a:xfrm>
                <a:off x="5643" y="11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8" name="Line 349"/>
              <p:cNvSpPr>
                <a:spLocks noChangeShapeType="1"/>
              </p:cNvSpPr>
              <p:nvPr/>
            </p:nvSpPr>
            <p:spPr bwMode="auto">
              <a:xfrm>
                <a:off x="5643" y="115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9" name="Rectangle 350"/>
              <p:cNvSpPr>
                <a:spLocks noChangeArrowheads="1"/>
              </p:cNvSpPr>
              <p:nvPr/>
            </p:nvSpPr>
            <p:spPr bwMode="auto">
              <a:xfrm>
                <a:off x="-12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0" name="Line 351"/>
              <p:cNvSpPr>
                <a:spLocks noChangeShapeType="1"/>
              </p:cNvSpPr>
              <p:nvPr/>
            </p:nvSpPr>
            <p:spPr bwMode="auto">
              <a:xfrm>
                <a:off x="-12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1" name="Rectangle 352"/>
              <p:cNvSpPr>
                <a:spLocks noChangeArrowheads="1"/>
              </p:cNvSpPr>
              <p:nvPr/>
            </p:nvSpPr>
            <p:spPr bwMode="auto">
              <a:xfrm>
                <a:off x="186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2" name="Line 353"/>
              <p:cNvSpPr>
                <a:spLocks noChangeShapeType="1"/>
              </p:cNvSpPr>
              <p:nvPr/>
            </p:nvSpPr>
            <p:spPr bwMode="auto">
              <a:xfrm>
                <a:off x="186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3" name="Rectangle 354"/>
              <p:cNvSpPr>
                <a:spLocks noChangeArrowheads="1"/>
              </p:cNvSpPr>
              <p:nvPr/>
            </p:nvSpPr>
            <p:spPr bwMode="auto">
              <a:xfrm>
                <a:off x="1013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4" name="Line 355"/>
              <p:cNvSpPr>
                <a:spLocks noChangeShapeType="1"/>
              </p:cNvSpPr>
              <p:nvPr/>
            </p:nvSpPr>
            <p:spPr bwMode="auto">
              <a:xfrm>
                <a:off x="1013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5" name="Rectangle 356"/>
              <p:cNvSpPr>
                <a:spLocks noChangeArrowheads="1"/>
              </p:cNvSpPr>
              <p:nvPr/>
            </p:nvSpPr>
            <p:spPr bwMode="auto">
              <a:xfrm>
                <a:off x="1454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6" name="Line 357"/>
              <p:cNvSpPr>
                <a:spLocks noChangeShapeType="1"/>
              </p:cNvSpPr>
              <p:nvPr/>
            </p:nvSpPr>
            <p:spPr bwMode="auto">
              <a:xfrm>
                <a:off x="1454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7" name="Rectangle 358"/>
              <p:cNvSpPr>
                <a:spLocks noChangeArrowheads="1"/>
              </p:cNvSpPr>
              <p:nvPr/>
            </p:nvSpPr>
            <p:spPr bwMode="auto">
              <a:xfrm>
                <a:off x="1895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8" name="Line 359"/>
              <p:cNvSpPr>
                <a:spLocks noChangeShapeType="1"/>
              </p:cNvSpPr>
              <p:nvPr/>
            </p:nvSpPr>
            <p:spPr bwMode="auto">
              <a:xfrm>
                <a:off x="1895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9" name="Rectangle 360"/>
              <p:cNvSpPr>
                <a:spLocks noChangeArrowheads="1"/>
              </p:cNvSpPr>
              <p:nvPr/>
            </p:nvSpPr>
            <p:spPr bwMode="auto">
              <a:xfrm>
                <a:off x="2501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0" name="Line 361"/>
              <p:cNvSpPr>
                <a:spLocks noChangeShapeType="1"/>
              </p:cNvSpPr>
              <p:nvPr/>
            </p:nvSpPr>
            <p:spPr bwMode="auto">
              <a:xfrm>
                <a:off x="2501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1" name="Rectangle 362"/>
              <p:cNvSpPr>
                <a:spLocks noChangeArrowheads="1"/>
              </p:cNvSpPr>
              <p:nvPr/>
            </p:nvSpPr>
            <p:spPr bwMode="auto">
              <a:xfrm>
                <a:off x="3273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2" name="Line 363"/>
              <p:cNvSpPr>
                <a:spLocks noChangeShapeType="1"/>
              </p:cNvSpPr>
              <p:nvPr/>
            </p:nvSpPr>
            <p:spPr bwMode="auto">
              <a:xfrm>
                <a:off x="3273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3" name="Rectangle 364"/>
              <p:cNvSpPr>
                <a:spLocks noChangeArrowheads="1"/>
              </p:cNvSpPr>
              <p:nvPr/>
            </p:nvSpPr>
            <p:spPr bwMode="auto">
              <a:xfrm>
                <a:off x="3769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4" name="Line 365"/>
              <p:cNvSpPr>
                <a:spLocks noChangeShapeType="1"/>
              </p:cNvSpPr>
              <p:nvPr/>
            </p:nvSpPr>
            <p:spPr bwMode="auto">
              <a:xfrm>
                <a:off x="3769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5" name="Rectangle 366"/>
              <p:cNvSpPr>
                <a:spLocks noChangeArrowheads="1"/>
              </p:cNvSpPr>
              <p:nvPr/>
            </p:nvSpPr>
            <p:spPr bwMode="auto">
              <a:xfrm>
                <a:off x="4155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6" name="Line 367"/>
              <p:cNvSpPr>
                <a:spLocks noChangeShapeType="1"/>
              </p:cNvSpPr>
              <p:nvPr/>
            </p:nvSpPr>
            <p:spPr bwMode="auto">
              <a:xfrm>
                <a:off x="4155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7" name="Rectangle 368"/>
              <p:cNvSpPr>
                <a:spLocks noChangeArrowheads="1"/>
              </p:cNvSpPr>
              <p:nvPr/>
            </p:nvSpPr>
            <p:spPr bwMode="auto">
              <a:xfrm>
                <a:off x="4541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" name="Line 369"/>
              <p:cNvSpPr>
                <a:spLocks noChangeShapeType="1"/>
              </p:cNvSpPr>
              <p:nvPr/>
            </p:nvSpPr>
            <p:spPr bwMode="auto">
              <a:xfrm>
                <a:off x="4541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9" name="Rectangle 370"/>
              <p:cNvSpPr>
                <a:spLocks noChangeArrowheads="1"/>
              </p:cNvSpPr>
              <p:nvPr/>
            </p:nvSpPr>
            <p:spPr bwMode="auto">
              <a:xfrm>
                <a:off x="5037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0" name="Line 371"/>
              <p:cNvSpPr>
                <a:spLocks noChangeShapeType="1"/>
              </p:cNvSpPr>
              <p:nvPr/>
            </p:nvSpPr>
            <p:spPr bwMode="auto">
              <a:xfrm>
                <a:off x="5037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1" name="Rectangle 372"/>
              <p:cNvSpPr>
                <a:spLocks noChangeArrowheads="1"/>
              </p:cNvSpPr>
              <p:nvPr/>
            </p:nvSpPr>
            <p:spPr bwMode="auto">
              <a:xfrm>
                <a:off x="5643" y="1154"/>
                <a:ext cx="3" cy="7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2" name="Line 373"/>
              <p:cNvSpPr>
                <a:spLocks noChangeShapeType="1"/>
              </p:cNvSpPr>
              <p:nvPr/>
            </p:nvSpPr>
            <p:spPr bwMode="auto">
              <a:xfrm>
                <a:off x="5643" y="1154"/>
                <a:ext cx="0" cy="7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3" name="Rectangle 374"/>
              <p:cNvSpPr>
                <a:spLocks noChangeArrowheads="1"/>
              </p:cNvSpPr>
              <p:nvPr/>
            </p:nvSpPr>
            <p:spPr bwMode="auto">
              <a:xfrm>
                <a:off x="23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4" name="Rectangle 375"/>
              <p:cNvSpPr>
                <a:spLocks noChangeArrowheads="1"/>
              </p:cNvSpPr>
              <p:nvPr/>
            </p:nvSpPr>
            <p:spPr bwMode="auto">
              <a:xfrm>
                <a:off x="23" y="1967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5" name="Rectangle 376"/>
              <p:cNvSpPr>
                <a:spLocks noChangeArrowheads="1"/>
              </p:cNvSpPr>
              <p:nvPr/>
            </p:nvSpPr>
            <p:spPr bwMode="auto">
              <a:xfrm>
                <a:off x="96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6" name="Rectangle 377"/>
              <p:cNvSpPr>
                <a:spLocks noChangeArrowheads="1"/>
              </p:cNvSpPr>
              <p:nvPr/>
            </p:nvSpPr>
            <p:spPr bwMode="auto">
              <a:xfrm>
                <a:off x="23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7" name="Rectangle 378"/>
              <p:cNvSpPr>
                <a:spLocks noChangeArrowheads="1"/>
              </p:cNvSpPr>
              <p:nvPr/>
            </p:nvSpPr>
            <p:spPr bwMode="auto">
              <a:xfrm>
                <a:off x="221" y="1864"/>
                <a:ext cx="64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ATM Abdul Hoque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8" name="Rectangle 379"/>
              <p:cNvSpPr>
                <a:spLocks noChangeArrowheads="1"/>
              </p:cNvSpPr>
              <p:nvPr/>
            </p:nvSpPr>
            <p:spPr bwMode="auto">
              <a:xfrm>
                <a:off x="801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9" name="Rectangle 380"/>
              <p:cNvSpPr>
                <a:spLocks noChangeArrowheads="1"/>
              </p:cNvSpPr>
              <p:nvPr/>
            </p:nvSpPr>
            <p:spPr bwMode="auto">
              <a:xfrm>
                <a:off x="221" y="1967"/>
                <a:ext cx="45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Asst.Moulovi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0" name="Rectangle 381"/>
              <p:cNvSpPr>
                <a:spLocks noChangeArrowheads="1"/>
              </p:cNvSpPr>
              <p:nvPr/>
            </p:nvSpPr>
            <p:spPr bwMode="auto">
              <a:xfrm>
                <a:off x="623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1" name="Rectangle 382"/>
              <p:cNvSpPr>
                <a:spLocks noChangeArrowheads="1"/>
              </p:cNvSpPr>
              <p:nvPr/>
            </p:nvSpPr>
            <p:spPr bwMode="auto">
              <a:xfrm>
                <a:off x="221" y="2071"/>
                <a:ext cx="32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Index No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2" name="Rectangle 383"/>
              <p:cNvSpPr>
                <a:spLocks noChangeArrowheads="1"/>
              </p:cNvSpPr>
              <p:nvPr/>
            </p:nvSpPr>
            <p:spPr bwMode="auto">
              <a:xfrm>
                <a:off x="497" y="2071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3" name="Rectangle 384"/>
              <p:cNvSpPr>
                <a:spLocks noChangeArrowheads="1"/>
              </p:cNvSpPr>
              <p:nvPr/>
            </p:nvSpPr>
            <p:spPr bwMode="auto">
              <a:xfrm>
                <a:off x="521" y="2071"/>
                <a:ext cx="2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032864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4" name="Rectangle 385"/>
              <p:cNvSpPr>
                <a:spLocks noChangeArrowheads="1"/>
              </p:cNvSpPr>
              <p:nvPr/>
            </p:nvSpPr>
            <p:spPr bwMode="auto">
              <a:xfrm>
                <a:off x="741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5" name="Rectangle 386"/>
              <p:cNvSpPr>
                <a:spLocks noChangeArrowheads="1"/>
              </p:cNvSpPr>
              <p:nvPr/>
            </p:nvSpPr>
            <p:spPr bwMode="auto">
              <a:xfrm>
                <a:off x="221" y="2175"/>
                <a:ext cx="22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Date Of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6" name="Rectangle 387"/>
              <p:cNvSpPr>
                <a:spLocks noChangeArrowheads="1"/>
              </p:cNvSpPr>
              <p:nvPr/>
            </p:nvSpPr>
            <p:spPr bwMode="auto">
              <a:xfrm>
                <a:off x="410" y="2175"/>
                <a:ext cx="14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Birth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7" name="Rectangle 388"/>
              <p:cNvSpPr>
                <a:spLocks noChangeArrowheads="1"/>
              </p:cNvSpPr>
              <p:nvPr/>
            </p:nvSpPr>
            <p:spPr bwMode="auto">
              <a:xfrm>
                <a:off x="524" y="2175"/>
                <a:ext cx="4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8" name="Rectangle 389"/>
              <p:cNvSpPr>
                <a:spLocks noChangeArrowheads="1"/>
              </p:cNvSpPr>
              <p:nvPr/>
            </p:nvSpPr>
            <p:spPr bwMode="auto">
              <a:xfrm>
                <a:off x="542" y="2175"/>
                <a:ext cx="2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01/04/1961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9" name="Rectangle 390"/>
              <p:cNvSpPr>
                <a:spLocks noChangeArrowheads="1"/>
              </p:cNvSpPr>
              <p:nvPr/>
            </p:nvSpPr>
            <p:spPr bwMode="auto">
              <a:xfrm>
                <a:off x="793" y="2175"/>
                <a:ext cx="3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0" name="Rectangle 391"/>
              <p:cNvSpPr>
                <a:spLocks noChangeArrowheads="1"/>
              </p:cNvSpPr>
              <p:nvPr/>
            </p:nvSpPr>
            <p:spPr bwMode="auto">
              <a:xfrm>
                <a:off x="1048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1" name="Rectangle 392"/>
              <p:cNvSpPr>
                <a:spLocks noChangeArrowheads="1"/>
              </p:cNvSpPr>
              <p:nvPr/>
            </p:nvSpPr>
            <p:spPr bwMode="auto">
              <a:xfrm>
                <a:off x="1048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2" name="Rectangle 393"/>
              <p:cNvSpPr>
                <a:spLocks noChangeArrowheads="1"/>
              </p:cNvSpPr>
              <p:nvPr/>
            </p:nvSpPr>
            <p:spPr bwMode="auto">
              <a:xfrm>
                <a:off x="1048" y="2071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25/09/1984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3" name="Rectangle 394"/>
              <p:cNvSpPr>
                <a:spLocks noChangeArrowheads="1"/>
              </p:cNvSpPr>
              <p:nvPr/>
            </p:nvSpPr>
            <p:spPr bwMode="auto">
              <a:xfrm>
                <a:off x="1383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4" name="Rectangle 395"/>
              <p:cNvSpPr>
                <a:spLocks noChangeArrowheads="1"/>
              </p:cNvSpPr>
              <p:nvPr/>
            </p:nvSpPr>
            <p:spPr bwMode="auto">
              <a:xfrm>
                <a:off x="1489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5" name="Rectangle 396"/>
              <p:cNvSpPr>
                <a:spLocks noChangeArrowheads="1"/>
              </p:cNvSpPr>
              <p:nvPr/>
            </p:nvSpPr>
            <p:spPr bwMode="auto">
              <a:xfrm>
                <a:off x="1489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6" name="Rectangle 397"/>
              <p:cNvSpPr>
                <a:spLocks noChangeArrowheads="1"/>
              </p:cNvSpPr>
              <p:nvPr/>
            </p:nvSpPr>
            <p:spPr bwMode="auto">
              <a:xfrm>
                <a:off x="1489" y="2071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25/09/1984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7" name="Rectangle 398"/>
              <p:cNvSpPr>
                <a:spLocks noChangeArrowheads="1"/>
              </p:cNvSpPr>
              <p:nvPr/>
            </p:nvSpPr>
            <p:spPr bwMode="auto">
              <a:xfrm>
                <a:off x="1824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8" name="Rectangle 399"/>
              <p:cNvSpPr>
                <a:spLocks noChangeArrowheads="1"/>
              </p:cNvSpPr>
              <p:nvPr/>
            </p:nvSpPr>
            <p:spPr bwMode="auto">
              <a:xfrm>
                <a:off x="1930" y="1864"/>
                <a:ext cx="2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Dakhil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9" name="Rectangle 400"/>
              <p:cNvSpPr>
                <a:spLocks noChangeArrowheads="1"/>
              </p:cNvSpPr>
              <p:nvPr/>
            </p:nvSpPr>
            <p:spPr bwMode="auto">
              <a:xfrm>
                <a:off x="2130" y="186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0" name="Rectangle 401"/>
              <p:cNvSpPr>
                <a:spLocks noChangeArrowheads="1"/>
              </p:cNvSpPr>
              <p:nvPr/>
            </p:nvSpPr>
            <p:spPr bwMode="auto">
              <a:xfrm>
                <a:off x="2155" y="1864"/>
                <a:ext cx="1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Ist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1" name="Rectangle 402"/>
              <p:cNvSpPr>
                <a:spLocks noChangeArrowheads="1"/>
              </p:cNvSpPr>
              <p:nvPr/>
            </p:nvSpPr>
            <p:spPr bwMode="auto">
              <a:xfrm>
                <a:off x="2246" y="186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2" name="Rectangle 403"/>
              <p:cNvSpPr>
                <a:spLocks noChangeArrowheads="1"/>
              </p:cNvSpPr>
              <p:nvPr/>
            </p:nvSpPr>
            <p:spPr bwMode="auto">
              <a:xfrm>
                <a:off x="2270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3" name="Rectangle 404"/>
              <p:cNvSpPr>
                <a:spLocks noChangeArrowheads="1"/>
              </p:cNvSpPr>
              <p:nvPr/>
            </p:nvSpPr>
            <p:spPr bwMode="auto">
              <a:xfrm>
                <a:off x="2288" y="1864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4" name="Rectangle 405"/>
              <p:cNvSpPr>
                <a:spLocks noChangeArrowheads="1"/>
              </p:cNvSpPr>
              <p:nvPr/>
            </p:nvSpPr>
            <p:spPr bwMode="auto">
              <a:xfrm>
                <a:off x="2436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5" name="Rectangle 406"/>
              <p:cNvSpPr>
                <a:spLocks noChangeArrowheads="1"/>
              </p:cNvSpPr>
              <p:nvPr/>
            </p:nvSpPr>
            <p:spPr bwMode="auto">
              <a:xfrm>
                <a:off x="1930" y="1967"/>
                <a:ext cx="19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Alim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6" name="Rectangle 407"/>
              <p:cNvSpPr>
                <a:spLocks noChangeArrowheads="1"/>
              </p:cNvSpPr>
              <p:nvPr/>
            </p:nvSpPr>
            <p:spPr bwMode="auto">
              <a:xfrm>
                <a:off x="2081" y="196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7" name="Rectangle 408"/>
              <p:cNvSpPr>
                <a:spLocks noChangeArrowheads="1"/>
              </p:cNvSpPr>
              <p:nvPr/>
            </p:nvSpPr>
            <p:spPr bwMode="auto">
              <a:xfrm>
                <a:off x="2105" y="1967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8" name="Rectangle 409"/>
              <p:cNvSpPr>
                <a:spLocks noChangeArrowheads="1"/>
              </p:cNvSpPr>
              <p:nvPr/>
            </p:nvSpPr>
            <p:spPr bwMode="auto">
              <a:xfrm>
                <a:off x="2142" y="1953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9" name="Rectangle 410"/>
              <p:cNvSpPr>
                <a:spLocks noChangeArrowheads="1"/>
              </p:cNvSpPr>
              <p:nvPr/>
            </p:nvSpPr>
            <p:spPr bwMode="auto">
              <a:xfrm>
                <a:off x="2183" y="1967"/>
                <a:ext cx="11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0" name="Rectangle 411"/>
              <p:cNvSpPr>
                <a:spLocks noChangeArrowheads="1"/>
              </p:cNvSpPr>
              <p:nvPr/>
            </p:nvSpPr>
            <p:spPr bwMode="auto">
              <a:xfrm>
                <a:off x="2257" y="196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1" name="Rectangle 412"/>
              <p:cNvSpPr>
                <a:spLocks noChangeArrowheads="1"/>
              </p:cNvSpPr>
              <p:nvPr/>
            </p:nvSpPr>
            <p:spPr bwMode="auto">
              <a:xfrm>
                <a:off x="2281" y="1967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2" name="Rectangle 413"/>
              <p:cNvSpPr>
                <a:spLocks noChangeArrowheads="1"/>
              </p:cNvSpPr>
              <p:nvPr/>
            </p:nvSpPr>
            <p:spPr bwMode="auto">
              <a:xfrm>
                <a:off x="2428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3" name="Rectangle 414"/>
              <p:cNvSpPr>
                <a:spLocks noChangeArrowheads="1"/>
              </p:cNvSpPr>
              <p:nvPr/>
            </p:nvSpPr>
            <p:spPr bwMode="auto">
              <a:xfrm>
                <a:off x="1930" y="2071"/>
                <a:ext cx="1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Fazil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4" name="Rectangle 415"/>
              <p:cNvSpPr>
                <a:spLocks noChangeArrowheads="1"/>
              </p:cNvSpPr>
              <p:nvPr/>
            </p:nvSpPr>
            <p:spPr bwMode="auto">
              <a:xfrm>
                <a:off x="2077" y="2071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5" name="Rectangle 416"/>
              <p:cNvSpPr>
                <a:spLocks noChangeArrowheads="1"/>
              </p:cNvSpPr>
              <p:nvPr/>
            </p:nvSpPr>
            <p:spPr bwMode="auto">
              <a:xfrm>
                <a:off x="2101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6" name="Rectangle 417"/>
              <p:cNvSpPr>
                <a:spLocks noChangeArrowheads="1"/>
              </p:cNvSpPr>
              <p:nvPr/>
            </p:nvSpPr>
            <p:spPr bwMode="auto">
              <a:xfrm>
                <a:off x="2119" y="2071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7" name="Rectangle 418"/>
              <p:cNvSpPr>
                <a:spLocks noChangeArrowheads="1"/>
              </p:cNvSpPr>
              <p:nvPr/>
            </p:nvSpPr>
            <p:spPr bwMode="auto">
              <a:xfrm>
                <a:off x="2156" y="2057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8" name="Rectangle 419"/>
              <p:cNvSpPr>
                <a:spLocks noChangeArrowheads="1"/>
              </p:cNvSpPr>
              <p:nvPr/>
            </p:nvSpPr>
            <p:spPr bwMode="auto">
              <a:xfrm>
                <a:off x="2197" y="2071"/>
                <a:ext cx="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9" name="Rectangle 420"/>
              <p:cNvSpPr>
                <a:spLocks noChangeArrowheads="1"/>
              </p:cNvSpPr>
              <p:nvPr/>
            </p:nvSpPr>
            <p:spPr bwMode="auto">
              <a:xfrm>
                <a:off x="2252" y="2071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0" name="Rectangle 421"/>
              <p:cNvSpPr>
                <a:spLocks noChangeArrowheads="1"/>
              </p:cNvSpPr>
              <p:nvPr/>
            </p:nvSpPr>
            <p:spPr bwMode="auto">
              <a:xfrm>
                <a:off x="2277" y="2071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1" name="Rectangle 422"/>
              <p:cNvSpPr>
                <a:spLocks noChangeArrowheads="1"/>
              </p:cNvSpPr>
              <p:nvPr/>
            </p:nvSpPr>
            <p:spPr bwMode="auto">
              <a:xfrm>
                <a:off x="2424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2" name="Rectangle 423"/>
              <p:cNvSpPr>
                <a:spLocks noChangeArrowheads="1"/>
              </p:cNvSpPr>
              <p:nvPr/>
            </p:nvSpPr>
            <p:spPr bwMode="auto">
              <a:xfrm>
                <a:off x="1930" y="2175"/>
                <a:ext cx="22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Kamil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3" name="Rectangle 424"/>
              <p:cNvSpPr>
                <a:spLocks noChangeArrowheads="1"/>
              </p:cNvSpPr>
              <p:nvPr/>
            </p:nvSpPr>
            <p:spPr bwMode="auto">
              <a:xfrm>
                <a:off x="2113" y="2175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4" name="Rectangle 425"/>
              <p:cNvSpPr>
                <a:spLocks noChangeArrowheads="1"/>
              </p:cNvSpPr>
              <p:nvPr/>
            </p:nvSpPr>
            <p:spPr bwMode="auto">
              <a:xfrm>
                <a:off x="2138" y="2175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5" name="Rectangle 426"/>
              <p:cNvSpPr>
                <a:spLocks noChangeArrowheads="1"/>
              </p:cNvSpPr>
              <p:nvPr/>
            </p:nvSpPr>
            <p:spPr bwMode="auto">
              <a:xfrm>
                <a:off x="2174" y="2161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6" name="Rectangle 427"/>
              <p:cNvSpPr>
                <a:spLocks noChangeArrowheads="1"/>
              </p:cNvSpPr>
              <p:nvPr/>
            </p:nvSpPr>
            <p:spPr bwMode="auto">
              <a:xfrm>
                <a:off x="2224" y="2175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7" name="Rectangle 428"/>
              <p:cNvSpPr>
                <a:spLocks noChangeArrowheads="1"/>
              </p:cNvSpPr>
              <p:nvPr/>
            </p:nvSpPr>
            <p:spPr bwMode="auto">
              <a:xfrm>
                <a:off x="2261" y="2175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8" name="Rectangle 429"/>
              <p:cNvSpPr>
                <a:spLocks noChangeArrowheads="1"/>
              </p:cNvSpPr>
              <p:nvPr/>
            </p:nvSpPr>
            <p:spPr bwMode="auto">
              <a:xfrm>
                <a:off x="2285" y="2175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1997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9" name="Rectangle 430"/>
              <p:cNvSpPr>
                <a:spLocks noChangeArrowheads="1"/>
              </p:cNvSpPr>
              <p:nvPr/>
            </p:nvSpPr>
            <p:spPr bwMode="auto">
              <a:xfrm>
                <a:off x="2432" y="2175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0" name="Rectangle 431"/>
              <p:cNvSpPr>
                <a:spLocks noChangeArrowheads="1"/>
              </p:cNvSpPr>
              <p:nvPr/>
            </p:nvSpPr>
            <p:spPr bwMode="auto">
              <a:xfrm>
                <a:off x="2536" y="1864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Vill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1" name="Rectangle 432"/>
              <p:cNvSpPr>
                <a:spLocks noChangeArrowheads="1"/>
              </p:cNvSpPr>
              <p:nvPr/>
            </p:nvSpPr>
            <p:spPr bwMode="auto">
              <a:xfrm>
                <a:off x="2651" y="186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2" name="Rectangle 433"/>
              <p:cNvSpPr>
                <a:spLocks noChangeArrowheads="1"/>
              </p:cNvSpPr>
              <p:nvPr/>
            </p:nvSpPr>
            <p:spPr bwMode="auto">
              <a:xfrm>
                <a:off x="2675" y="1864"/>
                <a:ext cx="4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TahourKhail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3" name="Rectangle 434"/>
              <p:cNvSpPr>
                <a:spLocks noChangeArrowheads="1"/>
              </p:cNvSpPr>
              <p:nvPr/>
            </p:nvSpPr>
            <p:spPr bwMode="auto">
              <a:xfrm>
                <a:off x="3069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4" name="Rectangle 435"/>
              <p:cNvSpPr>
                <a:spLocks noChangeArrowheads="1"/>
              </p:cNvSpPr>
              <p:nvPr/>
            </p:nvSpPr>
            <p:spPr bwMode="auto">
              <a:xfrm>
                <a:off x="2536" y="1968"/>
                <a:ext cx="13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5" name="Rectangle 436"/>
              <p:cNvSpPr>
                <a:spLocks noChangeArrowheads="1"/>
              </p:cNvSpPr>
              <p:nvPr/>
            </p:nvSpPr>
            <p:spPr bwMode="auto">
              <a:xfrm>
                <a:off x="2640" y="1968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6" name="Rectangle 437"/>
              <p:cNvSpPr>
                <a:spLocks noChangeArrowheads="1"/>
              </p:cNvSpPr>
              <p:nvPr/>
            </p:nvSpPr>
            <p:spPr bwMode="auto">
              <a:xfrm>
                <a:off x="2661" y="1968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7" name="Rectangle 438"/>
              <p:cNvSpPr>
                <a:spLocks noChangeArrowheads="1"/>
              </p:cNvSpPr>
              <p:nvPr/>
            </p:nvSpPr>
            <p:spPr bwMode="auto">
              <a:xfrm>
                <a:off x="2678" y="1968"/>
                <a:ext cx="34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Mahamaya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8" name="Rectangle 439"/>
              <p:cNvSpPr>
                <a:spLocks noChangeArrowheads="1"/>
              </p:cNvSpPr>
              <p:nvPr/>
            </p:nvSpPr>
            <p:spPr bwMode="auto">
              <a:xfrm>
                <a:off x="2978" y="1968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9" name="Rectangle 440"/>
              <p:cNvSpPr>
                <a:spLocks noChangeArrowheads="1"/>
              </p:cNvSpPr>
              <p:nvPr/>
            </p:nvSpPr>
            <p:spPr bwMode="auto">
              <a:xfrm>
                <a:off x="2536" y="2063"/>
                <a:ext cx="13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0" name="Rectangle 441"/>
              <p:cNvSpPr>
                <a:spLocks noChangeArrowheads="1"/>
              </p:cNvSpPr>
              <p:nvPr/>
            </p:nvSpPr>
            <p:spPr bwMode="auto">
              <a:xfrm>
                <a:off x="2637" y="2063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1" name="Rectangle 442"/>
              <p:cNvSpPr>
                <a:spLocks noChangeArrowheads="1"/>
              </p:cNvSpPr>
              <p:nvPr/>
            </p:nvSpPr>
            <p:spPr bwMode="auto">
              <a:xfrm>
                <a:off x="2661" y="206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2" name="Rectangle 443"/>
              <p:cNvSpPr>
                <a:spLocks noChangeArrowheads="1"/>
              </p:cNvSpPr>
              <p:nvPr/>
            </p:nvSpPr>
            <p:spPr bwMode="auto">
              <a:xfrm>
                <a:off x="2679" y="2063"/>
                <a:ext cx="53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 Sadar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3" name="Rectangle 444"/>
              <p:cNvSpPr>
                <a:spLocks noChangeArrowheads="1"/>
              </p:cNvSpPr>
              <p:nvPr/>
            </p:nvSpPr>
            <p:spPr bwMode="auto">
              <a:xfrm>
                <a:off x="3155" y="206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4" name="Rectangle 445"/>
              <p:cNvSpPr>
                <a:spLocks noChangeArrowheads="1"/>
              </p:cNvSpPr>
              <p:nvPr/>
            </p:nvSpPr>
            <p:spPr bwMode="auto">
              <a:xfrm>
                <a:off x="2536" y="2167"/>
                <a:ext cx="1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Zilla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5" name="Rectangle 446"/>
              <p:cNvSpPr>
                <a:spLocks noChangeArrowheads="1"/>
              </p:cNvSpPr>
              <p:nvPr/>
            </p:nvSpPr>
            <p:spPr bwMode="auto">
              <a:xfrm>
                <a:off x="2674" y="216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6" name="Rectangle 447"/>
              <p:cNvSpPr>
                <a:spLocks noChangeArrowheads="1"/>
              </p:cNvSpPr>
              <p:nvPr/>
            </p:nvSpPr>
            <p:spPr bwMode="auto">
              <a:xfrm>
                <a:off x="2698" y="2167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7" name="Rectangle 448"/>
              <p:cNvSpPr>
                <a:spLocks noChangeArrowheads="1"/>
              </p:cNvSpPr>
              <p:nvPr/>
            </p:nvSpPr>
            <p:spPr bwMode="auto">
              <a:xfrm>
                <a:off x="2989" y="21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8" name="Rectangle 449"/>
              <p:cNvSpPr>
                <a:spLocks noChangeArrowheads="1"/>
              </p:cNvSpPr>
              <p:nvPr/>
            </p:nvSpPr>
            <p:spPr bwMode="auto">
              <a:xfrm>
                <a:off x="3308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9" name="Rectangle 450"/>
              <p:cNvSpPr>
                <a:spLocks noChangeArrowheads="1"/>
              </p:cNvSpPr>
              <p:nvPr/>
            </p:nvSpPr>
            <p:spPr bwMode="auto">
              <a:xfrm>
                <a:off x="3308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0" name="Rectangle 451"/>
              <p:cNvSpPr>
                <a:spLocks noChangeArrowheads="1"/>
              </p:cNvSpPr>
              <p:nvPr/>
            </p:nvSpPr>
            <p:spPr bwMode="auto">
              <a:xfrm>
                <a:off x="3308" y="2071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01/12/1984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1" name="Rectangle 452"/>
              <p:cNvSpPr>
                <a:spLocks noChangeArrowheads="1"/>
              </p:cNvSpPr>
              <p:nvPr/>
            </p:nvSpPr>
            <p:spPr bwMode="auto">
              <a:xfrm>
                <a:off x="3643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2" name="Rectangle 453"/>
              <p:cNvSpPr>
                <a:spLocks noChangeArrowheads="1"/>
              </p:cNvSpPr>
              <p:nvPr/>
            </p:nvSpPr>
            <p:spPr bwMode="auto">
              <a:xfrm>
                <a:off x="3804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3" name="Rectangle 454"/>
              <p:cNvSpPr>
                <a:spLocks noChangeArrowheads="1"/>
              </p:cNvSpPr>
              <p:nvPr/>
            </p:nvSpPr>
            <p:spPr bwMode="auto">
              <a:xfrm>
                <a:off x="3804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4" name="Rectangle 455"/>
              <p:cNvSpPr>
                <a:spLocks noChangeArrowheads="1"/>
              </p:cNvSpPr>
              <p:nvPr/>
            </p:nvSpPr>
            <p:spPr bwMode="auto">
              <a:xfrm>
                <a:off x="3804" y="2071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5" name="Rectangle 456"/>
              <p:cNvSpPr>
                <a:spLocks noChangeArrowheads="1"/>
              </p:cNvSpPr>
              <p:nvPr/>
            </p:nvSpPr>
            <p:spPr bwMode="auto">
              <a:xfrm>
                <a:off x="3840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6" name="Rectangle 457"/>
              <p:cNvSpPr>
                <a:spLocks noChangeArrowheads="1"/>
              </p:cNvSpPr>
              <p:nvPr/>
            </p:nvSpPr>
            <p:spPr bwMode="auto">
              <a:xfrm>
                <a:off x="3859" y="2071"/>
                <a:ext cx="2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000/=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7" name="Rectangle 458"/>
              <p:cNvSpPr>
                <a:spLocks noChangeArrowheads="1"/>
              </p:cNvSpPr>
              <p:nvPr/>
            </p:nvSpPr>
            <p:spPr bwMode="auto">
              <a:xfrm>
                <a:off x="4031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8" name="Rectangle 459"/>
              <p:cNvSpPr>
                <a:spLocks noChangeArrowheads="1"/>
              </p:cNvSpPr>
              <p:nvPr/>
            </p:nvSpPr>
            <p:spPr bwMode="auto">
              <a:xfrm>
                <a:off x="4190" y="18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9" name="Rectangle 460"/>
              <p:cNvSpPr>
                <a:spLocks noChangeArrowheads="1"/>
              </p:cNvSpPr>
              <p:nvPr/>
            </p:nvSpPr>
            <p:spPr bwMode="auto">
              <a:xfrm>
                <a:off x="4190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0" name="Rectangle 461"/>
              <p:cNvSpPr>
                <a:spLocks noChangeArrowheads="1"/>
              </p:cNvSpPr>
              <p:nvPr/>
            </p:nvSpPr>
            <p:spPr bwMode="auto">
              <a:xfrm>
                <a:off x="4190" y="2071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1" name="Rectangle 462"/>
              <p:cNvSpPr>
                <a:spLocks noChangeArrowheads="1"/>
              </p:cNvSpPr>
              <p:nvPr/>
            </p:nvSpPr>
            <p:spPr bwMode="auto">
              <a:xfrm>
                <a:off x="4226" y="2071"/>
                <a:ext cx="31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30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2" name="Rectangle 463"/>
              <p:cNvSpPr>
                <a:spLocks noChangeArrowheads="1"/>
              </p:cNvSpPr>
              <p:nvPr/>
            </p:nvSpPr>
            <p:spPr bwMode="auto">
              <a:xfrm>
                <a:off x="4489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3" name="Rectangle 464"/>
              <p:cNvSpPr>
                <a:spLocks noChangeArrowheads="1"/>
              </p:cNvSpPr>
              <p:nvPr/>
            </p:nvSpPr>
            <p:spPr bwMode="auto">
              <a:xfrm>
                <a:off x="4608" y="1864"/>
                <a:ext cx="41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atmhoque64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4" name="Rectangle 465"/>
              <p:cNvSpPr>
                <a:spLocks noChangeArrowheads="1"/>
              </p:cNvSpPr>
              <p:nvPr/>
            </p:nvSpPr>
            <p:spPr bwMode="auto">
              <a:xfrm>
                <a:off x="4608" y="1954"/>
                <a:ext cx="363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5" name="Rectangle 466"/>
              <p:cNvSpPr>
                <a:spLocks noChangeArrowheads="1"/>
              </p:cNvSpPr>
              <p:nvPr/>
            </p:nvSpPr>
            <p:spPr bwMode="auto">
              <a:xfrm>
                <a:off x="4611" y="1967"/>
                <a:ext cx="41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@gmal.com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6" name="Rectangle 467"/>
              <p:cNvSpPr>
                <a:spLocks noChangeArrowheads="1"/>
              </p:cNvSpPr>
              <p:nvPr/>
            </p:nvSpPr>
            <p:spPr bwMode="auto">
              <a:xfrm>
                <a:off x="4970" y="196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" name="Rectangle 468"/>
              <p:cNvSpPr>
                <a:spLocks noChangeArrowheads="1"/>
              </p:cNvSpPr>
              <p:nvPr/>
            </p:nvSpPr>
            <p:spPr bwMode="auto">
              <a:xfrm>
                <a:off x="4611" y="2058"/>
                <a:ext cx="359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8" name="Rectangle 469"/>
              <p:cNvSpPr>
                <a:spLocks noChangeArrowheads="1"/>
              </p:cNvSpPr>
              <p:nvPr/>
            </p:nvSpPr>
            <p:spPr bwMode="auto">
              <a:xfrm>
                <a:off x="4575" y="20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" name="Rectangle 470"/>
              <p:cNvSpPr>
                <a:spLocks noChangeArrowheads="1"/>
              </p:cNvSpPr>
              <p:nvPr/>
            </p:nvSpPr>
            <p:spPr bwMode="auto">
              <a:xfrm>
                <a:off x="4575" y="2175"/>
                <a:ext cx="46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01775167575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0" name="Rectangle 471"/>
              <p:cNvSpPr>
                <a:spLocks noChangeArrowheads="1"/>
              </p:cNvSpPr>
              <p:nvPr/>
            </p:nvSpPr>
            <p:spPr bwMode="auto">
              <a:xfrm>
                <a:off x="4980" y="2175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640" name="Picture 47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" y="1863"/>
                <a:ext cx="574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1" name="Rectangle 473"/>
              <p:cNvSpPr>
                <a:spLocks noChangeArrowheads="1"/>
              </p:cNvSpPr>
              <p:nvPr/>
            </p:nvSpPr>
            <p:spPr bwMode="auto">
              <a:xfrm>
                <a:off x="5645" y="218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2" name="Rectangle 474"/>
              <p:cNvSpPr>
                <a:spLocks noChangeArrowheads="1"/>
              </p:cNvSpPr>
              <p:nvPr/>
            </p:nvSpPr>
            <p:spPr bwMode="auto">
              <a:xfrm>
                <a:off x="5071" y="2265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3" name="Rectangle 475"/>
              <p:cNvSpPr>
                <a:spLocks noChangeArrowheads="1"/>
              </p:cNvSpPr>
              <p:nvPr/>
            </p:nvSpPr>
            <p:spPr bwMode="auto">
              <a:xfrm>
                <a:off x="-12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4" name="Line 476"/>
              <p:cNvSpPr>
                <a:spLocks noChangeShapeType="1"/>
              </p:cNvSpPr>
              <p:nvPr/>
            </p:nvSpPr>
            <p:spPr bwMode="auto">
              <a:xfrm>
                <a:off x="-12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5" name="Line 477"/>
              <p:cNvSpPr>
                <a:spLocks noChangeShapeType="1"/>
              </p:cNvSpPr>
              <p:nvPr/>
            </p:nvSpPr>
            <p:spPr bwMode="auto">
              <a:xfrm>
                <a:off x="-12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6" name="Rectangle 478"/>
              <p:cNvSpPr>
                <a:spLocks noChangeArrowheads="1"/>
              </p:cNvSpPr>
              <p:nvPr/>
            </p:nvSpPr>
            <p:spPr bwMode="auto">
              <a:xfrm>
                <a:off x="-9" y="1860"/>
                <a:ext cx="195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7" name="Line 479"/>
              <p:cNvSpPr>
                <a:spLocks noChangeShapeType="1"/>
              </p:cNvSpPr>
              <p:nvPr/>
            </p:nvSpPr>
            <p:spPr bwMode="auto">
              <a:xfrm>
                <a:off x="-9" y="1860"/>
                <a:ext cx="1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8" name="Rectangle 480"/>
              <p:cNvSpPr>
                <a:spLocks noChangeArrowheads="1"/>
              </p:cNvSpPr>
              <p:nvPr/>
            </p:nvSpPr>
            <p:spPr bwMode="auto">
              <a:xfrm>
                <a:off x="186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9" name="Line 481"/>
              <p:cNvSpPr>
                <a:spLocks noChangeShapeType="1"/>
              </p:cNvSpPr>
              <p:nvPr/>
            </p:nvSpPr>
            <p:spPr bwMode="auto">
              <a:xfrm>
                <a:off x="186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0" name="Line 482"/>
              <p:cNvSpPr>
                <a:spLocks noChangeShapeType="1"/>
              </p:cNvSpPr>
              <p:nvPr/>
            </p:nvSpPr>
            <p:spPr bwMode="auto">
              <a:xfrm>
                <a:off x="186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1" name="Rectangle 483"/>
              <p:cNvSpPr>
                <a:spLocks noChangeArrowheads="1"/>
              </p:cNvSpPr>
              <p:nvPr/>
            </p:nvSpPr>
            <p:spPr bwMode="auto">
              <a:xfrm>
                <a:off x="189" y="1860"/>
                <a:ext cx="82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2" name="Line 484"/>
              <p:cNvSpPr>
                <a:spLocks noChangeShapeType="1"/>
              </p:cNvSpPr>
              <p:nvPr/>
            </p:nvSpPr>
            <p:spPr bwMode="auto">
              <a:xfrm>
                <a:off x="189" y="1860"/>
                <a:ext cx="8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3" name="Rectangle 485"/>
              <p:cNvSpPr>
                <a:spLocks noChangeArrowheads="1"/>
              </p:cNvSpPr>
              <p:nvPr/>
            </p:nvSpPr>
            <p:spPr bwMode="auto">
              <a:xfrm>
                <a:off x="1013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4" name="Line 486"/>
              <p:cNvSpPr>
                <a:spLocks noChangeShapeType="1"/>
              </p:cNvSpPr>
              <p:nvPr/>
            </p:nvSpPr>
            <p:spPr bwMode="auto">
              <a:xfrm>
                <a:off x="1013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5" name="Line 487"/>
              <p:cNvSpPr>
                <a:spLocks noChangeShapeType="1"/>
              </p:cNvSpPr>
              <p:nvPr/>
            </p:nvSpPr>
            <p:spPr bwMode="auto">
              <a:xfrm>
                <a:off x="1013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6" name="Rectangle 488"/>
              <p:cNvSpPr>
                <a:spLocks noChangeArrowheads="1"/>
              </p:cNvSpPr>
              <p:nvPr/>
            </p:nvSpPr>
            <p:spPr bwMode="auto">
              <a:xfrm>
                <a:off x="1016" y="1860"/>
                <a:ext cx="43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7" name="Line 489"/>
              <p:cNvSpPr>
                <a:spLocks noChangeShapeType="1"/>
              </p:cNvSpPr>
              <p:nvPr/>
            </p:nvSpPr>
            <p:spPr bwMode="auto">
              <a:xfrm>
                <a:off x="1016" y="1860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8" name="Rectangle 490"/>
              <p:cNvSpPr>
                <a:spLocks noChangeArrowheads="1"/>
              </p:cNvSpPr>
              <p:nvPr/>
            </p:nvSpPr>
            <p:spPr bwMode="auto">
              <a:xfrm>
                <a:off x="1454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9" name="Line 491"/>
              <p:cNvSpPr>
                <a:spLocks noChangeShapeType="1"/>
              </p:cNvSpPr>
              <p:nvPr/>
            </p:nvSpPr>
            <p:spPr bwMode="auto">
              <a:xfrm>
                <a:off x="1454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0" name="Line 492"/>
              <p:cNvSpPr>
                <a:spLocks noChangeShapeType="1"/>
              </p:cNvSpPr>
              <p:nvPr/>
            </p:nvSpPr>
            <p:spPr bwMode="auto">
              <a:xfrm>
                <a:off x="1454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1" name="Rectangle 493"/>
              <p:cNvSpPr>
                <a:spLocks noChangeArrowheads="1"/>
              </p:cNvSpPr>
              <p:nvPr/>
            </p:nvSpPr>
            <p:spPr bwMode="auto">
              <a:xfrm>
                <a:off x="1457" y="1860"/>
                <a:ext cx="43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2" name="Line 494"/>
              <p:cNvSpPr>
                <a:spLocks noChangeShapeType="1"/>
              </p:cNvSpPr>
              <p:nvPr/>
            </p:nvSpPr>
            <p:spPr bwMode="auto">
              <a:xfrm>
                <a:off x="1457" y="1860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3" name="Rectangle 495"/>
              <p:cNvSpPr>
                <a:spLocks noChangeArrowheads="1"/>
              </p:cNvSpPr>
              <p:nvPr/>
            </p:nvSpPr>
            <p:spPr bwMode="auto">
              <a:xfrm>
                <a:off x="1895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4" name="Line 496"/>
              <p:cNvSpPr>
                <a:spLocks noChangeShapeType="1"/>
              </p:cNvSpPr>
              <p:nvPr/>
            </p:nvSpPr>
            <p:spPr bwMode="auto">
              <a:xfrm>
                <a:off x="1895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5" name="Line 497"/>
              <p:cNvSpPr>
                <a:spLocks noChangeShapeType="1"/>
              </p:cNvSpPr>
              <p:nvPr/>
            </p:nvSpPr>
            <p:spPr bwMode="auto">
              <a:xfrm>
                <a:off x="1895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6" name="Rectangle 498"/>
              <p:cNvSpPr>
                <a:spLocks noChangeArrowheads="1"/>
              </p:cNvSpPr>
              <p:nvPr/>
            </p:nvSpPr>
            <p:spPr bwMode="auto">
              <a:xfrm>
                <a:off x="1898" y="1860"/>
                <a:ext cx="60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7" name="Line 499"/>
              <p:cNvSpPr>
                <a:spLocks noChangeShapeType="1"/>
              </p:cNvSpPr>
              <p:nvPr/>
            </p:nvSpPr>
            <p:spPr bwMode="auto">
              <a:xfrm>
                <a:off x="1898" y="1860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8" name="Rectangle 500"/>
              <p:cNvSpPr>
                <a:spLocks noChangeArrowheads="1"/>
              </p:cNvSpPr>
              <p:nvPr/>
            </p:nvSpPr>
            <p:spPr bwMode="auto">
              <a:xfrm>
                <a:off x="2501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9" name="Line 501"/>
              <p:cNvSpPr>
                <a:spLocks noChangeShapeType="1"/>
              </p:cNvSpPr>
              <p:nvPr/>
            </p:nvSpPr>
            <p:spPr bwMode="auto">
              <a:xfrm>
                <a:off x="2501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0" name="Line 502"/>
              <p:cNvSpPr>
                <a:spLocks noChangeShapeType="1"/>
              </p:cNvSpPr>
              <p:nvPr/>
            </p:nvSpPr>
            <p:spPr bwMode="auto">
              <a:xfrm>
                <a:off x="2501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1" name="Rectangle 503"/>
              <p:cNvSpPr>
                <a:spLocks noChangeArrowheads="1"/>
              </p:cNvSpPr>
              <p:nvPr/>
            </p:nvSpPr>
            <p:spPr bwMode="auto">
              <a:xfrm>
                <a:off x="2504" y="1860"/>
                <a:ext cx="76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2" name="Line 504"/>
              <p:cNvSpPr>
                <a:spLocks noChangeShapeType="1"/>
              </p:cNvSpPr>
              <p:nvPr/>
            </p:nvSpPr>
            <p:spPr bwMode="auto">
              <a:xfrm>
                <a:off x="2504" y="1860"/>
                <a:ext cx="7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3" name="Rectangle 505"/>
              <p:cNvSpPr>
                <a:spLocks noChangeArrowheads="1"/>
              </p:cNvSpPr>
              <p:nvPr/>
            </p:nvSpPr>
            <p:spPr bwMode="auto">
              <a:xfrm>
                <a:off x="3273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4" name="Line 506"/>
              <p:cNvSpPr>
                <a:spLocks noChangeShapeType="1"/>
              </p:cNvSpPr>
              <p:nvPr/>
            </p:nvSpPr>
            <p:spPr bwMode="auto">
              <a:xfrm>
                <a:off x="3273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5" name="Line 507"/>
              <p:cNvSpPr>
                <a:spLocks noChangeShapeType="1"/>
              </p:cNvSpPr>
              <p:nvPr/>
            </p:nvSpPr>
            <p:spPr bwMode="auto">
              <a:xfrm>
                <a:off x="3273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6" name="Rectangle 508"/>
              <p:cNvSpPr>
                <a:spLocks noChangeArrowheads="1"/>
              </p:cNvSpPr>
              <p:nvPr/>
            </p:nvSpPr>
            <p:spPr bwMode="auto">
              <a:xfrm>
                <a:off x="3276" y="1860"/>
                <a:ext cx="49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7" name="Line 509"/>
              <p:cNvSpPr>
                <a:spLocks noChangeShapeType="1"/>
              </p:cNvSpPr>
              <p:nvPr/>
            </p:nvSpPr>
            <p:spPr bwMode="auto">
              <a:xfrm>
                <a:off x="3276" y="1860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8" name="Rectangle 510"/>
              <p:cNvSpPr>
                <a:spLocks noChangeArrowheads="1"/>
              </p:cNvSpPr>
              <p:nvPr/>
            </p:nvSpPr>
            <p:spPr bwMode="auto">
              <a:xfrm>
                <a:off x="3769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9" name="Line 511"/>
              <p:cNvSpPr>
                <a:spLocks noChangeShapeType="1"/>
              </p:cNvSpPr>
              <p:nvPr/>
            </p:nvSpPr>
            <p:spPr bwMode="auto">
              <a:xfrm>
                <a:off x="3769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1" name="Line 512"/>
              <p:cNvSpPr>
                <a:spLocks noChangeShapeType="1"/>
              </p:cNvSpPr>
              <p:nvPr/>
            </p:nvSpPr>
            <p:spPr bwMode="auto">
              <a:xfrm>
                <a:off x="3769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2" name="Rectangle 513"/>
              <p:cNvSpPr>
                <a:spLocks noChangeArrowheads="1"/>
              </p:cNvSpPr>
              <p:nvPr/>
            </p:nvSpPr>
            <p:spPr bwMode="auto">
              <a:xfrm>
                <a:off x="3772" y="1860"/>
                <a:ext cx="38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3" name="Line 514"/>
              <p:cNvSpPr>
                <a:spLocks noChangeShapeType="1"/>
              </p:cNvSpPr>
              <p:nvPr/>
            </p:nvSpPr>
            <p:spPr bwMode="auto">
              <a:xfrm>
                <a:off x="3772" y="1860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4" name="Rectangle 515"/>
              <p:cNvSpPr>
                <a:spLocks noChangeArrowheads="1"/>
              </p:cNvSpPr>
              <p:nvPr/>
            </p:nvSpPr>
            <p:spPr bwMode="auto">
              <a:xfrm>
                <a:off x="4155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5" name="Line 516"/>
              <p:cNvSpPr>
                <a:spLocks noChangeShapeType="1"/>
              </p:cNvSpPr>
              <p:nvPr/>
            </p:nvSpPr>
            <p:spPr bwMode="auto">
              <a:xfrm>
                <a:off x="4155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6" name="Line 517"/>
              <p:cNvSpPr>
                <a:spLocks noChangeShapeType="1"/>
              </p:cNvSpPr>
              <p:nvPr/>
            </p:nvSpPr>
            <p:spPr bwMode="auto">
              <a:xfrm>
                <a:off x="4155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7" name="Rectangle 518"/>
              <p:cNvSpPr>
                <a:spLocks noChangeArrowheads="1"/>
              </p:cNvSpPr>
              <p:nvPr/>
            </p:nvSpPr>
            <p:spPr bwMode="auto">
              <a:xfrm>
                <a:off x="4158" y="1860"/>
                <a:ext cx="38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6" name="Line 519"/>
              <p:cNvSpPr>
                <a:spLocks noChangeShapeType="1"/>
              </p:cNvSpPr>
              <p:nvPr/>
            </p:nvSpPr>
            <p:spPr bwMode="auto">
              <a:xfrm>
                <a:off x="4158" y="1860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7" name="Rectangle 520"/>
              <p:cNvSpPr>
                <a:spLocks noChangeArrowheads="1"/>
              </p:cNvSpPr>
              <p:nvPr/>
            </p:nvSpPr>
            <p:spPr bwMode="auto">
              <a:xfrm>
                <a:off x="4541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8" name="Line 521"/>
              <p:cNvSpPr>
                <a:spLocks noChangeShapeType="1"/>
              </p:cNvSpPr>
              <p:nvPr/>
            </p:nvSpPr>
            <p:spPr bwMode="auto">
              <a:xfrm>
                <a:off x="4541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9" name="Line 522"/>
              <p:cNvSpPr>
                <a:spLocks noChangeShapeType="1"/>
              </p:cNvSpPr>
              <p:nvPr/>
            </p:nvSpPr>
            <p:spPr bwMode="auto">
              <a:xfrm>
                <a:off x="4541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0" name="Rectangle 523"/>
              <p:cNvSpPr>
                <a:spLocks noChangeArrowheads="1"/>
              </p:cNvSpPr>
              <p:nvPr/>
            </p:nvSpPr>
            <p:spPr bwMode="auto">
              <a:xfrm>
                <a:off x="4544" y="1860"/>
                <a:ext cx="49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1" name="Line 524"/>
              <p:cNvSpPr>
                <a:spLocks noChangeShapeType="1"/>
              </p:cNvSpPr>
              <p:nvPr/>
            </p:nvSpPr>
            <p:spPr bwMode="auto">
              <a:xfrm>
                <a:off x="4544" y="1860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2" name="Rectangle 525"/>
              <p:cNvSpPr>
                <a:spLocks noChangeArrowheads="1"/>
              </p:cNvSpPr>
              <p:nvPr/>
            </p:nvSpPr>
            <p:spPr bwMode="auto">
              <a:xfrm>
                <a:off x="5037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3" name="Line 526"/>
              <p:cNvSpPr>
                <a:spLocks noChangeShapeType="1"/>
              </p:cNvSpPr>
              <p:nvPr/>
            </p:nvSpPr>
            <p:spPr bwMode="auto">
              <a:xfrm>
                <a:off x="5037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4" name="Line 527"/>
              <p:cNvSpPr>
                <a:spLocks noChangeShapeType="1"/>
              </p:cNvSpPr>
              <p:nvPr/>
            </p:nvSpPr>
            <p:spPr bwMode="auto">
              <a:xfrm>
                <a:off x="5037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5" name="Rectangle 528"/>
              <p:cNvSpPr>
                <a:spLocks noChangeArrowheads="1"/>
              </p:cNvSpPr>
              <p:nvPr/>
            </p:nvSpPr>
            <p:spPr bwMode="auto">
              <a:xfrm>
                <a:off x="5040" y="1860"/>
                <a:ext cx="60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6" name="Line 529"/>
              <p:cNvSpPr>
                <a:spLocks noChangeShapeType="1"/>
              </p:cNvSpPr>
              <p:nvPr/>
            </p:nvSpPr>
            <p:spPr bwMode="auto">
              <a:xfrm>
                <a:off x="5040" y="1860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7" name="Rectangle 530"/>
              <p:cNvSpPr>
                <a:spLocks noChangeArrowheads="1"/>
              </p:cNvSpPr>
              <p:nvPr/>
            </p:nvSpPr>
            <p:spPr bwMode="auto">
              <a:xfrm>
                <a:off x="5643" y="1860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8" name="Line 531"/>
              <p:cNvSpPr>
                <a:spLocks noChangeShapeType="1"/>
              </p:cNvSpPr>
              <p:nvPr/>
            </p:nvSpPr>
            <p:spPr bwMode="auto">
              <a:xfrm>
                <a:off x="5643" y="1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9" name="Line 532"/>
              <p:cNvSpPr>
                <a:spLocks noChangeShapeType="1"/>
              </p:cNvSpPr>
              <p:nvPr/>
            </p:nvSpPr>
            <p:spPr bwMode="auto">
              <a:xfrm>
                <a:off x="5643" y="18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0" name="Rectangle 533"/>
              <p:cNvSpPr>
                <a:spLocks noChangeArrowheads="1"/>
              </p:cNvSpPr>
              <p:nvPr/>
            </p:nvSpPr>
            <p:spPr bwMode="auto">
              <a:xfrm>
                <a:off x="-12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1" name="Line 534"/>
              <p:cNvSpPr>
                <a:spLocks noChangeShapeType="1"/>
              </p:cNvSpPr>
              <p:nvPr/>
            </p:nvSpPr>
            <p:spPr bwMode="auto">
              <a:xfrm>
                <a:off x="-12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2" name="Rectangle 535"/>
              <p:cNvSpPr>
                <a:spLocks noChangeArrowheads="1"/>
              </p:cNvSpPr>
              <p:nvPr/>
            </p:nvSpPr>
            <p:spPr bwMode="auto">
              <a:xfrm>
                <a:off x="186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3" name="Line 536"/>
              <p:cNvSpPr>
                <a:spLocks noChangeShapeType="1"/>
              </p:cNvSpPr>
              <p:nvPr/>
            </p:nvSpPr>
            <p:spPr bwMode="auto">
              <a:xfrm>
                <a:off x="186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4" name="Rectangle 537"/>
              <p:cNvSpPr>
                <a:spLocks noChangeArrowheads="1"/>
              </p:cNvSpPr>
              <p:nvPr/>
            </p:nvSpPr>
            <p:spPr bwMode="auto">
              <a:xfrm>
                <a:off x="1013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5" name="Line 538"/>
              <p:cNvSpPr>
                <a:spLocks noChangeShapeType="1"/>
              </p:cNvSpPr>
              <p:nvPr/>
            </p:nvSpPr>
            <p:spPr bwMode="auto">
              <a:xfrm>
                <a:off x="1013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6" name="Rectangle 539"/>
              <p:cNvSpPr>
                <a:spLocks noChangeArrowheads="1"/>
              </p:cNvSpPr>
              <p:nvPr/>
            </p:nvSpPr>
            <p:spPr bwMode="auto">
              <a:xfrm>
                <a:off x="1454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7" name="Line 540"/>
              <p:cNvSpPr>
                <a:spLocks noChangeShapeType="1"/>
              </p:cNvSpPr>
              <p:nvPr/>
            </p:nvSpPr>
            <p:spPr bwMode="auto">
              <a:xfrm>
                <a:off x="1454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8" name="Rectangle 541"/>
              <p:cNvSpPr>
                <a:spLocks noChangeArrowheads="1"/>
              </p:cNvSpPr>
              <p:nvPr/>
            </p:nvSpPr>
            <p:spPr bwMode="auto">
              <a:xfrm>
                <a:off x="1895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9" name="Line 542"/>
              <p:cNvSpPr>
                <a:spLocks noChangeShapeType="1"/>
              </p:cNvSpPr>
              <p:nvPr/>
            </p:nvSpPr>
            <p:spPr bwMode="auto">
              <a:xfrm>
                <a:off x="1895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0" name="Rectangle 543"/>
              <p:cNvSpPr>
                <a:spLocks noChangeArrowheads="1"/>
              </p:cNvSpPr>
              <p:nvPr/>
            </p:nvSpPr>
            <p:spPr bwMode="auto">
              <a:xfrm>
                <a:off x="2501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1" name="Line 544"/>
              <p:cNvSpPr>
                <a:spLocks noChangeShapeType="1"/>
              </p:cNvSpPr>
              <p:nvPr/>
            </p:nvSpPr>
            <p:spPr bwMode="auto">
              <a:xfrm>
                <a:off x="2501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2" name="Rectangle 545"/>
              <p:cNvSpPr>
                <a:spLocks noChangeArrowheads="1"/>
              </p:cNvSpPr>
              <p:nvPr/>
            </p:nvSpPr>
            <p:spPr bwMode="auto">
              <a:xfrm>
                <a:off x="3273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3" name="Line 546"/>
              <p:cNvSpPr>
                <a:spLocks noChangeShapeType="1"/>
              </p:cNvSpPr>
              <p:nvPr/>
            </p:nvSpPr>
            <p:spPr bwMode="auto">
              <a:xfrm>
                <a:off x="3273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4" name="Rectangle 547"/>
              <p:cNvSpPr>
                <a:spLocks noChangeArrowheads="1"/>
              </p:cNvSpPr>
              <p:nvPr/>
            </p:nvSpPr>
            <p:spPr bwMode="auto">
              <a:xfrm>
                <a:off x="3769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5" name="Line 548"/>
              <p:cNvSpPr>
                <a:spLocks noChangeShapeType="1"/>
              </p:cNvSpPr>
              <p:nvPr/>
            </p:nvSpPr>
            <p:spPr bwMode="auto">
              <a:xfrm>
                <a:off x="3769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6" name="Rectangle 549"/>
              <p:cNvSpPr>
                <a:spLocks noChangeArrowheads="1"/>
              </p:cNvSpPr>
              <p:nvPr/>
            </p:nvSpPr>
            <p:spPr bwMode="auto">
              <a:xfrm>
                <a:off x="4155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7" name="Line 550"/>
              <p:cNvSpPr>
                <a:spLocks noChangeShapeType="1"/>
              </p:cNvSpPr>
              <p:nvPr/>
            </p:nvSpPr>
            <p:spPr bwMode="auto">
              <a:xfrm>
                <a:off x="4155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8" name="Rectangle 551"/>
              <p:cNvSpPr>
                <a:spLocks noChangeArrowheads="1"/>
              </p:cNvSpPr>
              <p:nvPr/>
            </p:nvSpPr>
            <p:spPr bwMode="auto">
              <a:xfrm>
                <a:off x="4541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9" name="Line 552"/>
              <p:cNvSpPr>
                <a:spLocks noChangeShapeType="1"/>
              </p:cNvSpPr>
              <p:nvPr/>
            </p:nvSpPr>
            <p:spPr bwMode="auto">
              <a:xfrm>
                <a:off x="4541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0" name="Rectangle 553"/>
              <p:cNvSpPr>
                <a:spLocks noChangeArrowheads="1"/>
              </p:cNvSpPr>
              <p:nvPr/>
            </p:nvSpPr>
            <p:spPr bwMode="auto">
              <a:xfrm>
                <a:off x="5037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1" name="Line 554"/>
              <p:cNvSpPr>
                <a:spLocks noChangeShapeType="1"/>
              </p:cNvSpPr>
              <p:nvPr/>
            </p:nvSpPr>
            <p:spPr bwMode="auto">
              <a:xfrm>
                <a:off x="5037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2" name="Rectangle 555"/>
              <p:cNvSpPr>
                <a:spLocks noChangeArrowheads="1"/>
              </p:cNvSpPr>
              <p:nvPr/>
            </p:nvSpPr>
            <p:spPr bwMode="auto">
              <a:xfrm>
                <a:off x="5643" y="1863"/>
                <a:ext cx="3" cy="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3" name="Line 556"/>
              <p:cNvSpPr>
                <a:spLocks noChangeShapeType="1"/>
              </p:cNvSpPr>
              <p:nvPr/>
            </p:nvSpPr>
            <p:spPr bwMode="auto">
              <a:xfrm>
                <a:off x="5643" y="1863"/>
                <a:ext cx="0" cy="5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4" name="Rectangle 557"/>
              <p:cNvSpPr>
                <a:spLocks noChangeArrowheads="1"/>
              </p:cNvSpPr>
              <p:nvPr/>
            </p:nvSpPr>
            <p:spPr bwMode="auto">
              <a:xfrm>
                <a:off x="23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5" name="Rectangle 558"/>
              <p:cNvSpPr>
                <a:spLocks noChangeArrowheads="1"/>
              </p:cNvSpPr>
              <p:nvPr/>
            </p:nvSpPr>
            <p:spPr bwMode="auto">
              <a:xfrm>
                <a:off x="23" y="2476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6" name="Rectangle 559"/>
              <p:cNvSpPr>
                <a:spLocks noChangeArrowheads="1"/>
              </p:cNvSpPr>
              <p:nvPr/>
            </p:nvSpPr>
            <p:spPr bwMode="auto">
              <a:xfrm>
                <a:off x="96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7" name="Rectangle 560"/>
              <p:cNvSpPr>
                <a:spLocks noChangeArrowheads="1"/>
              </p:cNvSpPr>
              <p:nvPr/>
            </p:nvSpPr>
            <p:spPr bwMode="auto">
              <a:xfrm>
                <a:off x="221" y="2372"/>
                <a:ext cx="81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Abul Khair Md Siddique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8" name="Rectangle 561"/>
              <p:cNvSpPr>
                <a:spLocks noChangeArrowheads="1"/>
              </p:cNvSpPr>
              <p:nvPr/>
            </p:nvSpPr>
            <p:spPr bwMode="auto">
              <a:xfrm>
                <a:off x="954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9" name="Rectangle 562"/>
              <p:cNvSpPr>
                <a:spLocks noChangeArrowheads="1"/>
              </p:cNvSpPr>
              <p:nvPr/>
            </p:nvSpPr>
            <p:spPr bwMode="auto">
              <a:xfrm>
                <a:off x="221" y="2476"/>
                <a:ext cx="45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Asst.Moulovi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0" name="Rectangle 563"/>
              <p:cNvSpPr>
                <a:spLocks noChangeArrowheads="1"/>
              </p:cNvSpPr>
              <p:nvPr/>
            </p:nvSpPr>
            <p:spPr bwMode="auto">
              <a:xfrm>
                <a:off x="623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1" name="Rectangle 564"/>
              <p:cNvSpPr>
                <a:spLocks noChangeArrowheads="1"/>
              </p:cNvSpPr>
              <p:nvPr/>
            </p:nvSpPr>
            <p:spPr bwMode="auto">
              <a:xfrm>
                <a:off x="221" y="2580"/>
                <a:ext cx="32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Index No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2" name="Rectangle 565"/>
              <p:cNvSpPr>
                <a:spLocks noChangeArrowheads="1"/>
              </p:cNvSpPr>
              <p:nvPr/>
            </p:nvSpPr>
            <p:spPr bwMode="auto">
              <a:xfrm>
                <a:off x="497" y="2580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3" name="Rectangle 566"/>
              <p:cNvSpPr>
                <a:spLocks noChangeArrowheads="1"/>
              </p:cNvSpPr>
              <p:nvPr/>
            </p:nvSpPr>
            <p:spPr bwMode="auto">
              <a:xfrm>
                <a:off x="521" y="2580"/>
                <a:ext cx="2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034450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4" name="Rectangle 567"/>
              <p:cNvSpPr>
                <a:spLocks noChangeArrowheads="1"/>
              </p:cNvSpPr>
              <p:nvPr/>
            </p:nvSpPr>
            <p:spPr bwMode="auto">
              <a:xfrm>
                <a:off x="741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5" name="Rectangle 568"/>
              <p:cNvSpPr>
                <a:spLocks noChangeArrowheads="1"/>
              </p:cNvSpPr>
              <p:nvPr/>
            </p:nvSpPr>
            <p:spPr bwMode="auto">
              <a:xfrm>
                <a:off x="221" y="2684"/>
                <a:ext cx="3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Date Of Birth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6" name="Rectangle 569"/>
              <p:cNvSpPr>
                <a:spLocks noChangeArrowheads="1"/>
              </p:cNvSpPr>
              <p:nvPr/>
            </p:nvSpPr>
            <p:spPr bwMode="auto">
              <a:xfrm>
                <a:off x="524" y="2684"/>
                <a:ext cx="4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7" name="Rectangle 570"/>
              <p:cNvSpPr>
                <a:spLocks noChangeArrowheads="1"/>
              </p:cNvSpPr>
              <p:nvPr/>
            </p:nvSpPr>
            <p:spPr bwMode="auto">
              <a:xfrm>
                <a:off x="542" y="2684"/>
                <a:ext cx="2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01/07/1958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8" name="Rectangle 571"/>
              <p:cNvSpPr>
                <a:spLocks noChangeArrowheads="1"/>
              </p:cNvSpPr>
              <p:nvPr/>
            </p:nvSpPr>
            <p:spPr bwMode="auto">
              <a:xfrm>
                <a:off x="793" y="266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9" name="Rectangle 572"/>
              <p:cNvSpPr>
                <a:spLocks noChangeArrowheads="1"/>
              </p:cNvSpPr>
              <p:nvPr/>
            </p:nvSpPr>
            <p:spPr bwMode="auto">
              <a:xfrm>
                <a:off x="1048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0" name="Rectangle 573"/>
              <p:cNvSpPr>
                <a:spLocks noChangeArrowheads="1"/>
              </p:cNvSpPr>
              <p:nvPr/>
            </p:nvSpPr>
            <p:spPr bwMode="auto">
              <a:xfrm>
                <a:off x="1048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1" name="Rectangle 574"/>
              <p:cNvSpPr>
                <a:spLocks noChangeArrowheads="1"/>
              </p:cNvSpPr>
              <p:nvPr/>
            </p:nvSpPr>
            <p:spPr bwMode="auto">
              <a:xfrm>
                <a:off x="1048" y="2580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01/06/1976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2" name="Rectangle 575"/>
              <p:cNvSpPr>
                <a:spLocks noChangeArrowheads="1"/>
              </p:cNvSpPr>
              <p:nvPr/>
            </p:nvSpPr>
            <p:spPr bwMode="auto">
              <a:xfrm>
                <a:off x="1383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3" name="Rectangle 576"/>
              <p:cNvSpPr>
                <a:spLocks noChangeArrowheads="1"/>
              </p:cNvSpPr>
              <p:nvPr/>
            </p:nvSpPr>
            <p:spPr bwMode="auto">
              <a:xfrm>
                <a:off x="1489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4" name="Rectangle 577"/>
              <p:cNvSpPr>
                <a:spLocks noChangeArrowheads="1"/>
              </p:cNvSpPr>
              <p:nvPr/>
            </p:nvSpPr>
            <p:spPr bwMode="auto">
              <a:xfrm>
                <a:off x="1489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5" name="Rectangle 578"/>
              <p:cNvSpPr>
                <a:spLocks noChangeArrowheads="1"/>
              </p:cNvSpPr>
              <p:nvPr/>
            </p:nvSpPr>
            <p:spPr bwMode="auto">
              <a:xfrm>
                <a:off x="1489" y="2580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05/04/1986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6" name="Rectangle 579"/>
              <p:cNvSpPr>
                <a:spLocks noChangeArrowheads="1"/>
              </p:cNvSpPr>
              <p:nvPr/>
            </p:nvSpPr>
            <p:spPr bwMode="auto">
              <a:xfrm>
                <a:off x="1824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7" name="Rectangle 580"/>
              <p:cNvSpPr>
                <a:spLocks noChangeArrowheads="1"/>
              </p:cNvSpPr>
              <p:nvPr/>
            </p:nvSpPr>
            <p:spPr bwMode="auto">
              <a:xfrm>
                <a:off x="1930" y="2372"/>
                <a:ext cx="2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Dakhil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8" name="Rectangle 581"/>
              <p:cNvSpPr>
                <a:spLocks noChangeArrowheads="1"/>
              </p:cNvSpPr>
              <p:nvPr/>
            </p:nvSpPr>
            <p:spPr bwMode="auto">
              <a:xfrm>
                <a:off x="2130" y="2372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9" name="Rectangle 582"/>
              <p:cNvSpPr>
                <a:spLocks noChangeArrowheads="1"/>
              </p:cNvSpPr>
              <p:nvPr/>
            </p:nvSpPr>
            <p:spPr bwMode="auto">
              <a:xfrm>
                <a:off x="2154" y="2372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0" name="Rectangle 583"/>
              <p:cNvSpPr>
                <a:spLocks noChangeArrowheads="1"/>
              </p:cNvSpPr>
              <p:nvPr/>
            </p:nvSpPr>
            <p:spPr bwMode="auto">
              <a:xfrm>
                <a:off x="2191" y="2358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1" name="Rectangle 584"/>
              <p:cNvSpPr>
                <a:spLocks noChangeArrowheads="1"/>
              </p:cNvSpPr>
              <p:nvPr/>
            </p:nvSpPr>
            <p:spPr bwMode="auto">
              <a:xfrm>
                <a:off x="2232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2" name="Rectangle 585"/>
              <p:cNvSpPr>
                <a:spLocks noChangeArrowheads="1"/>
              </p:cNvSpPr>
              <p:nvPr/>
            </p:nvSpPr>
            <p:spPr bwMode="auto">
              <a:xfrm>
                <a:off x="2250" y="2372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3" name="Rectangle 586"/>
              <p:cNvSpPr>
                <a:spLocks noChangeArrowheads="1"/>
              </p:cNvSpPr>
              <p:nvPr/>
            </p:nvSpPr>
            <p:spPr bwMode="auto">
              <a:xfrm>
                <a:off x="2274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4" name="Rectangle 587"/>
              <p:cNvSpPr>
                <a:spLocks noChangeArrowheads="1"/>
              </p:cNvSpPr>
              <p:nvPr/>
            </p:nvSpPr>
            <p:spPr bwMode="auto">
              <a:xfrm>
                <a:off x="2293" y="2372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1969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5" name="Rectangle 588"/>
              <p:cNvSpPr>
                <a:spLocks noChangeArrowheads="1"/>
              </p:cNvSpPr>
              <p:nvPr/>
            </p:nvSpPr>
            <p:spPr bwMode="auto">
              <a:xfrm>
                <a:off x="2440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6" name="Rectangle 589"/>
              <p:cNvSpPr>
                <a:spLocks noChangeArrowheads="1"/>
              </p:cNvSpPr>
              <p:nvPr/>
            </p:nvSpPr>
            <p:spPr bwMode="auto">
              <a:xfrm>
                <a:off x="1930" y="2476"/>
                <a:ext cx="19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Alim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7" name="Rectangle 590"/>
              <p:cNvSpPr>
                <a:spLocks noChangeArrowheads="1"/>
              </p:cNvSpPr>
              <p:nvPr/>
            </p:nvSpPr>
            <p:spPr bwMode="auto">
              <a:xfrm>
                <a:off x="2081" y="2476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8" name="Rectangle 591"/>
              <p:cNvSpPr>
                <a:spLocks noChangeArrowheads="1"/>
              </p:cNvSpPr>
              <p:nvPr/>
            </p:nvSpPr>
            <p:spPr bwMode="auto">
              <a:xfrm>
                <a:off x="2105" y="2476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9" name="Rectangle 592"/>
              <p:cNvSpPr>
                <a:spLocks noChangeArrowheads="1"/>
              </p:cNvSpPr>
              <p:nvPr/>
            </p:nvSpPr>
            <p:spPr bwMode="auto">
              <a:xfrm>
                <a:off x="2142" y="2462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0" name="Rectangle 593"/>
              <p:cNvSpPr>
                <a:spLocks noChangeArrowheads="1"/>
              </p:cNvSpPr>
              <p:nvPr/>
            </p:nvSpPr>
            <p:spPr bwMode="auto">
              <a:xfrm>
                <a:off x="2192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1" name="Rectangle 594"/>
              <p:cNvSpPr>
                <a:spLocks noChangeArrowheads="1"/>
              </p:cNvSpPr>
              <p:nvPr/>
            </p:nvSpPr>
            <p:spPr bwMode="auto">
              <a:xfrm>
                <a:off x="2210" y="2476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2" name="Rectangle 595"/>
              <p:cNvSpPr>
                <a:spLocks noChangeArrowheads="1"/>
              </p:cNvSpPr>
              <p:nvPr/>
            </p:nvSpPr>
            <p:spPr bwMode="auto">
              <a:xfrm>
                <a:off x="2235" y="2476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3" name="Rectangle 596"/>
              <p:cNvSpPr>
                <a:spLocks noChangeArrowheads="1"/>
              </p:cNvSpPr>
              <p:nvPr/>
            </p:nvSpPr>
            <p:spPr bwMode="auto">
              <a:xfrm>
                <a:off x="2271" y="2476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4" name="Rectangle 597"/>
              <p:cNvSpPr>
                <a:spLocks noChangeArrowheads="1"/>
              </p:cNvSpPr>
              <p:nvPr/>
            </p:nvSpPr>
            <p:spPr bwMode="auto">
              <a:xfrm>
                <a:off x="2418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5" name="Rectangle 598"/>
              <p:cNvSpPr>
                <a:spLocks noChangeArrowheads="1"/>
              </p:cNvSpPr>
              <p:nvPr/>
            </p:nvSpPr>
            <p:spPr bwMode="auto">
              <a:xfrm>
                <a:off x="1930" y="2580"/>
                <a:ext cx="1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Fazil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6" name="Rectangle 599"/>
              <p:cNvSpPr>
                <a:spLocks noChangeArrowheads="1"/>
              </p:cNvSpPr>
              <p:nvPr/>
            </p:nvSpPr>
            <p:spPr bwMode="auto">
              <a:xfrm>
                <a:off x="2077" y="2580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7" name="Rectangle 600"/>
              <p:cNvSpPr>
                <a:spLocks noChangeArrowheads="1"/>
              </p:cNvSpPr>
              <p:nvPr/>
            </p:nvSpPr>
            <p:spPr bwMode="auto">
              <a:xfrm>
                <a:off x="2101" y="2580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8" name="Rectangle 601"/>
              <p:cNvSpPr>
                <a:spLocks noChangeArrowheads="1"/>
              </p:cNvSpPr>
              <p:nvPr/>
            </p:nvSpPr>
            <p:spPr bwMode="auto">
              <a:xfrm>
                <a:off x="2138" y="2565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9" name="Rectangle 602"/>
              <p:cNvSpPr>
                <a:spLocks noChangeArrowheads="1"/>
              </p:cNvSpPr>
              <p:nvPr/>
            </p:nvSpPr>
            <p:spPr bwMode="auto">
              <a:xfrm>
                <a:off x="2188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" name="Rectangle 603"/>
              <p:cNvSpPr>
                <a:spLocks noChangeArrowheads="1"/>
              </p:cNvSpPr>
              <p:nvPr/>
            </p:nvSpPr>
            <p:spPr bwMode="auto">
              <a:xfrm>
                <a:off x="2206" y="2580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1" name="Rectangle 604"/>
              <p:cNvSpPr>
                <a:spLocks noChangeArrowheads="1"/>
              </p:cNvSpPr>
              <p:nvPr/>
            </p:nvSpPr>
            <p:spPr bwMode="auto">
              <a:xfrm>
                <a:off x="2230" y="2580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2" name="Rectangle 605"/>
              <p:cNvSpPr>
                <a:spLocks noChangeArrowheads="1"/>
              </p:cNvSpPr>
              <p:nvPr/>
            </p:nvSpPr>
            <p:spPr bwMode="auto">
              <a:xfrm>
                <a:off x="2267" y="2580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3" name="Rectangle 606"/>
              <p:cNvSpPr>
                <a:spLocks noChangeArrowheads="1"/>
              </p:cNvSpPr>
              <p:nvPr/>
            </p:nvSpPr>
            <p:spPr bwMode="auto">
              <a:xfrm>
                <a:off x="2413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4" name="Rectangle 607"/>
              <p:cNvSpPr>
                <a:spLocks noChangeArrowheads="1"/>
              </p:cNvSpPr>
              <p:nvPr/>
            </p:nvSpPr>
            <p:spPr bwMode="auto">
              <a:xfrm>
                <a:off x="1930" y="2684"/>
                <a:ext cx="22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Kamil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5" name="Rectangle 608"/>
              <p:cNvSpPr>
                <a:spLocks noChangeArrowheads="1"/>
              </p:cNvSpPr>
              <p:nvPr/>
            </p:nvSpPr>
            <p:spPr bwMode="auto">
              <a:xfrm>
                <a:off x="2113" y="268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" name="Rectangle 609"/>
              <p:cNvSpPr>
                <a:spLocks noChangeArrowheads="1"/>
              </p:cNvSpPr>
              <p:nvPr/>
            </p:nvSpPr>
            <p:spPr bwMode="auto">
              <a:xfrm>
                <a:off x="2138" y="2684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7" name="Rectangle 610"/>
              <p:cNvSpPr>
                <a:spLocks noChangeArrowheads="1"/>
              </p:cNvSpPr>
              <p:nvPr/>
            </p:nvSpPr>
            <p:spPr bwMode="auto">
              <a:xfrm>
                <a:off x="2174" y="2669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8" name="Rectangle 611"/>
              <p:cNvSpPr>
                <a:spLocks noChangeArrowheads="1"/>
              </p:cNvSpPr>
              <p:nvPr/>
            </p:nvSpPr>
            <p:spPr bwMode="auto">
              <a:xfrm>
                <a:off x="2216" y="2684"/>
                <a:ext cx="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9" name="Rectangle 612"/>
              <p:cNvSpPr>
                <a:spLocks noChangeArrowheads="1"/>
              </p:cNvSpPr>
              <p:nvPr/>
            </p:nvSpPr>
            <p:spPr bwMode="auto">
              <a:xfrm>
                <a:off x="2271" y="2684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0" name="Rectangle 613"/>
              <p:cNvSpPr>
                <a:spLocks noChangeArrowheads="1"/>
              </p:cNvSpPr>
              <p:nvPr/>
            </p:nvSpPr>
            <p:spPr bwMode="auto">
              <a:xfrm>
                <a:off x="2418" y="268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1" name="Rectangle 614"/>
              <p:cNvSpPr>
                <a:spLocks noChangeArrowheads="1"/>
              </p:cNvSpPr>
              <p:nvPr/>
            </p:nvSpPr>
            <p:spPr bwMode="auto">
              <a:xfrm>
                <a:off x="2536" y="2372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Vill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2" name="Rectangle 615"/>
              <p:cNvSpPr>
                <a:spLocks noChangeArrowheads="1"/>
              </p:cNvSpPr>
              <p:nvPr/>
            </p:nvSpPr>
            <p:spPr bwMode="auto">
              <a:xfrm>
                <a:off x="2651" y="2372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3" name="Rectangle 616"/>
              <p:cNvSpPr>
                <a:spLocks noChangeArrowheads="1"/>
              </p:cNvSpPr>
              <p:nvPr/>
            </p:nvSpPr>
            <p:spPr bwMode="auto">
              <a:xfrm>
                <a:off x="2675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4" name="Rectangle 617"/>
              <p:cNvSpPr>
                <a:spLocks noChangeArrowheads="1"/>
              </p:cNvSpPr>
              <p:nvPr/>
            </p:nvSpPr>
            <p:spPr bwMode="auto">
              <a:xfrm>
                <a:off x="2693" y="2372"/>
                <a:ext cx="2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Shidla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5" name="Rectangle 618"/>
              <p:cNvSpPr>
                <a:spLocks noChangeArrowheads="1"/>
              </p:cNvSpPr>
              <p:nvPr/>
            </p:nvSpPr>
            <p:spPr bwMode="auto">
              <a:xfrm>
                <a:off x="2881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6" name="Rectangle 619"/>
              <p:cNvSpPr>
                <a:spLocks noChangeArrowheads="1"/>
              </p:cNvSpPr>
              <p:nvPr/>
            </p:nvSpPr>
            <p:spPr bwMode="auto">
              <a:xfrm>
                <a:off x="2536" y="2477"/>
                <a:ext cx="13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7" name="Rectangle 620"/>
              <p:cNvSpPr>
                <a:spLocks noChangeArrowheads="1"/>
              </p:cNvSpPr>
              <p:nvPr/>
            </p:nvSpPr>
            <p:spPr bwMode="auto">
              <a:xfrm>
                <a:off x="2640" y="2477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8" name="Rectangle 621"/>
              <p:cNvSpPr>
                <a:spLocks noChangeArrowheads="1"/>
              </p:cNvSpPr>
              <p:nvPr/>
            </p:nvSpPr>
            <p:spPr bwMode="auto">
              <a:xfrm>
                <a:off x="2661" y="2477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9" name="Rectangle 622"/>
              <p:cNvSpPr>
                <a:spLocks noChangeArrowheads="1"/>
              </p:cNvSpPr>
              <p:nvPr/>
            </p:nvSpPr>
            <p:spPr bwMode="auto">
              <a:xfrm>
                <a:off x="2678" y="2477"/>
                <a:ext cx="470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Balakhal Bazar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0" name="Rectangle 623"/>
              <p:cNvSpPr>
                <a:spLocks noChangeArrowheads="1"/>
              </p:cNvSpPr>
              <p:nvPr/>
            </p:nvSpPr>
            <p:spPr bwMode="auto">
              <a:xfrm>
                <a:off x="3092" y="2477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1" name="Rectangle 624"/>
              <p:cNvSpPr>
                <a:spLocks noChangeArrowheads="1"/>
              </p:cNvSpPr>
              <p:nvPr/>
            </p:nvSpPr>
            <p:spPr bwMode="auto">
              <a:xfrm>
                <a:off x="2536" y="2571"/>
                <a:ext cx="13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2" name="Rectangle 625"/>
              <p:cNvSpPr>
                <a:spLocks noChangeArrowheads="1"/>
              </p:cNvSpPr>
              <p:nvPr/>
            </p:nvSpPr>
            <p:spPr bwMode="auto">
              <a:xfrm>
                <a:off x="2637" y="2571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3" name="Rectangle 626"/>
              <p:cNvSpPr>
                <a:spLocks noChangeArrowheads="1"/>
              </p:cNvSpPr>
              <p:nvPr/>
            </p:nvSpPr>
            <p:spPr bwMode="auto">
              <a:xfrm>
                <a:off x="2661" y="25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4" name="Rectangle 627"/>
              <p:cNvSpPr>
                <a:spLocks noChangeArrowheads="1"/>
              </p:cNvSpPr>
              <p:nvPr/>
            </p:nvSpPr>
            <p:spPr bwMode="auto">
              <a:xfrm>
                <a:off x="2679" y="2571"/>
                <a:ext cx="30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Hajigonj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5" name="Rectangle 628"/>
              <p:cNvSpPr>
                <a:spLocks noChangeArrowheads="1"/>
              </p:cNvSpPr>
              <p:nvPr/>
            </p:nvSpPr>
            <p:spPr bwMode="auto">
              <a:xfrm>
                <a:off x="2936" y="25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6" name="Rectangle 629"/>
              <p:cNvSpPr>
                <a:spLocks noChangeArrowheads="1"/>
              </p:cNvSpPr>
              <p:nvPr/>
            </p:nvSpPr>
            <p:spPr bwMode="auto">
              <a:xfrm>
                <a:off x="2536" y="2675"/>
                <a:ext cx="1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Zilla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7" name="Rectangle 630"/>
              <p:cNvSpPr>
                <a:spLocks noChangeArrowheads="1"/>
              </p:cNvSpPr>
              <p:nvPr/>
            </p:nvSpPr>
            <p:spPr bwMode="auto">
              <a:xfrm>
                <a:off x="2674" y="2675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8" name="Rectangle 631"/>
              <p:cNvSpPr>
                <a:spLocks noChangeArrowheads="1"/>
              </p:cNvSpPr>
              <p:nvPr/>
            </p:nvSpPr>
            <p:spPr bwMode="auto">
              <a:xfrm>
                <a:off x="2698" y="2675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9" name="Rectangle 632"/>
              <p:cNvSpPr>
                <a:spLocks noChangeArrowheads="1"/>
              </p:cNvSpPr>
              <p:nvPr/>
            </p:nvSpPr>
            <p:spPr bwMode="auto">
              <a:xfrm>
                <a:off x="2989" y="2675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0" name="Rectangle 633"/>
              <p:cNvSpPr>
                <a:spLocks noChangeArrowheads="1"/>
              </p:cNvSpPr>
              <p:nvPr/>
            </p:nvSpPr>
            <p:spPr bwMode="auto">
              <a:xfrm>
                <a:off x="3308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1" name="Rectangle 634"/>
              <p:cNvSpPr>
                <a:spLocks noChangeArrowheads="1"/>
              </p:cNvSpPr>
              <p:nvPr/>
            </p:nvSpPr>
            <p:spPr bwMode="auto">
              <a:xfrm>
                <a:off x="3308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2" name="Rectangle 635"/>
              <p:cNvSpPr>
                <a:spLocks noChangeArrowheads="1"/>
              </p:cNvSpPr>
              <p:nvPr/>
            </p:nvSpPr>
            <p:spPr bwMode="auto">
              <a:xfrm>
                <a:off x="3308" y="2580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01/12/1984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3" name="Rectangle 636"/>
              <p:cNvSpPr>
                <a:spLocks noChangeArrowheads="1"/>
              </p:cNvSpPr>
              <p:nvPr/>
            </p:nvSpPr>
            <p:spPr bwMode="auto">
              <a:xfrm>
                <a:off x="3643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4" name="Rectangle 637"/>
              <p:cNvSpPr>
                <a:spLocks noChangeArrowheads="1"/>
              </p:cNvSpPr>
              <p:nvPr/>
            </p:nvSpPr>
            <p:spPr bwMode="auto">
              <a:xfrm>
                <a:off x="3804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5" name="Rectangle 638"/>
              <p:cNvSpPr>
                <a:spLocks noChangeArrowheads="1"/>
              </p:cNvSpPr>
              <p:nvPr/>
            </p:nvSpPr>
            <p:spPr bwMode="auto">
              <a:xfrm>
                <a:off x="3804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6" name="Rectangle 639"/>
              <p:cNvSpPr>
                <a:spLocks noChangeArrowheads="1"/>
              </p:cNvSpPr>
              <p:nvPr/>
            </p:nvSpPr>
            <p:spPr bwMode="auto">
              <a:xfrm>
                <a:off x="3804" y="2580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7" name="Rectangle 640"/>
              <p:cNvSpPr>
                <a:spLocks noChangeArrowheads="1"/>
              </p:cNvSpPr>
              <p:nvPr/>
            </p:nvSpPr>
            <p:spPr bwMode="auto">
              <a:xfrm>
                <a:off x="3877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8" name="Rectangle 641"/>
              <p:cNvSpPr>
                <a:spLocks noChangeArrowheads="1"/>
              </p:cNvSpPr>
              <p:nvPr/>
            </p:nvSpPr>
            <p:spPr bwMode="auto">
              <a:xfrm>
                <a:off x="3896" y="2580"/>
                <a:ext cx="2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000/=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9" name="Rectangle 642"/>
              <p:cNvSpPr>
                <a:spLocks noChangeArrowheads="1"/>
              </p:cNvSpPr>
              <p:nvPr/>
            </p:nvSpPr>
            <p:spPr bwMode="auto">
              <a:xfrm>
                <a:off x="4068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0" name="Rectangle 643"/>
              <p:cNvSpPr>
                <a:spLocks noChangeArrowheads="1"/>
              </p:cNvSpPr>
              <p:nvPr/>
            </p:nvSpPr>
            <p:spPr bwMode="auto">
              <a:xfrm>
                <a:off x="4190" y="237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1" name="Rectangle 644"/>
              <p:cNvSpPr>
                <a:spLocks noChangeArrowheads="1"/>
              </p:cNvSpPr>
              <p:nvPr/>
            </p:nvSpPr>
            <p:spPr bwMode="auto">
              <a:xfrm>
                <a:off x="4190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2" name="Rectangle 645"/>
              <p:cNvSpPr>
                <a:spLocks noChangeArrowheads="1"/>
              </p:cNvSpPr>
              <p:nvPr/>
            </p:nvSpPr>
            <p:spPr bwMode="auto">
              <a:xfrm>
                <a:off x="4190" y="2580"/>
                <a:ext cx="31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39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3" name="Rectangle 646"/>
              <p:cNvSpPr>
                <a:spLocks noChangeArrowheads="1"/>
              </p:cNvSpPr>
              <p:nvPr/>
            </p:nvSpPr>
            <p:spPr bwMode="auto">
              <a:xfrm>
                <a:off x="4453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4" name="Rectangle 647"/>
              <p:cNvSpPr>
                <a:spLocks noChangeArrowheads="1"/>
              </p:cNvSpPr>
              <p:nvPr/>
            </p:nvSpPr>
            <p:spPr bwMode="auto">
              <a:xfrm>
                <a:off x="4575" y="2372"/>
                <a:ext cx="4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khairsiddique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5" name="Rectangle 648"/>
              <p:cNvSpPr>
                <a:spLocks noChangeArrowheads="1"/>
              </p:cNvSpPr>
              <p:nvPr/>
            </p:nvSpPr>
            <p:spPr bwMode="auto">
              <a:xfrm>
                <a:off x="4575" y="2463"/>
                <a:ext cx="400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" name="Rectangle 649"/>
              <p:cNvSpPr>
                <a:spLocks noChangeArrowheads="1"/>
              </p:cNvSpPr>
              <p:nvPr/>
            </p:nvSpPr>
            <p:spPr bwMode="auto">
              <a:xfrm>
                <a:off x="4575" y="2476"/>
                <a:ext cx="4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03@gmil.com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7" name="Rectangle 650"/>
              <p:cNvSpPr>
                <a:spLocks noChangeArrowheads="1"/>
              </p:cNvSpPr>
              <p:nvPr/>
            </p:nvSpPr>
            <p:spPr bwMode="auto">
              <a:xfrm>
                <a:off x="4996" y="247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8" name="Rectangle 651"/>
              <p:cNvSpPr>
                <a:spLocks noChangeArrowheads="1"/>
              </p:cNvSpPr>
              <p:nvPr/>
            </p:nvSpPr>
            <p:spPr bwMode="auto">
              <a:xfrm>
                <a:off x="4575" y="2567"/>
                <a:ext cx="421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" name="Rectangle 652"/>
              <p:cNvSpPr>
                <a:spLocks noChangeArrowheads="1"/>
              </p:cNvSpPr>
              <p:nvPr/>
            </p:nvSpPr>
            <p:spPr bwMode="auto">
              <a:xfrm>
                <a:off x="4575" y="258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0" name="Rectangle 653"/>
              <p:cNvSpPr>
                <a:spLocks noChangeArrowheads="1"/>
              </p:cNvSpPr>
              <p:nvPr/>
            </p:nvSpPr>
            <p:spPr bwMode="auto">
              <a:xfrm>
                <a:off x="4575" y="2684"/>
                <a:ext cx="46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01832614094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1" name="Rectangle 654"/>
              <p:cNvSpPr>
                <a:spLocks noChangeArrowheads="1"/>
              </p:cNvSpPr>
              <p:nvPr/>
            </p:nvSpPr>
            <p:spPr bwMode="auto">
              <a:xfrm>
                <a:off x="4980" y="268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823" name="Picture 65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" y="2371"/>
                <a:ext cx="574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52" name="Rectangle 656"/>
              <p:cNvSpPr>
                <a:spLocks noChangeArrowheads="1"/>
              </p:cNvSpPr>
              <p:nvPr/>
            </p:nvSpPr>
            <p:spPr bwMode="auto">
              <a:xfrm>
                <a:off x="5645" y="2586"/>
                <a:ext cx="174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3" name="Rectangle 657"/>
              <p:cNvSpPr>
                <a:spLocks noChangeArrowheads="1"/>
              </p:cNvSpPr>
              <p:nvPr/>
            </p:nvSpPr>
            <p:spPr bwMode="auto">
              <a:xfrm>
                <a:off x="-12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" name="Line 658"/>
              <p:cNvSpPr>
                <a:spLocks noChangeShapeType="1"/>
              </p:cNvSpPr>
              <p:nvPr/>
            </p:nvSpPr>
            <p:spPr bwMode="auto">
              <a:xfrm>
                <a:off x="-12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" name="Line 659"/>
              <p:cNvSpPr>
                <a:spLocks noChangeShapeType="1"/>
              </p:cNvSpPr>
              <p:nvPr/>
            </p:nvSpPr>
            <p:spPr bwMode="auto">
              <a:xfrm>
                <a:off x="-12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" name="Rectangle 660"/>
              <p:cNvSpPr>
                <a:spLocks noChangeArrowheads="1"/>
              </p:cNvSpPr>
              <p:nvPr/>
            </p:nvSpPr>
            <p:spPr bwMode="auto">
              <a:xfrm>
                <a:off x="-9" y="2368"/>
                <a:ext cx="19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" name="Line 661"/>
              <p:cNvSpPr>
                <a:spLocks noChangeShapeType="1"/>
              </p:cNvSpPr>
              <p:nvPr/>
            </p:nvSpPr>
            <p:spPr bwMode="auto">
              <a:xfrm>
                <a:off x="-9" y="2368"/>
                <a:ext cx="1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" name="Rectangle 662"/>
              <p:cNvSpPr>
                <a:spLocks noChangeArrowheads="1"/>
              </p:cNvSpPr>
              <p:nvPr/>
            </p:nvSpPr>
            <p:spPr bwMode="auto">
              <a:xfrm>
                <a:off x="186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" name="Line 663"/>
              <p:cNvSpPr>
                <a:spLocks noChangeShapeType="1"/>
              </p:cNvSpPr>
              <p:nvPr/>
            </p:nvSpPr>
            <p:spPr bwMode="auto">
              <a:xfrm>
                <a:off x="186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" name="Line 664"/>
              <p:cNvSpPr>
                <a:spLocks noChangeShapeType="1"/>
              </p:cNvSpPr>
              <p:nvPr/>
            </p:nvSpPr>
            <p:spPr bwMode="auto">
              <a:xfrm>
                <a:off x="186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" name="Rectangle 665"/>
              <p:cNvSpPr>
                <a:spLocks noChangeArrowheads="1"/>
              </p:cNvSpPr>
              <p:nvPr/>
            </p:nvSpPr>
            <p:spPr bwMode="auto">
              <a:xfrm>
                <a:off x="189" y="2368"/>
                <a:ext cx="8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" name="Line 666"/>
              <p:cNvSpPr>
                <a:spLocks noChangeShapeType="1"/>
              </p:cNvSpPr>
              <p:nvPr/>
            </p:nvSpPr>
            <p:spPr bwMode="auto">
              <a:xfrm>
                <a:off x="189" y="2368"/>
                <a:ext cx="8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" name="Rectangle 667"/>
              <p:cNvSpPr>
                <a:spLocks noChangeArrowheads="1"/>
              </p:cNvSpPr>
              <p:nvPr/>
            </p:nvSpPr>
            <p:spPr bwMode="auto">
              <a:xfrm>
                <a:off x="1013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" name="Line 668"/>
              <p:cNvSpPr>
                <a:spLocks noChangeShapeType="1"/>
              </p:cNvSpPr>
              <p:nvPr/>
            </p:nvSpPr>
            <p:spPr bwMode="auto">
              <a:xfrm>
                <a:off x="1013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" name="Line 669"/>
              <p:cNvSpPr>
                <a:spLocks noChangeShapeType="1"/>
              </p:cNvSpPr>
              <p:nvPr/>
            </p:nvSpPr>
            <p:spPr bwMode="auto">
              <a:xfrm>
                <a:off x="1013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" name="Rectangle 670"/>
              <p:cNvSpPr>
                <a:spLocks noChangeArrowheads="1"/>
              </p:cNvSpPr>
              <p:nvPr/>
            </p:nvSpPr>
            <p:spPr bwMode="auto">
              <a:xfrm>
                <a:off x="1016" y="2368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" name="Line 671"/>
              <p:cNvSpPr>
                <a:spLocks noChangeShapeType="1"/>
              </p:cNvSpPr>
              <p:nvPr/>
            </p:nvSpPr>
            <p:spPr bwMode="auto">
              <a:xfrm>
                <a:off x="1016" y="2368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" name="Rectangle 672"/>
              <p:cNvSpPr>
                <a:spLocks noChangeArrowheads="1"/>
              </p:cNvSpPr>
              <p:nvPr/>
            </p:nvSpPr>
            <p:spPr bwMode="auto">
              <a:xfrm>
                <a:off x="1454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" name="Line 673"/>
              <p:cNvSpPr>
                <a:spLocks noChangeShapeType="1"/>
              </p:cNvSpPr>
              <p:nvPr/>
            </p:nvSpPr>
            <p:spPr bwMode="auto">
              <a:xfrm>
                <a:off x="1454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" name="Line 674"/>
              <p:cNvSpPr>
                <a:spLocks noChangeShapeType="1"/>
              </p:cNvSpPr>
              <p:nvPr/>
            </p:nvSpPr>
            <p:spPr bwMode="auto">
              <a:xfrm>
                <a:off x="1454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" name="Rectangle 675"/>
              <p:cNvSpPr>
                <a:spLocks noChangeArrowheads="1"/>
              </p:cNvSpPr>
              <p:nvPr/>
            </p:nvSpPr>
            <p:spPr bwMode="auto">
              <a:xfrm>
                <a:off x="1457" y="2368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" name="Line 676"/>
              <p:cNvSpPr>
                <a:spLocks noChangeShapeType="1"/>
              </p:cNvSpPr>
              <p:nvPr/>
            </p:nvSpPr>
            <p:spPr bwMode="auto">
              <a:xfrm>
                <a:off x="1457" y="2368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" name="Rectangle 677"/>
              <p:cNvSpPr>
                <a:spLocks noChangeArrowheads="1"/>
              </p:cNvSpPr>
              <p:nvPr/>
            </p:nvSpPr>
            <p:spPr bwMode="auto">
              <a:xfrm>
                <a:off x="1895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" name="Line 678"/>
              <p:cNvSpPr>
                <a:spLocks noChangeShapeType="1"/>
              </p:cNvSpPr>
              <p:nvPr/>
            </p:nvSpPr>
            <p:spPr bwMode="auto">
              <a:xfrm>
                <a:off x="1895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" name="Line 679"/>
              <p:cNvSpPr>
                <a:spLocks noChangeShapeType="1"/>
              </p:cNvSpPr>
              <p:nvPr/>
            </p:nvSpPr>
            <p:spPr bwMode="auto">
              <a:xfrm>
                <a:off x="1895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8" name="Rectangle 680"/>
              <p:cNvSpPr>
                <a:spLocks noChangeArrowheads="1"/>
              </p:cNvSpPr>
              <p:nvPr/>
            </p:nvSpPr>
            <p:spPr bwMode="auto">
              <a:xfrm>
                <a:off x="1898" y="2368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9" name="Line 681"/>
              <p:cNvSpPr>
                <a:spLocks noChangeShapeType="1"/>
              </p:cNvSpPr>
              <p:nvPr/>
            </p:nvSpPr>
            <p:spPr bwMode="auto">
              <a:xfrm>
                <a:off x="1898" y="2368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0" name="Rectangle 682"/>
              <p:cNvSpPr>
                <a:spLocks noChangeArrowheads="1"/>
              </p:cNvSpPr>
              <p:nvPr/>
            </p:nvSpPr>
            <p:spPr bwMode="auto">
              <a:xfrm>
                <a:off x="2501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1" name="Line 683"/>
              <p:cNvSpPr>
                <a:spLocks noChangeShapeType="1"/>
              </p:cNvSpPr>
              <p:nvPr/>
            </p:nvSpPr>
            <p:spPr bwMode="auto">
              <a:xfrm>
                <a:off x="2501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2" name="Line 684"/>
              <p:cNvSpPr>
                <a:spLocks noChangeShapeType="1"/>
              </p:cNvSpPr>
              <p:nvPr/>
            </p:nvSpPr>
            <p:spPr bwMode="auto">
              <a:xfrm>
                <a:off x="2501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3" name="Rectangle 685"/>
              <p:cNvSpPr>
                <a:spLocks noChangeArrowheads="1"/>
              </p:cNvSpPr>
              <p:nvPr/>
            </p:nvSpPr>
            <p:spPr bwMode="auto">
              <a:xfrm>
                <a:off x="2504" y="2368"/>
                <a:ext cx="7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4" name="Line 686"/>
              <p:cNvSpPr>
                <a:spLocks noChangeShapeType="1"/>
              </p:cNvSpPr>
              <p:nvPr/>
            </p:nvSpPr>
            <p:spPr bwMode="auto">
              <a:xfrm>
                <a:off x="2504" y="2368"/>
                <a:ext cx="7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5" name="Rectangle 687"/>
              <p:cNvSpPr>
                <a:spLocks noChangeArrowheads="1"/>
              </p:cNvSpPr>
              <p:nvPr/>
            </p:nvSpPr>
            <p:spPr bwMode="auto">
              <a:xfrm>
                <a:off x="3273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6" name="Line 688"/>
              <p:cNvSpPr>
                <a:spLocks noChangeShapeType="1"/>
              </p:cNvSpPr>
              <p:nvPr/>
            </p:nvSpPr>
            <p:spPr bwMode="auto">
              <a:xfrm>
                <a:off x="3273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7" name="Line 689"/>
              <p:cNvSpPr>
                <a:spLocks noChangeShapeType="1"/>
              </p:cNvSpPr>
              <p:nvPr/>
            </p:nvSpPr>
            <p:spPr bwMode="auto">
              <a:xfrm>
                <a:off x="3273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8" name="Rectangle 690"/>
              <p:cNvSpPr>
                <a:spLocks noChangeArrowheads="1"/>
              </p:cNvSpPr>
              <p:nvPr/>
            </p:nvSpPr>
            <p:spPr bwMode="auto">
              <a:xfrm>
                <a:off x="3276" y="2368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9" name="Line 691"/>
              <p:cNvSpPr>
                <a:spLocks noChangeShapeType="1"/>
              </p:cNvSpPr>
              <p:nvPr/>
            </p:nvSpPr>
            <p:spPr bwMode="auto">
              <a:xfrm>
                <a:off x="3276" y="2368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0" name="Rectangle 692"/>
              <p:cNvSpPr>
                <a:spLocks noChangeArrowheads="1"/>
              </p:cNvSpPr>
              <p:nvPr/>
            </p:nvSpPr>
            <p:spPr bwMode="auto">
              <a:xfrm>
                <a:off x="3769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1" name="Line 693"/>
              <p:cNvSpPr>
                <a:spLocks noChangeShapeType="1"/>
              </p:cNvSpPr>
              <p:nvPr/>
            </p:nvSpPr>
            <p:spPr bwMode="auto">
              <a:xfrm>
                <a:off x="3769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2" name="Line 694"/>
              <p:cNvSpPr>
                <a:spLocks noChangeShapeType="1"/>
              </p:cNvSpPr>
              <p:nvPr/>
            </p:nvSpPr>
            <p:spPr bwMode="auto">
              <a:xfrm>
                <a:off x="3769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4" name="Rectangle 695"/>
              <p:cNvSpPr>
                <a:spLocks noChangeArrowheads="1"/>
              </p:cNvSpPr>
              <p:nvPr/>
            </p:nvSpPr>
            <p:spPr bwMode="auto">
              <a:xfrm>
                <a:off x="3772" y="2368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" name="Line 696"/>
              <p:cNvSpPr>
                <a:spLocks noChangeShapeType="1"/>
              </p:cNvSpPr>
              <p:nvPr/>
            </p:nvSpPr>
            <p:spPr bwMode="auto">
              <a:xfrm>
                <a:off x="3772" y="2368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6" name="Rectangle 697"/>
              <p:cNvSpPr>
                <a:spLocks noChangeArrowheads="1"/>
              </p:cNvSpPr>
              <p:nvPr/>
            </p:nvSpPr>
            <p:spPr bwMode="auto">
              <a:xfrm>
                <a:off x="4155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7" name="Line 698"/>
              <p:cNvSpPr>
                <a:spLocks noChangeShapeType="1"/>
              </p:cNvSpPr>
              <p:nvPr/>
            </p:nvSpPr>
            <p:spPr bwMode="auto">
              <a:xfrm>
                <a:off x="4155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8" name="Line 699"/>
              <p:cNvSpPr>
                <a:spLocks noChangeShapeType="1"/>
              </p:cNvSpPr>
              <p:nvPr/>
            </p:nvSpPr>
            <p:spPr bwMode="auto">
              <a:xfrm>
                <a:off x="4155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9" name="Rectangle 700"/>
              <p:cNvSpPr>
                <a:spLocks noChangeArrowheads="1"/>
              </p:cNvSpPr>
              <p:nvPr/>
            </p:nvSpPr>
            <p:spPr bwMode="auto">
              <a:xfrm>
                <a:off x="4158" y="2368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0" name="Line 701"/>
              <p:cNvSpPr>
                <a:spLocks noChangeShapeType="1"/>
              </p:cNvSpPr>
              <p:nvPr/>
            </p:nvSpPr>
            <p:spPr bwMode="auto">
              <a:xfrm>
                <a:off x="4158" y="2368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1" name="Rectangle 702"/>
              <p:cNvSpPr>
                <a:spLocks noChangeArrowheads="1"/>
              </p:cNvSpPr>
              <p:nvPr/>
            </p:nvSpPr>
            <p:spPr bwMode="auto">
              <a:xfrm>
                <a:off x="4541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2" name="Line 703"/>
              <p:cNvSpPr>
                <a:spLocks noChangeShapeType="1"/>
              </p:cNvSpPr>
              <p:nvPr/>
            </p:nvSpPr>
            <p:spPr bwMode="auto">
              <a:xfrm>
                <a:off x="4541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3" name="Line 704"/>
              <p:cNvSpPr>
                <a:spLocks noChangeShapeType="1"/>
              </p:cNvSpPr>
              <p:nvPr/>
            </p:nvSpPr>
            <p:spPr bwMode="auto">
              <a:xfrm>
                <a:off x="4541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4" name="Rectangle 705"/>
              <p:cNvSpPr>
                <a:spLocks noChangeArrowheads="1"/>
              </p:cNvSpPr>
              <p:nvPr/>
            </p:nvSpPr>
            <p:spPr bwMode="auto">
              <a:xfrm>
                <a:off x="4544" y="2368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5" name="Line 706"/>
              <p:cNvSpPr>
                <a:spLocks noChangeShapeType="1"/>
              </p:cNvSpPr>
              <p:nvPr/>
            </p:nvSpPr>
            <p:spPr bwMode="auto">
              <a:xfrm>
                <a:off x="4544" y="2368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6" name="Rectangle 707"/>
              <p:cNvSpPr>
                <a:spLocks noChangeArrowheads="1"/>
              </p:cNvSpPr>
              <p:nvPr/>
            </p:nvSpPr>
            <p:spPr bwMode="auto">
              <a:xfrm>
                <a:off x="5037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7" name="Line 708"/>
              <p:cNvSpPr>
                <a:spLocks noChangeShapeType="1"/>
              </p:cNvSpPr>
              <p:nvPr/>
            </p:nvSpPr>
            <p:spPr bwMode="auto">
              <a:xfrm>
                <a:off x="5037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8" name="Line 709"/>
              <p:cNvSpPr>
                <a:spLocks noChangeShapeType="1"/>
              </p:cNvSpPr>
              <p:nvPr/>
            </p:nvSpPr>
            <p:spPr bwMode="auto">
              <a:xfrm>
                <a:off x="5037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9" name="Rectangle 710"/>
              <p:cNvSpPr>
                <a:spLocks noChangeArrowheads="1"/>
              </p:cNvSpPr>
              <p:nvPr/>
            </p:nvSpPr>
            <p:spPr bwMode="auto">
              <a:xfrm>
                <a:off x="5040" y="2368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" name="Line 711"/>
              <p:cNvSpPr>
                <a:spLocks noChangeShapeType="1"/>
              </p:cNvSpPr>
              <p:nvPr/>
            </p:nvSpPr>
            <p:spPr bwMode="auto">
              <a:xfrm>
                <a:off x="5040" y="2368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" name="Rectangle 712"/>
              <p:cNvSpPr>
                <a:spLocks noChangeArrowheads="1"/>
              </p:cNvSpPr>
              <p:nvPr/>
            </p:nvSpPr>
            <p:spPr bwMode="auto">
              <a:xfrm>
                <a:off x="5643" y="236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" name="Line 713"/>
              <p:cNvSpPr>
                <a:spLocks noChangeShapeType="1"/>
              </p:cNvSpPr>
              <p:nvPr/>
            </p:nvSpPr>
            <p:spPr bwMode="auto">
              <a:xfrm>
                <a:off x="5643" y="236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" name="Line 714"/>
              <p:cNvSpPr>
                <a:spLocks noChangeShapeType="1"/>
              </p:cNvSpPr>
              <p:nvPr/>
            </p:nvSpPr>
            <p:spPr bwMode="auto">
              <a:xfrm>
                <a:off x="5643" y="2368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" name="Rectangle 715"/>
              <p:cNvSpPr>
                <a:spLocks noChangeArrowheads="1"/>
              </p:cNvSpPr>
              <p:nvPr/>
            </p:nvSpPr>
            <p:spPr bwMode="auto">
              <a:xfrm>
                <a:off x="-12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" name="Line 716"/>
              <p:cNvSpPr>
                <a:spLocks noChangeShapeType="1"/>
              </p:cNvSpPr>
              <p:nvPr/>
            </p:nvSpPr>
            <p:spPr bwMode="auto">
              <a:xfrm>
                <a:off x="-12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" name="Rectangle 717"/>
              <p:cNvSpPr>
                <a:spLocks noChangeArrowheads="1"/>
              </p:cNvSpPr>
              <p:nvPr/>
            </p:nvSpPr>
            <p:spPr bwMode="auto">
              <a:xfrm>
                <a:off x="186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" name="Line 718"/>
              <p:cNvSpPr>
                <a:spLocks noChangeShapeType="1"/>
              </p:cNvSpPr>
              <p:nvPr/>
            </p:nvSpPr>
            <p:spPr bwMode="auto">
              <a:xfrm>
                <a:off x="186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" name="Rectangle 719"/>
              <p:cNvSpPr>
                <a:spLocks noChangeArrowheads="1"/>
              </p:cNvSpPr>
              <p:nvPr/>
            </p:nvSpPr>
            <p:spPr bwMode="auto">
              <a:xfrm>
                <a:off x="1013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" name="Line 720"/>
              <p:cNvSpPr>
                <a:spLocks noChangeShapeType="1"/>
              </p:cNvSpPr>
              <p:nvPr/>
            </p:nvSpPr>
            <p:spPr bwMode="auto">
              <a:xfrm>
                <a:off x="1013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" name="Rectangle 721"/>
              <p:cNvSpPr>
                <a:spLocks noChangeArrowheads="1"/>
              </p:cNvSpPr>
              <p:nvPr/>
            </p:nvSpPr>
            <p:spPr bwMode="auto">
              <a:xfrm>
                <a:off x="1454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" name="Line 722"/>
              <p:cNvSpPr>
                <a:spLocks noChangeShapeType="1"/>
              </p:cNvSpPr>
              <p:nvPr/>
            </p:nvSpPr>
            <p:spPr bwMode="auto">
              <a:xfrm>
                <a:off x="1454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" name="Rectangle 723"/>
              <p:cNvSpPr>
                <a:spLocks noChangeArrowheads="1"/>
              </p:cNvSpPr>
              <p:nvPr/>
            </p:nvSpPr>
            <p:spPr bwMode="auto">
              <a:xfrm>
                <a:off x="1895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" name="Line 724"/>
              <p:cNvSpPr>
                <a:spLocks noChangeShapeType="1"/>
              </p:cNvSpPr>
              <p:nvPr/>
            </p:nvSpPr>
            <p:spPr bwMode="auto">
              <a:xfrm>
                <a:off x="1895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" name="Rectangle 725"/>
              <p:cNvSpPr>
                <a:spLocks noChangeArrowheads="1"/>
              </p:cNvSpPr>
              <p:nvPr/>
            </p:nvSpPr>
            <p:spPr bwMode="auto">
              <a:xfrm>
                <a:off x="2501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" name="Line 726"/>
              <p:cNvSpPr>
                <a:spLocks noChangeShapeType="1"/>
              </p:cNvSpPr>
              <p:nvPr/>
            </p:nvSpPr>
            <p:spPr bwMode="auto">
              <a:xfrm>
                <a:off x="2501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" name="Rectangle 727"/>
              <p:cNvSpPr>
                <a:spLocks noChangeArrowheads="1"/>
              </p:cNvSpPr>
              <p:nvPr/>
            </p:nvSpPr>
            <p:spPr bwMode="auto">
              <a:xfrm>
                <a:off x="3273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" name="Line 728"/>
              <p:cNvSpPr>
                <a:spLocks noChangeShapeType="1"/>
              </p:cNvSpPr>
              <p:nvPr/>
            </p:nvSpPr>
            <p:spPr bwMode="auto">
              <a:xfrm>
                <a:off x="3273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" name="Rectangle 729"/>
              <p:cNvSpPr>
                <a:spLocks noChangeArrowheads="1"/>
              </p:cNvSpPr>
              <p:nvPr/>
            </p:nvSpPr>
            <p:spPr bwMode="auto">
              <a:xfrm>
                <a:off x="3769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" name="Line 730"/>
              <p:cNvSpPr>
                <a:spLocks noChangeShapeType="1"/>
              </p:cNvSpPr>
              <p:nvPr/>
            </p:nvSpPr>
            <p:spPr bwMode="auto">
              <a:xfrm>
                <a:off x="3769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" name="Rectangle 731"/>
              <p:cNvSpPr>
                <a:spLocks noChangeArrowheads="1"/>
              </p:cNvSpPr>
              <p:nvPr/>
            </p:nvSpPr>
            <p:spPr bwMode="auto">
              <a:xfrm>
                <a:off x="4155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" name="Line 732"/>
              <p:cNvSpPr>
                <a:spLocks noChangeShapeType="1"/>
              </p:cNvSpPr>
              <p:nvPr/>
            </p:nvSpPr>
            <p:spPr bwMode="auto">
              <a:xfrm>
                <a:off x="4155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" name="Rectangle 733"/>
              <p:cNvSpPr>
                <a:spLocks noChangeArrowheads="1"/>
              </p:cNvSpPr>
              <p:nvPr/>
            </p:nvSpPr>
            <p:spPr bwMode="auto">
              <a:xfrm>
                <a:off x="4541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" name="Line 734"/>
              <p:cNvSpPr>
                <a:spLocks noChangeShapeType="1"/>
              </p:cNvSpPr>
              <p:nvPr/>
            </p:nvSpPr>
            <p:spPr bwMode="auto">
              <a:xfrm>
                <a:off x="4541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" name="Rectangle 735"/>
              <p:cNvSpPr>
                <a:spLocks noChangeArrowheads="1"/>
              </p:cNvSpPr>
              <p:nvPr/>
            </p:nvSpPr>
            <p:spPr bwMode="auto">
              <a:xfrm>
                <a:off x="5037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" name="Line 736"/>
              <p:cNvSpPr>
                <a:spLocks noChangeShapeType="1"/>
              </p:cNvSpPr>
              <p:nvPr/>
            </p:nvSpPr>
            <p:spPr bwMode="auto">
              <a:xfrm>
                <a:off x="5037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" name="Rectangle 737"/>
              <p:cNvSpPr>
                <a:spLocks noChangeArrowheads="1"/>
              </p:cNvSpPr>
              <p:nvPr/>
            </p:nvSpPr>
            <p:spPr bwMode="auto">
              <a:xfrm>
                <a:off x="5643" y="2372"/>
                <a:ext cx="3" cy="5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" name="Line 738"/>
              <p:cNvSpPr>
                <a:spLocks noChangeShapeType="1"/>
              </p:cNvSpPr>
              <p:nvPr/>
            </p:nvSpPr>
            <p:spPr bwMode="auto">
              <a:xfrm>
                <a:off x="5643" y="2372"/>
                <a:ext cx="0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" name="Rectangle 739"/>
              <p:cNvSpPr>
                <a:spLocks noChangeArrowheads="1"/>
              </p:cNvSpPr>
              <p:nvPr/>
            </p:nvSpPr>
            <p:spPr bwMode="auto">
              <a:xfrm>
                <a:off x="23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5" name="Rectangle 740"/>
              <p:cNvSpPr>
                <a:spLocks noChangeArrowheads="1"/>
              </p:cNvSpPr>
              <p:nvPr/>
            </p:nvSpPr>
            <p:spPr bwMode="auto">
              <a:xfrm>
                <a:off x="23" y="2983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6" name="Rectangle 741"/>
              <p:cNvSpPr>
                <a:spLocks noChangeArrowheads="1"/>
              </p:cNvSpPr>
              <p:nvPr/>
            </p:nvSpPr>
            <p:spPr bwMode="auto">
              <a:xfrm>
                <a:off x="96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7" name="Rectangle 742"/>
              <p:cNvSpPr>
                <a:spLocks noChangeArrowheads="1"/>
              </p:cNvSpPr>
              <p:nvPr/>
            </p:nvSpPr>
            <p:spPr bwMode="auto">
              <a:xfrm>
                <a:off x="221" y="2879"/>
                <a:ext cx="58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Md. Abdul Kader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8" name="Rectangle 743"/>
              <p:cNvSpPr>
                <a:spLocks noChangeArrowheads="1"/>
              </p:cNvSpPr>
              <p:nvPr/>
            </p:nvSpPr>
            <p:spPr bwMode="auto">
              <a:xfrm>
                <a:off x="741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9" name="Rectangle 744"/>
              <p:cNvSpPr>
                <a:spLocks noChangeArrowheads="1"/>
              </p:cNvSpPr>
              <p:nvPr/>
            </p:nvSpPr>
            <p:spPr bwMode="auto">
              <a:xfrm>
                <a:off x="221" y="2983"/>
                <a:ext cx="73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Asst. Teacher Biology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0" name="Rectangle 745"/>
              <p:cNvSpPr>
                <a:spLocks noChangeArrowheads="1"/>
              </p:cNvSpPr>
              <p:nvPr/>
            </p:nvSpPr>
            <p:spPr bwMode="auto">
              <a:xfrm>
                <a:off x="880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1" name="Rectangle 746"/>
              <p:cNvSpPr>
                <a:spLocks noChangeArrowheads="1"/>
              </p:cNvSpPr>
              <p:nvPr/>
            </p:nvSpPr>
            <p:spPr bwMode="auto">
              <a:xfrm>
                <a:off x="221" y="3087"/>
                <a:ext cx="32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Index No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2" name="Rectangle 747"/>
              <p:cNvSpPr>
                <a:spLocks noChangeArrowheads="1"/>
              </p:cNvSpPr>
              <p:nvPr/>
            </p:nvSpPr>
            <p:spPr bwMode="auto">
              <a:xfrm>
                <a:off x="497" y="308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3" name="Rectangle 748"/>
              <p:cNvSpPr>
                <a:spLocks noChangeArrowheads="1"/>
              </p:cNvSpPr>
              <p:nvPr/>
            </p:nvSpPr>
            <p:spPr bwMode="auto">
              <a:xfrm>
                <a:off x="521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4" name="Rectangle 749"/>
              <p:cNvSpPr>
                <a:spLocks noChangeArrowheads="1"/>
              </p:cNvSpPr>
              <p:nvPr/>
            </p:nvSpPr>
            <p:spPr bwMode="auto">
              <a:xfrm>
                <a:off x="539" y="3087"/>
                <a:ext cx="30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2013125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5" name="Rectangle 750"/>
              <p:cNvSpPr>
                <a:spLocks noChangeArrowheads="1"/>
              </p:cNvSpPr>
              <p:nvPr/>
            </p:nvSpPr>
            <p:spPr bwMode="auto">
              <a:xfrm>
                <a:off x="796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6" name="Rectangle 751"/>
              <p:cNvSpPr>
                <a:spLocks noChangeArrowheads="1"/>
              </p:cNvSpPr>
              <p:nvPr/>
            </p:nvSpPr>
            <p:spPr bwMode="auto">
              <a:xfrm>
                <a:off x="221" y="3191"/>
                <a:ext cx="3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Date Of Birth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7" name="Rectangle 752"/>
              <p:cNvSpPr>
                <a:spLocks noChangeArrowheads="1"/>
              </p:cNvSpPr>
              <p:nvPr/>
            </p:nvSpPr>
            <p:spPr bwMode="auto">
              <a:xfrm>
                <a:off x="524" y="3191"/>
                <a:ext cx="4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8" name="Rectangle 753"/>
              <p:cNvSpPr>
                <a:spLocks noChangeArrowheads="1"/>
              </p:cNvSpPr>
              <p:nvPr/>
            </p:nvSpPr>
            <p:spPr bwMode="auto">
              <a:xfrm>
                <a:off x="542" y="3191"/>
                <a:ext cx="3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9" name="Rectangle 754"/>
              <p:cNvSpPr>
                <a:spLocks noChangeArrowheads="1"/>
              </p:cNvSpPr>
              <p:nvPr/>
            </p:nvSpPr>
            <p:spPr bwMode="auto">
              <a:xfrm>
                <a:off x="556" y="3191"/>
                <a:ext cx="2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01/11/1972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0" name="Rectangle 755"/>
              <p:cNvSpPr>
                <a:spLocks noChangeArrowheads="1"/>
              </p:cNvSpPr>
              <p:nvPr/>
            </p:nvSpPr>
            <p:spPr bwMode="auto">
              <a:xfrm>
                <a:off x="807" y="317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1" name="Rectangle 756"/>
              <p:cNvSpPr>
                <a:spLocks noChangeArrowheads="1"/>
              </p:cNvSpPr>
              <p:nvPr/>
            </p:nvSpPr>
            <p:spPr bwMode="auto">
              <a:xfrm>
                <a:off x="221" y="326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2" name="Rectangle 757"/>
              <p:cNvSpPr>
                <a:spLocks noChangeArrowheads="1"/>
              </p:cNvSpPr>
              <p:nvPr/>
            </p:nvSpPr>
            <p:spPr bwMode="auto">
              <a:xfrm>
                <a:off x="1048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3" name="Rectangle 758"/>
              <p:cNvSpPr>
                <a:spLocks noChangeArrowheads="1"/>
              </p:cNvSpPr>
              <p:nvPr/>
            </p:nvSpPr>
            <p:spPr bwMode="auto">
              <a:xfrm>
                <a:off x="1048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4" name="Rectangle 759"/>
              <p:cNvSpPr>
                <a:spLocks noChangeArrowheads="1"/>
              </p:cNvSpPr>
              <p:nvPr/>
            </p:nvSpPr>
            <p:spPr bwMode="auto">
              <a:xfrm>
                <a:off x="1048" y="3087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15/09/2004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5" name="Rectangle 760"/>
              <p:cNvSpPr>
                <a:spLocks noChangeArrowheads="1"/>
              </p:cNvSpPr>
              <p:nvPr/>
            </p:nvSpPr>
            <p:spPr bwMode="auto">
              <a:xfrm>
                <a:off x="1383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6" name="Rectangle 761"/>
              <p:cNvSpPr>
                <a:spLocks noChangeArrowheads="1"/>
              </p:cNvSpPr>
              <p:nvPr/>
            </p:nvSpPr>
            <p:spPr bwMode="auto">
              <a:xfrm>
                <a:off x="1489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7" name="Rectangle 762"/>
              <p:cNvSpPr>
                <a:spLocks noChangeArrowheads="1"/>
              </p:cNvSpPr>
              <p:nvPr/>
            </p:nvSpPr>
            <p:spPr bwMode="auto">
              <a:xfrm>
                <a:off x="1489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8" name="Rectangle 763"/>
              <p:cNvSpPr>
                <a:spLocks noChangeArrowheads="1"/>
              </p:cNvSpPr>
              <p:nvPr/>
            </p:nvSpPr>
            <p:spPr bwMode="auto">
              <a:xfrm>
                <a:off x="1489" y="3087"/>
                <a:ext cx="13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9" name="Rectangle 764"/>
              <p:cNvSpPr>
                <a:spLocks noChangeArrowheads="1"/>
              </p:cNvSpPr>
              <p:nvPr/>
            </p:nvSpPr>
            <p:spPr bwMode="auto">
              <a:xfrm>
                <a:off x="1583" y="3087"/>
                <a:ext cx="2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09/2004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0" name="Rectangle 765"/>
              <p:cNvSpPr>
                <a:spLocks noChangeArrowheads="1"/>
              </p:cNvSpPr>
              <p:nvPr/>
            </p:nvSpPr>
            <p:spPr bwMode="auto">
              <a:xfrm>
                <a:off x="1824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1" name="Rectangle 766"/>
              <p:cNvSpPr>
                <a:spLocks noChangeArrowheads="1"/>
              </p:cNvSpPr>
              <p:nvPr/>
            </p:nvSpPr>
            <p:spPr bwMode="auto">
              <a:xfrm>
                <a:off x="1930" y="2879"/>
                <a:ext cx="17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SSC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2" name="Rectangle 767"/>
              <p:cNvSpPr>
                <a:spLocks noChangeArrowheads="1"/>
              </p:cNvSpPr>
              <p:nvPr/>
            </p:nvSpPr>
            <p:spPr bwMode="auto">
              <a:xfrm>
                <a:off x="2061" y="2879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3" name="Rectangle 768"/>
              <p:cNvSpPr>
                <a:spLocks noChangeArrowheads="1"/>
              </p:cNvSpPr>
              <p:nvPr/>
            </p:nvSpPr>
            <p:spPr bwMode="auto">
              <a:xfrm>
                <a:off x="2085" y="2879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4" name="Rectangle 769"/>
              <p:cNvSpPr>
                <a:spLocks noChangeArrowheads="1"/>
              </p:cNvSpPr>
              <p:nvPr/>
            </p:nvSpPr>
            <p:spPr bwMode="auto">
              <a:xfrm>
                <a:off x="2122" y="2865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5" name="Rectangle 770"/>
              <p:cNvSpPr>
                <a:spLocks noChangeArrowheads="1"/>
              </p:cNvSpPr>
              <p:nvPr/>
            </p:nvSpPr>
            <p:spPr bwMode="auto">
              <a:xfrm>
                <a:off x="2171" y="2879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6" name="Rectangle 771"/>
              <p:cNvSpPr>
                <a:spLocks noChangeArrowheads="1"/>
              </p:cNvSpPr>
              <p:nvPr/>
            </p:nvSpPr>
            <p:spPr bwMode="auto">
              <a:xfrm>
                <a:off x="2208" y="2879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7" name="Rectangle 772"/>
              <p:cNvSpPr>
                <a:spLocks noChangeArrowheads="1"/>
              </p:cNvSpPr>
              <p:nvPr/>
            </p:nvSpPr>
            <p:spPr bwMode="auto">
              <a:xfrm>
                <a:off x="2232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8" name="Rectangle 773"/>
              <p:cNvSpPr>
                <a:spLocks noChangeArrowheads="1"/>
              </p:cNvSpPr>
              <p:nvPr/>
            </p:nvSpPr>
            <p:spPr bwMode="auto">
              <a:xfrm>
                <a:off x="2251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9" name="Rectangle 774"/>
              <p:cNvSpPr>
                <a:spLocks noChangeArrowheads="1"/>
              </p:cNvSpPr>
              <p:nvPr/>
            </p:nvSpPr>
            <p:spPr bwMode="auto">
              <a:xfrm>
                <a:off x="2268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0" name="Rectangle 775"/>
              <p:cNvSpPr>
                <a:spLocks noChangeArrowheads="1"/>
              </p:cNvSpPr>
              <p:nvPr/>
            </p:nvSpPr>
            <p:spPr bwMode="auto">
              <a:xfrm>
                <a:off x="1930" y="2983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1" name="Rectangle 776"/>
              <p:cNvSpPr>
                <a:spLocks noChangeArrowheads="1"/>
              </p:cNvSpPr>
              <p:nvPr/>
            </p:nvSpPr>
            <p:spPr bwMode="auto">
              <a:xfrm>
                <a:off x="2077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2" name="Rectangle 777"/>
              <p:cNvSpPr>
                <a:spLocks noChangeArrowheads="1"/>
              </p:cNvSpPr>
              <p:nvPr/>
            </p:nvSpPr>
            <p:spPr bwMode="auto">
              <a:xfrm>
                <a:off x="1930" y="3087"/>
                <a:ext cx="18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HSC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3" name="Rectangle 778"/>
              <p:cNvSpPr>
                <a:spLocks noChangeArrowheads="1"/>
              </p:cNvSpPr>
              <p:nvPr/>
            </p:nvSpPr>
            <p:spPr bwMode="auto">
              <a:xfrm>
                <a:off x="2073" y="308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4" name="Rectangle 779"/>
              <p:cNvSpPr>
                <a:spLocks noChangeArrowheads="1"/>
              </p:cNvSpPr>
              <p:nvPr/>
            </p:nvSpPr>
            <p:spPr bwMode="auto">
              <a:xfrm>
                <a:off x="2097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5" name="Rectangle 780"/>
              <p:cNvSpPr>
                <a:spLocks noChangeArrowheads="1"/>
              </p:cNvSpPr>
              <p:nvPr/>
            </p:nvSpPr>
            <p:spPr bwMode="auto">
              <a:xfrm>
                <a:off x="2116" y="3087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6" name="Rectangle 781"/>
              <p:cNvSpPr>
                <a:spLocks noChangeArrowheads="1"/>
              </p:cNvSpPr>
              <p:nvPr/>
            </p:nvSpPr>
            <p:spPr bwMode="auto">
              <a:xfrm>
                <a:off x="2152" y="3072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7" name="Rectangle 782"/>
              <p:cNvSpPr>
                <a:spLocks noChangeArrowheads="1"/>
              </p:cNvSpPr>
              <p:nvPr/>
            </p:nvSpPr>
            <p:spPr bwMode="auto">
              <a:xfrm>
                <a:off x="2193" y="3087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8" name="Rectangle 783"/>
              <p:cNvSpPr>
                <a:spLocks noChangeArrowheads="1"/>
              </p:cNvSpPr>
              <p:nvPr/>
            </p:nvSpPr>
            <p:spPr bwMode="auto">
              <a:xfrm>
                <a:off x="2230" y="3087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9" name="Rectangle 784"/>
              <p:cNvSpPr>
                <a:spLocks noChangeArrowheads="1"/>
              </p:cNvSpPr>
              <p:nvPr/>
            </p:nvSpPr>
            <p:spPr bwMode="auto">
              <a:xfrm>
                <a:off x="2254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0" name="Rectangle 785"/>
              <p:cNvSpPr>
                <a:spLocks noChangeArrowheads="1"/>
              </p:cNvSpPr>
              <p:nvPr/>
            </p:nvSpPr>
            <p:spPr bwMode="auto">
              <a:xfrm>
                <a:off x="2273" y="3087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1" name="Rectangle 786"/>
              <p:cNvSpPr>
                <a:spLocks noChangeArrowheads="1"/>
              </p:cNvSpPr>
              <p:nvPr/>
            </p:nvSpPr>
            <p:spPr bwMode="auto">
              <a:xfrm>
                <a:off x="2420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2" name="Rectangle 787"/>
              <p:cNvSpPr>
                <a:spLocks noChangeArrowheads="1"/>
              </p:cNvSpPr>
              <p:nvPr/>
            </p:nvSpPr>
            <p:spPr bwMode="auto">
              <a:xfrm>
                <a:off x="1930" y="3191"/>
                <a:ext cx="16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BSc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3" name="Rectangle 788"/>
              <p:cNvSpPr>
                <a:spLocks noChangeArrowheads="1"/>
              </p:cNvSpPr>
              <p:nvPr/>
            </p:nvSpPr>
            <p:spPr bwMode="auto">
              <a:xfrm>
                <a:off x="2052" y="3191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4" name="Rectangle 789"/>
              <p:cNvSpPr>
                <a:spLocks noChangeArrowheads="1"/>
              </p:cNvSpPr>
              <p:nvPr/>
            </p:nvSpPr>
            <p:spPr bwMode="auto">
              <a:xfrm>
                <a:off x="2076" y="319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5" name="Rectangle 790"/>
              <p:cNvSpPr>
                <a:spLocks noChangeArrowheads="1"/>
              </p:cNvSpPr>
              <p:nvPr/>
            </p:nvSpPr>
            <p:spPr bwMode="auto">
              <a:xfrm>
                <a:off x="2094" y="3191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6" name="Rectangle 791"/>
              <p:cNvSpPr>
                <a:spLocks noChangeArrowheads="1"/>
              </p:cNvSpPr>
              <p:nvPr/>
            </p:nvSpPr>
            <p:spPr bwMode="auto">
              <a:xfrm>
                <a:off x="2131" y="3176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7" name="Rectangle 792"/>
              <p:cNvSpPr>
                <a:spLocks noChangeArrowheads="1"/>
              </p:cNvSpPr>
              <p:nvPr/>
            </p:nvSpPr>
            <p:spPr bwMode="auto">
              <a:xfrm>
                <a:off x="2181" y="319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8" name="Rectangle 793"/>
              <p:cNvSpPr>
                <a:spLocks noChangeArrowheads="1"/>
              </p:cNvSpPr>
              <p:nvPr/>
            </p:nvSpPr>
            <p:spPr bwMode="auto">
              <a:xfrm>
                <a:off x="2199" y="3191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9" name="Rectangle 794"/>
              <p:cNvSpPr>
                <a:spLocks noChangeArrowheads="1"/>
              </p:cNvSpPr>
              <p:nvPr/>
            </p:nvSpPr>
            <p:spPr bwMode="auto">
              <a:xfrm>
                <a:off x="2224" y="319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0" name="Rectangle 795"/>
              <p:cNvSpPr>
                <a:spLocks noChangeArrowheads="1"/>
              </p:cNvSpPr>
              <p:nvPr/>
            </p:nvSpPr>
            <p:spPr bwMode="auto">
              <a:xfrm>
                <a:off x="2242" y="3191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1" name="Rectangle 796"/>
              <p:cNvSpPr>
                <a:spLocks noChangeArrowheads="1"/>
              </p:cNvSpPr>
              <p:nvPr/>
            </p:nvSpPr>
            <p:spPr bwMode="auto">
              <a:xfrm>
                <a:off x="2389" y="319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2" name="Rectangle 797"/>
              <p:cNvSpPr>
                <a:spLocks noChangeArrowheads="1"/>
              </p:cNvSpPr>
              <p:nvPr/>
            </p:nvSpPr>
            <p:spPr bwMode="auto">
              <a:xfrm>
                <a:off x="1930" y="3295"/>
                <a:ext cx="19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 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3" name="Rectangle 798"/>
              <p:cNvSpPr>
                <a:spLocks noChangeArrowheads="1"/>
              </p:cNvSpPr>
              <p:nvPr/>
            </p:nvSpPr>
            <p:spPr bwMode="auto">
              <a:xfrm>
                <a:off x="2078" y="3295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4" name="Rectangle 799"/>
              <p:cNvSpPr>
                <a:spLocks noChangeArrowheads="1"/>
              </p:cNvSpPr>
              <p:nvPr/>
            </p:nvSpPr>
            <p:spPr bwMode="auto">
              <a:xfrm>
                <a:off x="2102" y="3295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5" name="Rectangle 800"/>
              <p:cNvSpPr>
                <a:spLocks noChangeArrowheads="1"/>
              </p:cNvSpPr>
              <p:nvPr/>
            </p:nvSpPr>
            <p:spPr bwMode="auto">
              <a:xfrm>
                <a:off x="2139" y="3280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6" name="Rectangle 801"/>
              <p:cNvSpPr>
                <a:spLocks noChangeArrowheads="1"/>
              </p:cNvSpPr>
              <p:nvPr/>
            </p:nvSpPr>
            <p:spPr bwMode="auto">
              <a:xfrm>
                <a:off x="2189" y="3295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7" name="Rectangle 802"/>
              <p:cNvSpPr>
                <a:spLocks noChangeArrowheads="1"/>
              </p:cNvSpPr>
              <p:nvPr/>
            </p:nvSpPr>
            <p:spPr bwMode="auto">
              <a:xfrm>
                <a:off x="2213" y="3295"/>
                <a:ext cx="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8" name="Rectangle 803"/>
              <p:cNvSpPr>
                <a:spLocks noChangeArrowheads="1"/>
              </p:cNvSpPr>
              <p:nvPr/>
            </p:nvSpPr>
            <p:spPr bwMode="auto">
              <a:xfrm>
                <a:off x="2268" y="3295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9" name="Rectangle 804"/>
              <p:cNvSpPr>
                <a:spLocks noChangeArrowheads="1"/>
              </p:cNvSpPr>
              <p:nvPr/>
            </p:nvSpPr>
            <p:spPr bwMode="auto">
              <a:xfrm>
                <a:off x="2415" y="3295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0" name="Rectangle 805"/>
              <p:cNvSpPr>
                <a:spLocks noChangeArrowheads="1"/>
              </p:cNvSpPr>
              <p:nvPr/>
            </p:nvSpPr>
            <p:spPr bwMode="auto">
              <a:xfrm>
                <a:off x="1930" y="339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1" name="Rectangle 806"/>
              <p:cNvSpPr>
                <a:spLocks noChangeArrowheads="1"/>
              </p:cNvSpPr>
              <p:nvPr/>
            </p:nvSpPr>
            <p:spPr bwMode="auto">
              <a:xfrm>
                <a:off x="2536" y="2879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Vill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2" name="Rectangle 807"/>
              <p:cNvSpPr>
                <a:spLocks noChangeArrowheads="1"/>
              </p:cNvSpPr>
              <p:nvPr/>
            </p:nvSpPr>
            <p:spPr bwMode="auto">
              <a:xfrm>
                <a:off x="2651" y="2879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3" name="Rectangle 808"/>
              <p:cNvSpPr>
                <a:spLocks noChangeArrowheads="1"/>
              </p:cNvSpPr>
              <p:nvPr/>
            </p:nvSpPr>
            <p:spPr bwMode="auto">
              <a:xfrm>
                <a:off x="2675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4" name="Rectangle 809"/>
              <p:cNvSpPr>
                <a:spLocks noChangeArrowheads="1"/>
              </p:cNvSpPr>
              <p:nvPr/>
            </p:nvSpPr>
            <p:spPr bwMode="auto">
              <a:xfrm>
                <a:off x="2693" y="2879"/>
                <a:ext cx="2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Debpur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5" name="Rectangle 810"/>
              <p:cNvSpPr>
                <a:spLocks noChangeArrowheads="1"/>
              </p:cNvSpPr>
              <p:nvPr/>
            </p:nvSpPr>
            <p:spPr bwMode="auto">
              <a:xfrm>
                <a:off x="2914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6" name="Rectangle 811"/>
              <p:cNvSpPr>
                <a:spLocks noChangeArrowheads="1"/>
              </p:cNvSpPr>
              <p:nvPr/>
            </p:nvSpPr>
            <p:spPr bwMode="auto">
              <a:xfrm>
                <a:off x="2536" y="2984"/>
                <a:ext cx="13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7" name="Rectangle 812"/>
              <p:cNvSpPr>
                <a:spLocks noChangeArrowheads="1"/>
              </p:cNvSpPr>
              <p:nvPr/>
            </p:nvSpPr>
            <p:spPr bwMode="auto">
              <a:xfrm>
                <a:off x="2640" y="2984"/>
                <a:ext cx="5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8" name="Rectangle 813"/>
              <p:cNvSpPr>
                <a:spLocks noChangeArrowheads="1"/>
              </p:cNvSpPr>
              <p:nvPr/>
            </p:nvSpPr>
            <p:spPr bwMode="auto">
              <a:xfrm>
                <a:off x="2661" y="2984"/>
                <a:ext cx="26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Debpur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9" name="Rectangle 814"/>
              <p:cNvSpPr>
                <a:spLocks noChangeArrowheads="1"/>
              </p:cNvSpPr>
              <p:nvPr/>
            </p:nvSpPr>
            <p:spPr bwMode="auto">
              <a:xfrm>
                <a:off x="2880" y="2984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0" name="Rectangle 815"/>
              <p:cNvSpPr>
                <a:spLocks noChangeArrowheads="1"/>
              </p:cNvSpPr>
              <p:nvPr/>
            </p:nvSpPr>
            <p:spPr bwMode="auto">
              <a:xfrm>
                <a:off x="2536" y="3078"/>
                <a:ext cx="13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1" name="Rectangle 816"/>
              <p:cNvSpPr>
                <a:spLocks noChangeArrowheads="1"/>
              </p:cNvSpPr>
              <p:nvPr/>
            </p:nvSpPr>
            <p:spPr bwMode="auto">
              <a:xfrm>
                <a:off x="2637" y="3078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2" name="Rectangle 817"/>
              <p:cNvSpPr>
                <a:spLocks noChangeArrowheads="1"/>
              </p:cNvSpPr>
              <p:nvPr/>
            </p:nvSpPr>
            <p:spPr bwMode="auto">
              <a:xfrm>
                <a:off x="2661" y="307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3" name="Rectangle 818"/>
              <p:cNvSpPr>
                <a:spLocks noChangeArrowheads="1"/>
              </p:cNvSpPr>
              <p:nvPr/>
            </p:nvSpPr>
            <p:spPr bwMode="auto">
              <a:xfrm>
                <a:off x="2679" y="3078"/>
                <a:ext cx="53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 Sadar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4" name="Rectangle 819"/>
              <p:cNvSpPr>
                <a:spLocks noChangeArrowheads="1"/>
              </p:cNvSpPr>
              <p:nvPr/>
            </p:nvSpPr>
            <p:spPr bwMode="auto">
              <a:xfrm>
                <a:off x="3155" y="307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5" name="Rectangle 820"/>
              <p:cNvSpPr>
                <a:spLocks noChangeArrowheads="1"/>
              </p:cNvSpPr>
              <p:nvPr/>
            </p:nvSpPr>
            <p:spPr bwMode="auto">
              <a:xfrm>
                <a:off x="2536" y="3182"/>
                <a:ext cx="1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Zilla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6" name="Rectangle 821"/>
              <p:cNvSpPr>
                <a:spLocks noChangeArrowheads="1"/>
              </p:cNvSpPr>
              <p:nvPr/>
            </p:nvSpPr>
            <p:spPr bwMode="auto">
              <a:xfrm>
                <a:off x="2674" y="3182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7" name="Rectangle 822"/>
              <p:cNvSpPr>
                <a:spLocks noChangeArrowheads="1"/>
              </p:cNvSpPr>
              <p:nvPr/>
            </p:nvSpPr>
            <p:spPr bwMode="auto">
              <a:xfrm>
                <a:off x="2698" y="318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8" name="Rectangle 823"/>
              <p:cNvSpPr>
                <a:spLocks noChangeArrowheads="1"/>
              </p:cNvSpPr>
              <p:nvPr/>
            </p:nvSpPr>
            <p:spPr bwMode="auto">
              <a:xfrm>
                <a:off x="2989" y="3182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9" name="Rectangle 824"/>
              <p:cNvSpPr>
                <a:spLocks noChangeArrowheads="1"/>
              </p:cNvSpPr>
              <p:nvPr/>
            </p:nvSpPr>
            <p:spPr bwMode="auto">
              <a:xfrm>
                <a:off x="3308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0" name="Rectangle 825"/>
              <p:cNvSpPr>
                <a:spLocks noChangeArrowheads="1"/>
              </p:cNvSpPr>
              <p:nvPr/>
            </p:nvSpPr>
            <p:spPr bwMode="auto">
              <a:xfrm>
                <a:off x="3308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1" name="Rectangle 826"/>
              <p:cNvSpPr>
                <a:spLocks noChangeArrowheads="1"/>
              </p:cNvSpPr>
              <p:nvPr/>
            </p:nvSpPr>
            <p:spPr bwMode="auto">
              <a:xfrm>
                <a:off x="3308" y="3087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01/11/2004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2" name="Rectangle 827"/>
              <p:cNvSpPr>
                <a:spLocks noChangeArrowheads="1"/>
              </p:cNvSpPr>
              <p:nvPr/>
            </p:nvSpPr>
            <p:spPr bwMode="auto">
              <a:xfrm>
                <a:off x="3643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3" name="Rectangle 828"/>
              <p:cNvSpPr>
                <a:spLocks noChangeArrowheads="1"/>
              </p:cNvSpPr>
              <p:nvPr/>
            </p:nvSpPr>
            <p:spPr bwMode="auto">
              <a:xfrm>
                <a:off x="3804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4" name="Rectangle 829"/>
              <p:cNvSpPr>
                <a:spLocks noChangeArrowheads="1"/>
              </p:cNvSpPr>
              <p:nvPr/>
            </p:nvSpPr>
            <p:spPr bwMode="auto">
              <a:xfrm>
                <a:off x="3804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5" name="Rectangle 830"/>
              <p:cNvSpPr>
                <a:spLocks noChangeArrowheads="1"/>
              </p:cNvSpPr>
              <p:nvPr/>
            </p:nvSpPr>
            <p:spPr bwMode="auto">
              <a:xfrm>
                <a:off x="3804" y="3087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6" name="Rectangle 831"/>
              <p:cNvSpPr>
                <a:spLocks noChangeArrowheads="1"/>
              </p:cNvSpPr>
              <p:nvPr/>
            </p:nvSpPr>
            <p:spPr bwMode="auto">
              <a:xfrm>
                <a:off x="3840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7" name="Rectangle 832"/>
              <p:cNvSpPr>
                <a:spLocks noChangeArrowheads="1"/>
              </p:cNvSpPr>
              <p:nvPr/>
            </p:nvSpPr>
            <p:spPr bwMode="auto">
              <a:xfrm>
                <a:off x="3859" y="3087"/>
                <a:ext cx="2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000/=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8" name="Rectangle 833"/>
              <p:cNvSpPr>
                <a:spLocks noChangeArrowheads="1"/>
              </p:cNvSpPr>
              <p:nvPr/>
            </p:nvSpPr>
            <p:spPr bwMode="auto">
              <a:xfrm>
                <a:off x="4031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9" name="Rectangle 834"/>
              <p:cNvSpPr>
                <a:spLocks noChangeArrowheads="1"/>
              </p:cNvSpPr>
              <p:nvPr/>
            </p:nvSpPr>
            <p:spPr bwMode="auto">
              <a:xfrm>
                <a:off x="4190" y="2879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0" name="Rectangle 835"/>
              <p:cNvSpPr>
                <a:spLocks noChangeArrowheads="1"/>
              </p:cNvSpPr>
              <p:nvPr/>
            </p:nvSpPr>
            <p:spPr bwMode="auto">
              <a:xfrm>
                <a:off x="4190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1" name="Rectangle 836"/>
              <p:cNvSpPr>
                <a:spLocks noChangeArrowheads="1"/>
              </p:cNvSpPr>
              <p:nvPr/>
            </p:nvSpPr>
            <p:spPr bwMode="auto">
              <a:xfrm>
                <a:off x="4190" y="3087"/>
                <a:ext cx="31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2" name="Rectangle 837"/>
              <p:cNvSpPr>
                <a:spLocks noChangeArrowheads="1"/>
              </p:cNvSpPr>
              <p:nvPr/>
            </p:nvSpPr>
            <p:spPr bwMode="auto">
              <a:xfrm>
                <a:off x="4453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3" name="Rectangle 838"/>
              <p:cNvSpPr>
                <a:spLocks noChangeArrowheads="1"/>
              </p:cNvSpPr>
              <p:nvPr/>
            </p:nvSpPr>
            <p:spPr bwMode="auto">
              <a:xfrm>
                <a:off x="4575" y="2879"/>
                <a:ext cx="45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abdulkader20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4" name="Rectangle 839"/>
              <p:cNvSpPr>
                <a:spLocks noChangeArrowheads="1"/>
              </p:cNvSpPr>
              <p:nvPr/>
            </p:nvSpPr>
            <p:spPr bwMode="auto">
              <a:xfrm>
                <a:off x="4575" y="2970"/>
                <a:ext cx="400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" name="Rectangle 840"/>
              <p:cNvSpPr>
                <a:spLocks noChangeArrowheads="1"/>
              </p:cNvSpPr>
              <p:nvPr/>
            </p:nvSpPr>
            <p:spPr bwMode="auto">
              <a:xfrm>
                <a:off x="4575" y="2983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1@gmail.com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6" name="Rectangle 841"/>
              <p:cNvSpPr>
                <a:spLocks noChangeArrowheads="1"/>
              </p:cNvSpPr>
              <p:nvPr/>
            </p:nvSpPr>
            <p:spPr bwMode="auto">
              <a:xfrm>
                <a:off x="4992" y="2983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7" name="Rectangle 842"/>
              <p:cNvSpPr>
                <a:spLocks noChangeArrowheads="1"/>
              </p:cNvSpPr>
              <p:nvPr/>
            </p:nvSpPr>
            <p:spPr bwMode="auto">
              <a:xfrm>
                <a:off x="4575" y="3074"/>
                <a:ext cx="417" cy="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" name="Rectangle 843"/>
              <p:cNvSpPr>
                <a:spLocks noChangeArrowheads="1"/>
              </p:cNvSpPr>
              <p:nvPr/>
            </p:nvSpPr>
            <p:spPr bwMode="auto">
              <a:xfrm>
                <a:off x="4575" y="3087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9" name="Rectangle 844"/>
              <p:cNvSpPr>
                <a:spLocks noChangeArrowheads="1"/>
              </p:cNvSpPr>
              <p:nvPr/>
            </p:nvSpPr>
            <p:spPr bwMode="auto">
              <a:xfrm>
                <a:off x="4575" y="3191"/>
                <a:ext cx="46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01840320946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0" name="Rectangle 845"/>
              <p:cNvSpPr>
                <a:spLocks noChangeArrowheads="1"/>
              </p:cNvSpPr>
              <p:nvPr/>
            </p:nvSpPr>
            <p:spPr bwMode="auto">
              <a:xfrm>
                <a:off x="4980" y="319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014" name="Picture 84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" y="2878"/>
                <a:ext cx="574" cy="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11" name="Rectangle 847"/>
              <p:cNvSpPr>
                <a:spLocks noChangeArrowheads="1"/>
              </p:cNvSpPr>
              <p:nvPr/>
            </p:nvSpPr>
            <p:spPr bwMode="auto">
              <a:xfrm>
                <a:off x="5645" y="3099"/>
                <a:ext cx="174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2" name="Rectangle 848"/>
              <p:cNvSpPr>
                <a:spLocks noChangeArrowheads="1"/>
              </p:cNvSpPr>
              <p:nvPr/>
            </p:nvSpPr>
            <p:spPr bwMode="auto">
              <a:xfrm>
                <a:off x="-12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" name="Line 849"/>
              <p:cNvSpPr>
                <a:spLocks noChangeShapeType="1"/>
              </p:cNvSpPr>
              <p:nvPr/>
            </p:nvSpPr>
            <p:spPr bwMode="auto">
              <a:xfrm>
                <a:off x="-12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" name="Line 850"/>
              <p:cNvSpPr>
                <a:spLocks noChangeShapeType="1"/>
              </p:cNvSpPr>
              <p:nvPr/>
            </p:nvSpPr>
            <p:spPr bwMode="auto">
              <a:xfrm>
                <a:off x="-12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" name="Rectangle 851"/>
              <p:cNvSpPr>
                <a:spLocks noChangeArrowheads="1"/>
              </p:cNvSpPr>
              <p:nvPr/>
            </p:nvSpPr>
            <p:spPr bwMode="auto">
              <a:xfrm>
                <a:off x="-9" y="2874"/>
                <a:ext cx="19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" name="Line 852"/>
              <p:cNvSpPr>
                <a:spLocks noChangeShapeType="1"/>
              </p:cNvSpPr>
              <p:nvPr/>
            </p:nvSpPr>
            <p:spPr bwMode="auto">
              <a:xfrm>
                <a:off x="-9" y="2874"/>
                <a:ext cx="1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" name="Rectangle 853"/>
              <p:cNvSpPr>
                <a:spLocks noChangeArrowheads="1"/>
              </p:cNvSpPr>
              <p:nvPr/>
            </p:nvSpPr>
            <p:spPr bwMode="auto">
              <a:xfrm>
                <a:off x="186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" name="Line 854"/>
              <p:cNvSpPr>
                <a:spLocks noChangeShapeType="1"/>
              </p:cNvSpPr>
              <p:nvPr/>
            </p:nvSpPr>
            <p:spPr bwMode="auto">
              <a:xfrm>
                <a:off x="186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" name="Line 855"/>
              <p:cNvSpPr>
                <a:spLocks noChangeShapeType="1"/>
              </p:cNvSpPr>
              <p:nvPr/>
            </p:nvSpPr>
            <p:spPr bwMode="auto">
              <a:xfrm>
                <a:off x="186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" name="Rectangle 856"/>
              <p:cNvSpPr>
                <a:spLocks noChangeArrowheads="1"/>
              </p:cNvSpPr>
              <p:nvPr/>
            </p:nvSpPr>
            <p:spPr bwMode="auto">
              <a:xfrm>
                <a:off x="189" y="2874"/>
                <a:ext cx="8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" name="Line 857"/>
              <p:cNvSpPr>
                <a:spLocks noChangeShapeType="1"/>
              </p:cNvSpPr>
              <p:nvPr/>
            </p:nvSpPr>
            <p:spPr bwMode="auto">
              <a:xfrm>
                <a:off x="189" y="2874"/>
                <a:ext cx="8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" name="Rectangle 858"/>
              <p:cNvSpPr>
                <a:spLocks noChangeArrowheads="1"/>
              </p:cNvSpPr>
              <p:nvPr/>
            </p:nvSpPr>
            <p:spPr bwMode="auto">
              <a:xfrm>
                <a:off x="1013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" name="Line 859"/>
              <p:cNvSpPr>
                <a:spLocks noChangeShapeType="1"/>
              </p:cNvSpPr>
              <p:nvPr/>
            </p:nvSpPr>
            <p:spPr bwMode="auto">
              <a:xfrm>
                <a:off x="1013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" name="Line 860"/>
              <p:cNvSpPr>
                <a:spLocks noChangeShapeType="1"/>
              </p:cNvSpPr>
              <p:nvPr/>
            </p:nvSpPr>
            <p:spPr bwMode="auto">
              <a:xfrm>
                <a:off x="1013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" name="Rectangle 861"/>
              <p:cNvSpPr>
                <a:spLocks noChangeArrowheads="1"/>
              </p:cNvSpPr>
              <p:nvPr/>
            </p:nvSpPr>
            <p:spPr bwMode="auto">
              <a:xfrm>
                <a:off x="1016" y="2874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" name="Line 862"/>
              <p:cNvSpPr>
                <a:spLocks noChangeShapeType="1"/>
              </p:cNvSpPr>
              <p:nvPr/>
            </p:nvSpPr>
            <p:spPr bwMode="auto">
              <a:xfrm>
                <a:off x="1016" y="2874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" name="Rectangle 863"/>
              <p:cNvSpPr>
                <a:spLocks noChangeArrowheads="1"/>
              </p:cNvSpPr>
              <p:nvPr/>
            </p:nvSpPr>
            <p:spPr bwMode="auto">
              <a:xfrm>
                <a:off x="1454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" name="Line 864"/>
              <p:cNvSpPr>
                <a:spLocks noChangeShapeType="1"/>
              </p:cNvSpPr>
              <p:nvPr/>
            </p:nvSpPr>
            <p:spPr bwMode="auto">
              <a:xfrm>
                <a:off x="1454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" name="Line 865"/>
              <p:cNvSpPr>
                <a:spLocks noChangeShapeType="1"/>
              </p:cNvSpPr>
              <p:nvPr/>
            </p:nvSpPr>
            <p:spPr bwMode="auto">
              <a:xfrm>
                <a:off x="1454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" name="Rectangle 866"/>
              <p:cNvSpPr>
                <a:spLocks noChangeArrowheads="1"/>
              </p:cNvSpPr>
              <p:nvPr/>
            </p:nvSpPr>
            <p:spPr bwMode="auto">
              <a:xfrm>
                <a:off x="1457" y="2874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" name="Line 867"/>
              <p:cNvSpPr>
                <a:spLocks noChangeShapeType="1"/>
              </p:cNvSpPr>
              <p:nvPr/>
            </p:nvSpPr>
            <p:spPr bwMode="auto">
              <a:xfrm>
                <a:off x="1457" y="2874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" name="Rectangle 868"/>
              <p:cNvSpPr>
                <a:spLocks noChangeArrowheads="1"/>
              </p:cNvSpPr>
              <p:nvPr/>
            </p:nvSpPr>
            <p:spPr bwMode="auto">
              <a:xfrm>
                <a:off x="1895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" name="Line 869"/>
              <p:cNvSpPr>
                <a:spLocks noChangeShapeType="1"/>
              </p:cNvSpPr>
              <p:nvPr/>
            </p:nvSpPr>
            <p:spPr bwMode="auto">
              <a:xfrm>
                <a:off x="1895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" name="Line 870"/>
              <p:cNvSpPr>
                <a:spLocks noChangeShapeType="1"/>
              </p:cNvSpPr>
              <p:nvPr/>
            </p:nvSpPr>
            <p:spPr bwMode="auto">
              <a:xfrm>
                <a:off x="1895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" name="Rectangle 871"/>
              <p:cNvSpPr>
                <a:spLocks noChangeArrowheads="1"/>
              </p:cNvSpPr>
              <p:nvPr/>
            </p:nvSpPr>
            <p:spPr bwMode="auto">
              <a:xfrm>
                <a:off x="1898" y="2874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0" name="Line 872"/>
              <p:cNvSpPr>
                <a:spLocks noChangeShapeType="1"/>
              </p:cNvSpPr>
              <p:nvPr/>
            </p:nvSpPr>
            <p:spPr bwMode="auto">
              <a:xfrm>
                <a:off x="1898" y="2874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1" name="Rectangle 873"/>
              <p:cNvSpPr>
                <a:spLocks noChangeArrowheads="1"/>
              </p:cNvSpPr>
              <p:nvPr/>
            </p:nvSpPr>
            <p:spPr bwMode="auto">
              <a:xfrm>
                <a:off x="2501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2" name="Line 874"/>
              <p:cNvSpPr>
                <a:spLocks noChangeShapeType="1"/>
              </p:cNvSpPr>
              <p:nvPr/>
            </p:nvSpPr>
            <p:spPr bwMode="auto">
              <a:xfrm>
                <a:off x="2501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3" name="Line 875"/>
              <p:cNvSpPr>
                <a:spLocks noChangeShapeType="1"/>
              </p:cNvSpPr>
              <p:nvPr/>
            </p:nvSpPr>
            <p:spPr bwMode="auto">
              <a:xfrm>
                <a:off x="2501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4" name="Rectangle 876"/>
              <p:cNvSpPr>
                <a:spLocks noChangeArrowheads="1"/>
              </p:cNvSpPr>
              <p:nvPr/>
            </p:nvSpPr>
            <p:spPr bwMode="auto">
              <a:xfrm>
                <a:off x="2504" y="2874"/>
                <a:ext cx="7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5" name="Line 877"/>
              <p:cNvSpPr>
                <a:spLocks noChangeShapeType="1"/>
              </p:cNvSpPr>
              <p:nvPr/>
            </p:nvSpPr>
            <p:spPr bwMode="auto">
              <a:xfrm>
                <a:off x="2504" y="2874"/>
                <a:ext cx="7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6" name="Rectangle 878"/>
              <p:cNvSpPr>
                <a:spLocks noChangeArrowheads="1"/>
              </p:cNvSpPr>
              <p:nvPr/>
            </p:nvSpPr>
            <p:spPr bwMode="auto">
              <a:xfrm>
                <a:off x="3273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7" name="Line 879"/>
              <p:cNvSpPr>
                <a:spLocks noChangeShapeType="1"/>
              </p:cNvSpPr>
              <p:nvPr/>
            </p:nvSpPr>
            <p:spPr bwMode="auto">
              <a:xfrm>
                <a:off x="3273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8" name="Line 880"/>
              <p:cNvSpPr>
                <a:spLocks noChangeShapeType="1"/>
              </p:cNvSpPr>
              <p:nvPr/>
            </p:nvSpPr>
            <p:spPr bwMode="auto">
              <a:xfrm>
                <a:off x="3273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9" name="Rectangle 881"/>
              <p:cNvSpPr>
                <a:spLocks noChangeArrowheads="1"/>
              </p:cNvSpPr>
              <p:nvPr/>
            </p:nvSpPr>
            <p:spPr bwMode="auto">
              <a:xfrm>
                <a:off x="3276" y="2874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0" name="Line 882"/>
              <p:cNvSpPr>
                <a:spLocks noChangeShapeType="1"/>
              </p:cNvSpPr>
              <p:nvPr/>
            </p:nvSpPr>
            <p:spPr bwMode="auto">
              <a:xfrm>
                <a:off x="3276" y="2874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1" name="Rectangle 883"/>
              <p:cNvSpPr>
                <a:spLocks noChangeArrowheads="1"/>
              </p:cNvSpPr>
              <p:nvPr/>
            </p:nvSpPr>
            <p:spPr bwMode="auto">
              <a:xfrm>
                <a:off x="3769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2" name="Line 884"/>
              <p:cNvSpPr>
                <a:spLocks noChangeShapeType="1"/>
              </p:cNvSpPr>
              <p:nvPr/>
            </p:nvSpPr>
            <p:spPr bwMode="auto">
              <a:xfrm>
                <a:off x="3769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3" name="Line 885"/>
              <p:cNvSpPr>
                <a:spLocks noChangeShapeType="1"/>
              </p:cNvSpPr>
              <p:nvPr/>
            </p:nvSpPr>
            <p:spPr bwMode="auto">
              <a:xfrm>
                <a:off x="3769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5" name="Rectangle 886"/>
              <p:cNvSpPr>
                <a:spLocks noChangeArrowheads="1"/>
              </p:cNvSpPr>
              <p:nvPr/>
            </p:nvSpPr>
            <p:spPr bwMode="auto">
              <a:xfrm>
                <a:off x="3772" y="2874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6" name="Line 887"/>
              <p:cNvSpPr>
                <a:spLocks noChangeShapeType="1"/>
              </p:cNvSpPr>
              <p:nvPr/>
            </p:nvSpPr>
            <p:spPr bwMode="auto">
              <a:xfrm>
                <a:off x="3772" y="2874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7" name="Rectangle 888"/>
              <p:cNvSpPr>
                <a:spLocks noChangeArrowheads="1"/>
              </p:cNvSpPr>
              <p:nvPr/>
            </p:nvSpPr>
            <p:spPr bwMode="auto">
              <a:xfrm>
                <a:off x="4155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8" name="Line 889"/>
              <p:cNvSpPr>
                <a:spLocks noChangeShapeType="1"/>
              </p:cNvSpPr>
              <p:nvPr/>
            </p:nvSpPr>
            <p:spPr bwMode="auto">
              <a:xfrm>
                <a:off x="4155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9" name="Line 890"/>
              <p:cNvSpPr>
                <a:spLocks noChangeShapeType="1"/>
              </p:cNvSpPr>
              <p:nvPr/>
            </p:nvSpPr>
            <p:spPr bwMode="auto">
              <a:xfrm>
                <a:off x="4155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0" name="Rectangle 891"/>
              <p:cNvSpPr>
                <a:spLocks noChangeArrowheads="1"/>
              </p:cNvSpPr>
              <p:nvPr/>
            </p:nvSpPr>
            <p:spPr bwMode="auto">
              <a:xfrm>
                <a:off x="4158" y="2874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1" name="Line 892"/>
              <p:cNvSpPr>
                <a:spLocks noChangeShapeType="1"/>
              </p:cNvSpPr>
              <p:nvPr/>
            </p:nvSpPr>
            <p:spPr bwMode="auto">
              <a:xfrm>
                <a:off x="4158" y="2874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2" name="Rectangle 893"/>
              <p:cNvSpPr>
                <a:spLocks noChangeArrowheads="1"/>
              </p:cNvSpPr>
              <p:nvPr/>
            </p:nvSpPr>
            <p:spPr bwMode="auto">
              <a:xfrm>
                <a:off x="4541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3" name="Line 894"/>
              <p:cNvSpPr>
                <a:spLocks noChangeShapeType="1"/>
              </p:cNvSpPr>
              <p:nvPr/>
            </p:nvSpPr>
            <p:spPr bwMode="auto">
              <a:xfrm>
                <a:off x="4541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4" name="Line 895"/>
              <p:cNvSpPr>
                <a:spLocks noChangeShapeType="1"/>
              </p:cNvSpPr>
              <p:nvPr/>
            </p:nvSpPr>
            <p:spPr bwMode="auto">
              <a:xfrm>
                <a:off x="4541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5" name="Rectangle 896"/>
              <p:cNvSpPr>
                <a:spLocks noChangeArrowheads="1"/>
              </p:cNvSpPr>
              <p:nvPr/>
            </p:nvSpPr>
            <p:spPr bwMode="auto">
              <a:xfrm>
                <a:off x="4544" y="2874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6" name="Line 897"/>
              <p:cNvSpPr>
                <a:spLocks noChangeShapeType="1"/>
              </p:cNvSpPr>
              <p:nvPr/>
            </p:nvSpPr>
            <p:spPr bwMode="auto">
              <a:xfrm>
                <a:off x="4544" y="2874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7" name="Rectangle 898"/>
              <p:cNvSpPr>
                <a:spLocks noChangeArrowheads="1"/>
              </p:cNvSpPr>
              <p:nvPr/>
            </p:nvSpPr>
            <p:spPr bwMode="auto">
              <a:xfrm>
                <a:off x="5037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8" name="Line 899"/>
              <p:cNvSpPr>
                <a:spLocks noChangeShapeType="1"/>
              </p:cNvSpPr>
              <p:nvPr/>
            </p:nvSpPr>
            <p:spPr bwMode="auto">
              <a:xfrm>
                <a:off x="5037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9" name="Line 900"/>
              <p:cNvSpPr>
                <a:spLocks noChangeShapeType="1"/>
              </p:cNvSpPr>
              <p:nvPr/>
            </p:nvSpPr>
            <p:spPr bwMode="auto">
              <a:xfrm>
                <a:off x="5037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0" name="Rectangle 901"/>
              <p:cNvSpPr>
                <a:spLocks noChangeArrowheads="1"/>
              </p:cNvSpPr>
              <p:nvPr/>
            </p:nvSpPr>
            <p:spPr bwMode="auto">
              <a:xfrm>
                <a:off x="5040" y="2874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1" name="Line 902"/>
              <p:cNvSpPr>
                <a:spLocks noChangeShapeType="1"/>
              </p:cNvSpPr>
              <p:nvPr/>
            </p:nvSpPr>
            <p:spPr bwMode="auto">
              <a:xfrm>
                <a:off x="5040" y="2874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" name="Rectangle 903"/>
              <p:cNvSpPr>
                <a:spLocks noChangeArrowheads="1"/>
              </p:cNvSpPr>
              <p:nvPr/>
            </p:nvSpPr>
            <p:spPr bwMode="auto">
              <a:xfrm>
                <a:off x="5643" y="2874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" name="Line 904"/>
              <p:cNvSpPr>
                <a:spLocks noChangeShapeType="1"/>
              </p:cNvSpPr>
              <p:nvPr/>
            </p:nvSpPr>
            <p:spPr bwMode="auto">
              <a:xfrm>
                <a:off x="5643" y="28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" name="Line 905"/>
              <p:cNvSpPr>
                <a:spLocks noChangeShapeType="1"/>
              </p:cNvSpPr>
              <p:nvPr/>
            </p:nvSpPr>
            <p:spPr bwMode="auto">
              <a:xfrm>
                <a:off x="5643" y="287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" name="Rectangle 906"/>
              <p:cNvSpPr>
                <a:spLocks noChangeArrowheads="1"/>
              </p:cNvSpPr>
              <p:nvPr/>
            </p:nvSpPr>
            <p:spPr bwMode="auto">
              <a:xfrm>
                <a:off x="-12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" name="Line 907"/>
              <p:cNvSpPr>
                <a:spLocks noChangeShapeType="1"/>
              </p:cNvSpPr>
              <p:nvPr/>
            </p:nvSpPr>
            <p:spPr bwMode="auto">
              <a:xfrm>
                <a:off x="-12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" name="Rectangle 908"/>
              <p:cNvSpPr>
                <a:spLocks noChangeArrowheads="1"/>
              </p:cNvSpPr>
              <p:nvPr/>
            </p:nvSpPr>
            <p:spPr bwMode="auto">
              <a:xfrm>
                <a:off x="186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" name="Line 909"/>
              <p:cNvSpPr>
                <a:spLocks noChangeShapeType="1"/>
              </p:cNvSpPr>
              <p:nvPr/>
            </p:nvSpPr>
            <p:spPr bwMode="auto">
              <a:xfrm>
                <a:off x="186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" name="Rectangle 910"/>
              <p:cNvSpPr>
                <a:spLocks noChangeArrowheads="1"/>
              </p:cNvSpPr>
              <p:nvPr/>
            </p:nvSpPr>
            <p:spPr bwMode="auto">
              <a:xfrm>
                <a:off x="1013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" name="Line 911"/>
              <p:cNvSpPr>
                <a:spLocks noChangeShapeType="1"/>
              </p:cNvSpPr>
              <p:nvPr/>
            </p:nvSpPr>
            <p:spPr bwMode="auto">
              <a:xfrm>
                <a:off x="1013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" name="Rectangle 912"/>
              <p:cNvSpPr>
                <a:spLocks noChangeArrowheads="1"/>
              </p:cNvSpPr>
              <p:nvPr/>
            </p:nvSpPr>
            <p:spPr bwMode="auto">
              <a:xfrm>
                <a:off x="1454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" name="Line 913"/>
              <p:cNvSpPr>
                <a:spLocks noChangeShapeType="1"/>
              </p:cNvSpPr>
              <p:nvPr/>
            </p:nvSpPr>
            <p:spPr bwMode="auto">
              <a:xfrm>
                <a:off x="1454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" name="Rectangle 914"/>
              <p:cNvSpPr>
                <a:spLocks noChangeArrowheads="1"/>
              </p:cNvSpPr>
              <p:nvPr/>
            </p:nvSpPr>
            <p:spPr bwMode="auto">
              <a:xfrm>
                <a:off x="1895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" name="Line 915"/>
              <p:cNvSpPr>
                <a:spLocks noChangeShapeType="1"/>
              </p:cNvSpPr>
              <p:nvPr/>
            </p:nvSpPr>
            <p:spPr bwMode="auto">
              <a:xfrm>
                <a:off x="1895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" name="Rectangle 916"/>
              <p:cNvSpPr>
                <a:spLocks noChangeArrowheads="1"/>
              </p:cNvSpPr>
              <p:nvPr/>
            </p:nvSpPr>
            <p:spPr bwMode="auto">
              <a:xfrm>
                <a:off x="2501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" name="Line 917"/>
              <p:cNvSpPr>
                <a:spLocks noChangeShapeType="1"/>
              </p:cNvSpPr>
              <p:nvPr/>
            </p:nvSpPr>
            <p:spPr bwMode="auto">
              <a:xfrm>
                <a:off x="2501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" name="Rectangle 918"/>
              <p:cNvSpPr>
                <a:spLocks noChangeArrowheads="1"/>
              </p:cNvSpPr>
              <p:nvPr/>
            </p:nvSpPr>
            <p:spPr bwMode="auto">
              <a:xfrm>
                <a:off x="3273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" name="Line 919"/>
              <p:cNvSpPr>
                <a:spLocks noChangeShapeType="1"/>
              </p:cNvSpPr>
              <p:nvPr/>
            </p:nvSpPr>
            <p:spPr bwMode="auto">
              <a:xfrm>
                <a:off x="3273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" name="Rectangle 920"/>
              <p:cNvSpPr>
                <a:spLocks noChangeArrowheads="1"/>
              </p:cNvSpPr>
              <p:nvPr/>
            </p:nvSpPr>
            <p:spPr bwMode="auto">
              <a:xfrm>
                <a:off x="3769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" name="Line 921"/>
              <p:cNvSpPr>
                <a:spLocks noChangeShapeType="1"/>
              </p:cNvSpPr>
              <p:nvPr/>
            </p:nvSpPr>
            <p:spPr bwMode="auto">
              <a:xfrm>
                <a:off x="3769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" name="Rectangle 922"/>
              <p:cNvSpPr>
                <a:spLocks noChangeArrowheads="1"/>
              </p:cNvSpPr>
              <p:nvPr/>
            </p:nvSpPr>
            <p:spPr bwMode="auto">
              <a:xfrm>
                <a:off x="4155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" name="Line 923"/>
              <p:cNvSpPr>
                <a:spLocks noChangeShapeType="1"/>
              </p:cNvSpPr>
              <p:nvPr/>
            </p:nvSpPr>
            <p:spPr bwMode="auto">
              <a:xfrm>
                <a:off x="4155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" name="Rectangle 924"/>
              <p:cNvSpPr>
                <a:spLocks noChangeArrowheads="1"/>
              </p:cNvSpPr>
              <p:nvPr/>
            </p:nvSpPr>
            <p:spPr bwMode="auto">
              <a:xfrm>
                <a:off x="4541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" name="Line 925"/>
              <p:cNvSpPr>
                <a:spLocks noChangeShapeType="1"/>
              </p:cNvSpPr>
              <p:nvPr/>
            </p:nvSpPr>
            <p:spPr bwMode="auto">
              <a:xfrm>
                <a:off x="4541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" name="Rectangle 926"/>
              <p:cNvSpPr>
                <a:spLocks noChangeArrowheads="1"/>
              </p:cNvSpPr>
              <p:nvPr/>
            </p:nvSpPr>
            <p:spPr bwMode="auto">
              <a:xfrm>
                <a:off x="5037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" name="Line 927"/>
              <p:cNvSpPr>
                <a:spLocks noChangeShapeType="1"/>
              </p:cNvSpPr>
              <p:nvPr/>
            </p:nvSpPr>
            <p:spPr bwMode="auto">
              <a:xfrm>
                <a:off x="5037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" name="Rectangle 928"/>
              <p:cNvSpPr>
                <a:spLocks noChangeArrowheads="1"/>
              </p:cNvSpPr>
              <p:nvPr/>
            </p:nvSpPr>
            <p:spPr bwMode="auto">
              <a:xfrm>
                <a:off x="5643" y="2878"/>
                <a:ext cx="3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" name="Line 929"/>
              <p:cNvSpPr>
                <a:spLocks noChangeShapeType="1"/>
              </p:cNvSpPr>
              <p:nvPr/>
            </p:nvSpPr>
            <p:spPr bwMode="auto">
              <a:xfrm>
                <a:off x="5643" y="2878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" name="Rectangle 930"/>
              <p:cNvSpPr>
                <a:spLocks noChangeArrowheads="1"/>
              </p:cNvSpPr>
              <p:nvPr/>
            </p:nvSpPr>
            <p:spPr bwMode="auto">
              <a:xfrm>
                <a:off x="23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4" name="Rectangle 931"/>
              <p:cNvSpPr>
                <a:spLocks noChangeArrowheads="1"/>
              </p:cNvSpPr>
              <p:nvPr/>
            </p:nvSpPr>
            <p:spPr bwMode="auto">
              <a:xfrm>
                <a:off x="23" y="3610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5" name="Rectangle 932"/>
              <p:cNvSpPr>
                <a:spLocks noChangeArrowheads="1"/>
              </p:cNvSpPr>
              <p:nvPr/>
            </p:nvSpPr>
            <p:spPr bwMode="auto">
              <a:xfrm>
                <a:off x="96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6" name="Rectangle 933"/>
              <p:cNvSpPr>
                <a:spLocks noChangeArrowheads="1"/>
              </p:cNvSpPr>
              <p:nvPr/>
            </p:nvSpPr>
            <p:spPr bwMode="auto">
              <a:xfrm>
                <a:off x="221" y="3507"/>
                <a:ext cx="83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Hapez Md. Mohoshin Khan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7" name="Rectangle 934"/>
              <p:cNvSpPr>
                <a:spLocks noChangeArrowheads="1"/>
              </p:cNvSpPr>
              <p:nvPr/>
            </p:nvSpPr>
            <p:spPr bwMode="auto">
              <a:xfrm>
                <a:off x="974" y="3507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8" name="Rectangle 935"/>
              <p:cNvSpPr>
                <a:spLocks noChangeArrowheads="1"/>
              </p:cNvSpPr>
              <p:nvPr/>
            </p:nvSpPr>
            <p:spPr bwMode="auto">
              <a:xfrm>
                <a:off x="221" y="3601"/>
                <a:ext cx="45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Asst.Moulovi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9" name="Rectangle 936"/>
              <p:cNvSpPr>
                <a:spLocks noChangeArrowheads="1"/>
              </p:cNvSpPr>
              <p:nvPr/>
            </p:nvSpPr>
            <p:spPr bwMode="auto">
              <a:xfrm>
                <a:off x="623" y="3601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0" name="Rectangle 937"/>
              <p:cNvSpPr>
                <a:spLocks noChangeArrowheads="1"/>
              </p:cNvSpPr>
              <p:nvPr/>
            </p:nvSpPr>
            <p:spPr bwMode="auto">
              <a:xfrm>
                <a:off x="221" y="3705"/>
                <a:ext cx="32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Index No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1" name="Rectangle 938"/>
              <p:cNvSpPr>
                <a:spLocks noChangeArrowheads="1"/>
              </p:cNvSpPr>
              <p:nvPr/>
            </p:nvSpPr>
            <p:spPr bwMode="auto">
              <a:xfrm>
                <a:off x="497" y="3705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2" name="Rectangle 939"/>
              <p:cNvSpPr>
                <a:spLocks noChangeArrowheads="1"/>
              </p:cNvSpPr>
              <p:nvPr/>
            </p:nvSpPr>
            <p:spPr bwMode="auto">
              <a:xfrm>
                <a:off x="521" y="3705"/>
                <a:ext cx="2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301975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3" name="Rectangle 940"/>
              <p:cNvSpPr>
                <a:spLocks noChangeArrowheads="1"/>
              </p:cNvSpPr>
              <p:nvPr/>
            </p:nvSpPr>
            <p:spPr bwMode="auto">
              <a:xfrm>
                <a:off x="741" y="3705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4" name="Rectangle 941"/>
              <p:cNvSpPr>
                <a:spLocks noChangeArrowheads="1"/>
              </p:cNvSpPr>
              <p:nvPr/>
            </p:nvSpPr>
            <p:spPr bwMode="auto">
              <a:xfrm>
                <a:off x="221" y="3809"/>
                <a:ext cx="34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Date Of Birth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5" name="Rectangle 942"/>
              <p:cNvSpPr>
                <a:spLocks noChangeArrowheads="1"/>
              </p:cNvSpPr>
              <p:nvPr/>
            </p:nvSpPr>
            <p:spPr bwMode="auto">
              <a:xfrm>
                <a:off x="524" y="3809"/>
                <a:ext cx="4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6" name="Rectangle 943"/>
              <p:cNvSpPr>
                <a:spLocks noChangeArrowheads="1"/>
              </p:cNvSpPr>
              <p:nvPr/>
            </p:nvSpPr>
            <p:spPr bwMode="auto">
              <a:xfrm>
                <a:off x="542" y="3809"/>
                <a:ext cx="2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01/09/1955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7" name="Rectangle 944"/>
              <p:cNvSpPr>
                <a:spLocks noChangeArrowheads="1"/>
              </p:cNvSpPr>
              <p:nvPr/>
            </p:nvSpPr>
            <p:spPr bwMode="auto">
              <a:xfrm>
                <a:off x="793" y="3796"/>
                <a:ext cx="4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8" name="Rectangle 945"/>
              <p:cNvSpPr>
                <a:spLocks noChangeArrowheads="1"/>
              </p:cNvSpPr>
              <p:nvPr/>
            </p:nvSpPr>
            <p:spPr bwMode="auto">
              <a:xfrm>
                <a:off x="1048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9" name="Rectangle 946"/>
              <p:cNvSpPr>
                <a:spLocks noChangeArrowheads="1"/>
              </p:cNvSpPr>
              <p:nvPr/>
            </p:nvSpPr>
            <p:spPr bwMode="auto">
              <a:xfrm>
                <a:off x="1048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0" name="Rectangle 947"/>
              <p:cNvSpPr>
                <a:spLocks noChangeArrowheads="1"/>
              </p:cNvSpPr>
              <p:nvPr/>
            </p:nvSpPr>
            <p:spPr bwMode="auto">
              <a:xfrm>
                <a:off x="1048" y="3714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20/06/1986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1" name="Rectangle 948"/>
              <p:cNvSpPr>
                <a:spLocks noChangeArrowheads="1"/>
              </p:cNvSpPr>
              <p:nvPr/>
            </p:nvSpPr>
            <p:spPr bwMode="auto">
              <a:xfrm>
                <a:off x="1383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2" name="Rectangle 949"/>
              <p:cNvSpPr>
                <a:spLocks noChangeArrowheads="1"/>
              </p:cNvSpPr>
              <p:nvPr/>
            </p:nvSpPr>
            <p:spPr bwMode="auto">
              <a:xfrm>
                <a:off x="1489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3" name="Rectangle 950"/>
              <p:cNvSpPr>
                <a:spLocks noChangeArrowheads="1"/>
              </p:cNvSpPr>
              <p:nvPr/>
            </p:nvSpPr>
            <p:spPr bwMode="auto">
              <a:xfrm>
                <a:off x="1489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4" name="Rectangle 951"/>
              <p:cNvSpPr>
                <a:spLocks noChangeArrowheads="1"/>
              </p:cNvSpPr>
              <p:nvPr/>
            </p:nvSpPr>
            <p:spPr bwMode="auto">
              <a:xfrm>
                <a:off x="1489" y="3714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20/06/1986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5" name="Rectangle 952"/>
              <p:cNvSpPr>
                <a:spLocks noChangeArrowheads="1"/>
              </p:cNvSpPr>
              <p:nvPr/>
            </p:nvSpPr>
            <p:spPr bwMode="auto">
              <a:xfrm>
                <a:off x="1824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6" name="Rectangle 953"/>
              <p:cNvSpPr>
                <a:spLocks noChangeArrowheads="1"/>
              </p:cNvSpPr>
              <p:nvPr/>
            </p:nvSpPr>
            <p:spPr bwMode="auto">
              <a:xfrm>
                <a:off x="1930" y="3506"/>
                <a:ext cx="2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Dakhil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7" name="Rectangle 954"/>
              <p:cNvSpPr>
                <a:spLocks noChangeArrowheads="1"/>
              </p:cNvSpPr>
              <p:nvPr/>
            </p:nvSpPr>
            <p:spPr bwMode="auto">
              <a:xfrm>
                <a:off x="2130" y="3506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8" name="Rectangle 955"/>
              <p:cNvSpPr>
                <a:spLocks noChangeArrowheads="1"/>
              </p:cNvSpPr>
              <p:nvPr/>
            </p:nvSpPr>
            <p:spPr bwMode="auto">
              <a:xfrm>
                <a:off x="2154" y="3506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9" name="Rectangle 956"/>
              <p:cNvSpPr>
                <a:spLocks noChangeArrowheads="1"/>
              </p:cNvSpPr>
              <p:nvPr/>
            </p:nvSpPr>
            <p:spPr bwMode="auto">
              <a:xfrm>
                <a:off x="2191" y="3492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0" name="Rectangle 957"/>
              <p:cNvSpPr>
                <a:spLocks noChangeArrowheads="1"/>
              </p:cNvSpPr>
              <p:nvPr/>
            </p:nvSpPr>
            <p:spPr bwMode="auto">
              <a:xfrm>
                <a:off x="2232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1" name="Rectangle 958"/>
              <p:cNvSpPr>
                <a:spLocks noChangeArrowheads="1"/>
              </p:cNvSpPr>
              <p:nvPr/>
            </p:nvSpPr>
            <p:spPr bwMode="auto">
              <a:xfrm>
                <a:off x="2250" y="3506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2" name="Rectangle 959"/>
              <p:cNvSpPr>
                <a:spLocks noChangeArrowheads="1"/>
              </p:cNvSpPr>
              <p:nvPr/>
            </p:nvSpPr>
            <p:spPr bwMode="auto">
              <a:xfrm>
                <a:off x="2274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3" name="Rectangle 960"/>
              <p:cNvSpPr>
                <a:spLocks noChangeArrowheads="1"/>
              </p:cNvSpPr>
              <p:nvPr/>
            </p:nvSpPr>
            <p:spPr bwMode="auto">
              <a:xfrm>
                <a:off x="2293" y="3506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1967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4" name="Rectangle 961"/>
              <p:cNvSpPr>
                <a:spLocks noChangeArrowheads="1"/>
              </p:cNvSpPr>
              <p:nvPr/>
            </p:nvSpPr>
            <p:spPr bwMode="auto">
              <a:xfrm>
                <a:off x="2440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5" name="Rectangle 962"/>
              <p:cNvSpPr>
                <a:spLocks noChangeArrowheads="1"/>
              </p:cNvSpPr>
              <p:nvPr/>
            </p:nvSpPr>
            <p:spPr bwMode="auto">
              <a:xfrm>
                <a:off x="1930" y="3610"/>
                <a:ext cx="19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Alim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6" name="Rectangle 963"/>
              <p:cNvSpPr>
                <a:spLocks noChangeArrowheads="1"/>
              </p:cNvSpPr>
              <p:nvPr/>
            </p:nvSpPr>
            <p:spPr bwMode="auto">
              <a:xfrm>
                <a:off x="2081" y="3610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7" name="Rectangle 964"/>
              <p:cNvSpPr>
                <a:spLocks noChangeArrowheads="1"/>
              </p:cNvSpPr>
              <p:nvPr/>
            </p:nvSpPr>
            <p:spPr bwMode="auto">
              <a:xfrm>
                <a:off x="2105" y="3610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8" name="Rectangle 965"/>
              <p:cNvSpPr>
                <a:spLocks noChangeArrowheads="1"/>
              </p:cNvSpPr>
              <p:nvPr/>
            </p:nvSpPr>
            <p:spPr bwMode="auto">
              <a:xfrm>
                <a:off x="2142" y="3596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9" name="Rectangle 966"/>
              <p:cNvSpPr>
                <a:spLocks noChangeArrowheads="1"/>
              </p:cNvSpPr>
              <p:nvPr/>
            </p:nvSpPr>
            <p:spPr bwMode="auto">
              <a:xfrm>
                <a:off x="2192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0" name="Rectangle 967"/>
              <p:cNvSpPr>
                <a:spLocks noChangeArrowheads="1"/>
              </p:cNvSpPr>
              <p:nvPr/>
            </p:nvSpPr>
            <p:spPr bwMode="auto">
              <a:xfrm>
                <a:off x="2210" y="3610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1" name="Rectangle 968"/>
              <p:cNvSpPr>
                <a:spLocks noChangeArrowheads="1"/>
              </p:cNvSpPr>
              <p:nvPr/>
            </p:nvSpPr>
            <p:spPr bwMode="auto">
              <a:xfrm>
                <a:off x="2235" y="3610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2" name="Rectangle 969"/>
              <p:cNvSpPr>
                <a:spLocks noChangeArrowheads="1"/>
              </p:cNvSpPr>
              <p:nvPr/>
            </p:nvSpPr>
            <p:spPr bwMode="auto">
              <a:xfrm>
                <a:off x="2271" y="3610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1969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3" name="Rectangle 970"/>
              <p:cNvSpPr>
                <a:spLocks noChangeArrowheads="1"/>
              </p:cNvSpPr>
              <p:nvPr/>
            </p:nvSpPr>
            <p:spPr bwMode="auto">
              <a:xfrm>
                <a:off x="2418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4" name="Rectangle 971"/>
              <p:cNvSpPr>
                <a:spLocks noChangeArrowheads="1"/>
              </p:cNvSpPr>
              <p:nvPr/>
            </p:nvSpPr>
            <p:spPr bwMode="auto">
              <a:xfrm>
                <a:off x="1930" y="3714"/>
                <a:ext cx="1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Fazil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5" name="Rectangle 972"/>
              <p:cNvSpPr>
                <a:spLocks noChangeArrowheads="1"/>
              </p:cNvSpPr>
              <p:nvPr/>
            </p:nvSpPr>
            <p:spPr bwMode="auto">
              <a:xfrm>
                <a:off x="2077" y="371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6" name="Rectangle 973"/>
              <p:cNvSpPr>
                <a:spLocks noChangeArrowheads="1"/>
              </p:cNvSpPr>
              <p:nvPr/>
            </p:nvSpPr>
            <p:spPr bwMode="auto">
              <a:xfrm>
                <a:off x="2101" y="3714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7" name="Rectangle 974"/>
              <p:cNvSpPr>
                <a:spLocks noChangeArrowheads="1"/>
              </p:cNvSpPr>
              <p:nvPr/>
            </p:nvSpPr>
            <p:spPr bwMode="auto">
              <a:xfrm>
                <a:off x="2138" y="3700"/>
                <a:ext cx="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" name="Rectangle 975"/>
              <p:cNvSpPr>
                <a:spLocks noChangeArrowheads="1"/>
              </p:cNvSpPr>
              <p:nvPr/>
            </p:nvSpPr>
            <p:spPr bwMode="auto">
              <a:xfrm>
                <a:off x="2188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9" name="Rectangle 976"/>
              <p:cNvSpPr>
                <a:spLocks noChangeArrowheads="1"/>
              </p:cNvSpPr>
              <p:nvPr/>
            </p:nvSpPr>
            <p:spPr bwMode="auto">
              <a:xfrm>
                <a:off x="2206" y="371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0" name="Rectangle 977"/>
              <p:cNvSpPr>
                <a:spLocks noChangeArrowheads="1"/>
              </p:cNvSpPr>
              <p:nvPr/>
            </p:nvSpPr>
            <p:spPr bwMode="auto">
              <a:xfrm>
                <a:off x="2230" y="3714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1" name="Rectangle 978"/>
              <p:cNvSpPr>
                <a:spLocks noChangeArrowheads="1"/>
              </p:cNvSpPr>
              <p:nvPr/>
            </p:nvSpPr>
            <p:spPr bwMode="auto">
              <a:xfrm>
                <a:off x="2267" y="3714"/>
                <a:ext cx="1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1971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2" name="Rectangle 979"/>
              <p:cNvSpPr>
                <a:spLocks noChangeArrowheads="1"/>
              </p:cNvSpPr>
              <p:nvPr/>
            </p:nvSpPr>
            <p:spPr bwMode="auto">
              <a:xfrm>
                <a:off x="2413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3" name="Rectangle 980"/>
              <p:cNvSpPr>
                <a:spLocks noChangeArrowheads="1"/>
              </p:cNvSpPr>
              <p:nvPr/>
            </p:nvSpPr>
            <p:spPr bwMode="auto">
              <a:xfrm>
                <a:off x="2536" y="3506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Vill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4" name="Rectangle 981"/>
              <p:cNvSpPr>
                <a:spLocks noChangeArrowheads="1"/>
              </p:cNvSpPr>
              <p:nvPr/>
            </p:nvSpPr>
            <p:spPr bwMode="auto">
              <a:xfrm>
                <a:off x="2651" y="3506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5" name="Rectangle 982"/>
              <p:cNvSpPr>
                <a:spLocks noChangeArrowheads="1"/>
              </p:cNvSpPr>
              <p:nvPr/>
            </p:nvSpPr>
            <p:spPr bwMode="auto">
              <a:xfrm>
                <a:off x="2675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6" name="Rectangle 983"/>
              <p:cNvSpPr>
                <a:spLocks noChangeArrowheads="1"/>
              </p:cNvSpPr>
              <p:nvPr/>
            </p:nvSpPr>
            <p:spPr bwMode="auto">
              <a:xfrm>
                <a:off x="2693" y="3506"/>
                <a:ext cx="1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Algi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7" name="Rectangle 984"/>
              <p:cNvSpPr>
                <a:spLocks noChangeArrowheads="1"/>
              </p:cNvSpPr>
              <p:nvPr/>
            </p:nvSpPr>
            <p:spPr bwMode="auto">
              <a:xfrm>
                <a:off x="2824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8" name="Rectangle 985"/>
              <p:cNvSpPr>
                <a:spLocks noChangeArrowheads="1"/>
              </p:cNvSpPr>
              <p:nvPr/>
            </p:nvSpPr>
            <p:spPr bwMode="auto">
              <a:xfrm>
                <a:off x="2536" y="3610"/>
                <a:ext cx="1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9" name="Rectangle 986"/>
              <p:cNvSpPr>
                <a:spLocks noChangeArrowheads="1"/>
              </p:cNvSpPr>
              <p:nvPr/>
            </p:nvSpPr>
            <p:spPr bwMode="auto">
              <a:xfrm>
                <a:off x="2648" y="3610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0" name="Rectangle 987"/>
              <p:cNvSpPr>
                <a:spLocks noChangeArrowheads="1"/>
              </p:cNvSpPr>
              <p:nvPr/>
            </p:nvSpPr>
            <p:spPr bwMode="auto">
              <a:xfrm>
                <a:off x="2673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1" name="Rectangle 988"/>
              <p:cNvSpPr>
                <a:spLocks noChangeArrowheads="1"/>
              </p:cNvSpPr>
              <p:nvPr/>
            </p:nvSpPr>
            <p:spPr bwMode="auto">
              <a:xfrm>
                <a:off x="2691" y="3610"/>
                <a:ext cx="23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Algi 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2" name="Rectangle 989"/>
              <p:cNvSpPr>
                <a:spLocks noChangeArrowheads="1"/>
              </p:cNvSpPr>
              <p:nvPr/>
            </p:nvSpPr>
            <p:spPr bwMode="auto">
              <a:xfrm>
                <a:off x="2881" y="3610"/>
                <a:ext cx="3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anchgaon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3" name="Rectangle 990"/>
              <p:cNvSpPr>
                <a:spLocks noChangeArrowheads="1"/>
              </p:cNvSpPr>
              <p:nvPr/>
            </p:nvSpPr>
            <p:spPr bwMode="auto">
              <a:xfrm>
                <a:off x="3163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4" name="Rectangle 991"/>
              <p:cNvSpPr>
                <a:spLocks noChangeArrowheads="1"/>
              </p:cNvSpPr>
              <p:nvPr/>
            </p:nvSpPr>
            <p:spPr bwMode="auto">
              <a:xfrm>
                <a:off x="2536" y="3714"/>
                <a:ext cx="13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P.S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5" name="Rectangle 992"/>
              <p:cNvSpPr>
                <a:spLocks noChangeArrowheads="1"/>
              </p:cNvSpPr>
              <p:nvPr/>
            </p:nvSpPr>
            <p:spPr bwMode="auto">
              <a:xfrm>
                <a:off x="2637" y="3714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6" name="Rectangle 993"/>
              <p:cNvSpPr>
                <a:spLocks noChangeArrowheads="1"/>
              </p:cNvSpPr>
              <p:nvPr/>
            </p:nvSpPr>
            <p:spPr bwMode="auto">
              <a:xfrm>
                <a:off x="2661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7" name="Rectangle 994"/>
              <p:cNvSpPr>
                <a:spLocks noChangeArrowheads="1"/>
              </p:cNvSpPr>
              <p:nvPr/>
            </p:nvSpPr>
            <p:spPr bwMode="auto">
              <a:xfrm>
                <a:off x="2679" y="3714"/>
                <a:ext cx="53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 Sadar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8" name="Rectangle 995"/>
              <p:cNvSpPr>
                <a:spLocks noChangeArrowheads="1"/>
              </p:cNvSpPr>
              <p:nvPr/>
            </p:nvSpPr>
            <p:spPr bwMode="auto">
              <a:xfrm>
                <a:off x="3155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9" name="Rectangle 996"/>
              <p:cNvSpPr>
                <a:spLocks noChangeArrowheads="1"/>
              </p:cNvSpPr>
              <p:nvPr/>
            </p:nvSpPr>
            <p:spPr bwMode="auto">
              <a:xfrm>
                <a:off x="2536" y="3818"/>
                <a:ext cx="18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Zilla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0" name="Rectangle 997"/>
              <p:cNvSpPr>
                <a:spLocks noChangeArrowheads="1"/>
              </p:cNvSpPr>
              <p:nvPr/>
            </p:nvSpPr>
            <p:spPr bwMode="auto">
              <a:xfrm>
                <a:off x="2674" y="3818"/>
                <a:ext cx="5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1" name="Rectangle 998"/>
              <p:cNvSpPr>
                <a:spLocks noChangeArrowheads="1"/>
              </p:cNvSpPr>
              <p:nvPr/>
            </p:nvSpPr>
            <p:spPr bwMode="auto">
              <a:xfrm>
                <a:off x="2698" y="381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2" name="Rectangle 999"/>
              <p:cNvSpPr>
                <a:spLocks noChangeArrowheads="1"/>
              </p:cNvSpPr>
              <p:nvPr/>
            </p:nvSpPr>
            <p:spPr bwMode="auto">
              <a:xfrm>
                <a:off x="2717" y="3818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Chandpur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3" name="Rectangle 1000"/>
              <p:cNvSpPr>
                <a:spLocks noChangeArrowheads="1"/>
              </p:cNvSpPr>
              <p:nvPr/>
            </p:nvSpPr>
            <p:spPr bwMode="auto">
              <a:xfrm>
                <a:off x="3008" y="3818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4" name="Rectangle 1001"/>
              <p:cNvSpPr>
                <a:spLocks noChangeArrowheads="1"/>
              </p:cNvSpPr>
              <p:nvPr/>
            </p:nvSpPr>
            <p:spPr bwMode="auto">
              <a:xfrm>
                <a:off x="3308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5" name="Rectangle 1002"/>
              <p:cNvSpPr>
                <a:spLocks noChangeArrowheads="1"/>
              </p:cNvSpPr>
              <p:nvPr/>
            </p:nvSpPr>
            <p:spPr bwMode="auto">
              <a:xfrm>
                <a:off x="3308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6" name="Rectangle 1003"/>
              <p:cNvSpPr>
                <a:spLocks noChangeArrowheads="1"/>
              </p:cNvSpPr>
              <p:nvPr/>
            </p:nvSpPr>
            <p:spPr bwMode="auto">
              <a:xfrm>
                <a:off x="3308" y="3714"/>
                <a:ext cx="38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01/11/1989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7" name="Rectangle 1004"/>
              <p:cNvSpPr>
                <a:spLocks noChangeArrowheads="1"/>
              </p:cNvSpPr>
              <p:nvPr/>
            </p:nvSpPr>
            <p:spPr bwMode="auto">
              <a:xfrm>
                <a:off x="3643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8" name="Rectangle 1005"/>
              <p:cNvSpPr>
                <a:spLocks noChangeArrowheads="1"/>
              </p:cNvSpPr>
              <p:nvPr/>
            </p:nvSpPr>
            <p:spPr bwMode="auto">
              <a:xfrm>
                <a:off x="3804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9" name="Rectangle 1006"/>
              <p:cNvSpPr>
                <a:spLocks noChangeArrowheads="1"/>
              </p:cNvSpPr>
              <p:nvPr/>
            </p:nvSpPr>
            <p:spPr bwMode="auto">
              <a:xfrm>
                <a:off x="3804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0" name="Rectangle 1007"/>
              <p:cNvSpPr>
                <a:spLocks noChangeArrowheads="1"/>
              </p:cNvSpPr>
              <p:nvPr/>
            </p:nvSpPr>
            <p:spPr bwMode="auto">
              <a:xfrm>
                <a:off x="3804" y="3714"/>
                <a:ext cx="7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1" name="Rectangle 1008"/>
              <p:cNvSpPr>
                <a:spLocks noChangeArrowheads="1"/>
              </p:cNvSpPr>
              <p:nvPr/>
            </p:nvSpPr>
            <p:spPr bwMode="auto">
              <a:xfrm>
                <a:off x="3840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2" name="Rectangle 1009"/>
              <p:cNvSpPr>
                <a:spLocks noChangeArrowheads="1"/>
              </p:cNvSpPr>
              <p:nvPr/>
            </p:nvSpPr>
            <p:spPr bwMode="auto">
              <a:xfrm>
                <a:off x="3859" y="3714"/>
                <a:ext cx="2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000/=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3" name="Rectangle 1010"/>
              <p:cNvSpPr>
                <a:spLocks noChangeArrowheads="1"/>
              </p:cNvSpPr>
              <p:nvPr/>
            </p:nvSpPr>
            <p:spPr bwMode="auto">
              <a:xfrm>
                <a:off x="4031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4" name="Rectangle 1011"/>
              <p:cNvSpPr>
                <a:spLocks noChangeArrowheads="1"/>
              </p:cNvSpPr>
              <p:nvPr/>
            </p:nvSpPr>
            <p:spPr bwMode="auto">
              <a:xfrm>
                <a:off x="4190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5" name="Rectangle 1012"/>
              <p:cNvSpPr>
                <a:spLocks noChangeArrowheads="1"/>
              </p:cNvSpPr>
              <p:nvPr/>
            </p:nvSpPr>
            <p:spPr bwMode="auto">
              <a:xfrm>
                <a:off x="4190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6" name="Rectangle 1013"/>
              <p:cNvSpPr>
                <a:spLocks noChangeArrowheads="1"/>
              </p:cNvSpPr>
              <p:nvPr/>
            </p:nvSpPr>
            <p:spPr bwMode="auto">
              <a:xfrm>
                <a:off x="4190" y="3714"/>
                <a:ext cx="31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29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7" name="Rectangle 1014"/>
              <p:cNvSpPr>
                <a:spLocks noChangeArrowheads="1"/>
              </p:cNvSpPr>
              <p:nvPr/>
            </p:nvSpPr>
            <p:spPr bwMode="auto">
              <a:xfrm>
                <a:off x="4453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8" name="Rectangle 1015"/>
              <p:cNvSpPr>
                <a:spLocks noChangeArrowheads="1"/>
              </p:cNvSpPr>
              <p:nvPr/>
            </p:nvSpPr>
            <p:spPr bwMode="auto">
              <a:xfrm>
                <a:off x="4575" y="3506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9" name="Rectangle 1016"/>
              <p:cNvSpPr>
                <a:spLocks noChangeArrowheads="1"/>
              </p:cNvSpPr>
              <p:nvPr/>
            </p:nvSpPr>
            <p:spPr bwMode="auto">
              <a:xfrm>
                <a:off x="4575" y="3610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0" name="Rectangle 1017"/>
              <p:cNvSpPr>
                <a:spLocks noChangeArrowheads="1"/>
              </p:cNvSpPr>
              <p:nvPr/>
            </p:nvSpPr>
            <p:spPr bwMode="auto">
              <a:xfrm>
                <a:off x="4575" y="3714"/>
                <a:ext cx="46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01726437325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1" name="Rectangle 1018"/>
              <p:cNvSpPr>
                <a:spLocks noChangeArrowheads="1"/>
              </p:cNvSpPr>
              <p:nvPr/>
            </p:nvSpPr>
            <p:spPr bwMode="auto">
              <a:xfrm>
                <a:off x="4980" y="3714"/>
                <a:ext cx="5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187" name="Picture 101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" y="3506"/>
                <a:ext cx="574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52" name="Rectangle 1020"/>
              <p:cNvSpPr>
                <a:spLocks noChangeArrowheads="1"/>
              </p:cNvSpPr>
              <p:nvPr/>
            </p:nvSpPr>
            <p:spPr bwMode="auto">
              <a:xfrm>
                <a:off x="5645" y="3895"/>
                <a:ext cx="174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3" name="Rectangle 1021"/>
              <p:cNvSpPr>
                <a:spLocks noChangeArrowheads="1"/>
              </p:cNvSpPr>
              <p:nvPr/>
            </p:nvSpPr>
            <p:spPr bwMode="auto">
              <a:xfrm>
                <a:off x="-12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" name="Line 1022"/>
              <p:cNvSpPr>
                <a:spLocks noChangeShapeType="1"/>
              </p:cNvSpPr>
              <p:nvPr/>
            </p:nvSpPr>
            <p:spPr bwMode="auto">
              <a:xfrm>
                <a:off x="-12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" name="Line 1023"/>
              <p:cNvSpPr>
                <a:spLocks noChangeShapeType="1"/>
              </p:cNvSpPr>
              <p:nvPr/>
            </p:nvSpPr>
            <p:spPr bwMode="auto">
              <a:xfrm>
                <a:off x="-12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" name="Rectangle 1024"/>
              <p:cNvSpPr>
                <a:spLocks noChangeArrowheads="1"/>
              </p:cNvSpPr>
              <p:nvPr/>
            </p:nvSpPr>
            <p:spPr bwMode="auto">
              <a:xfrm>
                <a:off x="-9" y="3502"/>
                <a:ext cx="19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" name="Line 1025"/>
              <p:cNvSpPr>
                <a:spLocks noChangeShapeType="1"/>
              </p:cNvSpPr>
              <p:nvPr/>
            </p:nvSpPr>
            <p:spPr bwMode="auto">
              <a:xfrm>
                <a:off x="-9" y="3502"/>
                <a:ext cx="1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" name="Rectangle 1026"/>
              <p:cNvSpPr>
                <a:spLocks noChangeArrowheads="1"/>
              </p:cNvSpPr>
              <p:nvPr/>
            </p:nvSpPr>
            <p:spPr bwMode="auto">
              <a:xfrm>
                <a:off x="186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" name="Line 1027"/>
              <p:cNvSpPr>
                <a:spLocks noChangeShapeType="1"/>
              </p:cNvSpPr>
              <p:nvPr/>
            </p:nvSpPr>
            <p:spPr bwMode="auto">
              <a:xfrm>
                <a:off x="186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" name="Line 1028"/>
              <p:cNvSpPr>
                <a:spLocks noChangeShapeType="1"/>
              </p:cNvSpPr>
              <p:nvPr/>
            </p:nvSpPr>
            <p:spPr bwMode="auto">
              <a:xfrm>
                <a:off x="186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" name="Rectangle 1029"/>
              <p:cNvSpPr>
                <a:spLocks noChangeArrowheads="1"/>
              </p:cNvSpPr>
              <p:nvPr/>
            </p:nvSpPr>
            <p:spPr bwMode="auto">
              <a:xfrm>
                <a:off x="189" y="3502"/>
                <a:ext cx="8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" name="Line 1030"/>
              <p:cNvSpPr>
                <a:spLocks noChangeShapeType="1"/>
              </p:cNvSpPr>
              <p:nvPr/>
            </p:nvSpPr>
            <p:spPr bwMode="auto">
              <a:xfrm>
                <a:off x="189" y="3502"/>
                <a:ext cx="8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" name="Rectangle 1031"/>
              <p:cNvSpPr>
                <a:spLocks noChangeArrowheads="1"/>
              </p:cNvSpPr>
              <p:nvPr/>
            </p:nvSpPr>
            <p:spPr bwMode="auto">
              <a:xfrm>
                <a:off x="1013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0" name="Line 1032"/>
              <p:cNvSpPr>
                <a:spLocks noChangeShapeType="1"/>
              </p:cNvSpPr>
              <p:nvPr/>
            </p:nvSpPr>
            <p:spPr bwMode="auto">
              <a:xfrm>
                <a:off x="1013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1" name="Line 1033"/>
              <p:cNvSpPr>
                <a:spLocks noChangeShapeType="1"/>
              </p:cNvSpPr>
              <p:nvPr/>
            </p:nvSpPr>
            <p:spPr bwMode="auto">
              <a:xfrm>
                <a:off x="1013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2" name="Rectangle 1034"/>
              <p:cNvSpPr>
                <a:spLocks noChangeArrowheads="1"/>
              </p:cNvSpPr>
              <p:nvPr/>
            </p:nvSpPr>
            <p:spPr bwMode="auto">
              <a:xfrm>
                <a:off x="1016" y="3502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3" name="Line 1035"/>
              <p:cNvSpPr>
                <a:spLocks noChangeShapeType="1"/>
              </p:cNvSpPr>
              <p:nvPr/>
            </p:nvSpPr>
            <p:spPr bwMode="auto">
              <a:xfrm>
                <a:off x="1016" y="3502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4" name="Rectangle 1036"/>
              <p:cNvSpPr>
                <a:spLocks noChangeArrowheads="1"/>
              </p:cNvSpPr>
              <p:nvPr/>
            </p:nvSpPr>
            <p:spPr bwMode="auto">
              <a:xfrm>
                <a:off x="1454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5" name="Line 1037"/>
              <p:cNvSpPr>
                <a:spLocks noChangeShapeType="1"/>
              </p:cNvSpPr>
              <p:nvPr/>
            </p:nvSpPr>
            <p:spPr bwMode="auto">
              <a:xfrm>
                <a:off x="1454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6" name="Line 1038"/>
              <p:cNvSpPr>
                <a:spLocks noChangeShapeType="1"/>
              </p:cNvSpPr>
              <p:nvPr/>
            </p:nvSpPr>
            <p:spPr bwMode="auto">
              <a:xfrm>
                <a:off x="1454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7" name="Rectangle 1039"/>
              <p:cNvSpPr>
                <a:spLocks noChangeArrowheads="1"/>
              </p:cNvSpPr>
              <p:nvPr/>
            </p:nvSpPr>
            <p:spPr bwMode="auto">
              <a:xfrm>
                <a:off x="1457" y="3502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8" name="Line 1040"/>
              <p:cNvSpPr>
                <a:spLocks noChangeShapeType="1"/>
              </p:cNvSpPr>
              <p:nvPr/>
            </p:nvSpPr>
            <p:spPr bwMode="auto">
              <a:xfrm>
                <a:off x="1457" y="3502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9" name="Rectangle 1041"/>
              <p:cNvSpPr>
                <a:spLocks noChangeArrowheads="1"/>
              </p:cNvSpPr>
              <p:nvPr/>
            </p:nvSpPr>
            <p:spPr bwMode="auto">
              <a:xfrm>
                <a:off x="1895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0" name="Line 1042"/>
              <p:cNvSpPr>
                <a:spLocks noChangeShapeType="1"/>
              </p:cNvSpPr>
              <p:nvPr/>
            </p:nvSpPr>
            <p:spPr bwMode="auto">
              <a:xfrm>
                <a:off x="1895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1" name="Line 1043"/>
              <p:cNvSpPr>
                <a:spLocks noChangeShapeType="1"/>
              </p:cNvSpPr>
              <p:nvPr/>
            </p:nvSpPr>
            <p:spPr bwMode="auto">
              <a:xfrm>
                <a:off x="1895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2" name="Rectangle 1044"/>
              <p:cNvSpPr>
                <a:spLocks noChangeArrowheads="1"/>
              </p:cNvSpPr>
              <p:nvPr/>
            </p:nvSpPr>
            <p:spPr bwMode="auto">
              <a:xfrm>
                <a:off x="1898" y="3502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3" name="Line 1045"/>
              <p:cNvSpPr>
                <a:spLocks noChangeShapeType="1"/>
              </p:cNvSpPr>
              <p:nvPr/>
            </p:nvSpPr>
            <p:spPr bwMode="auto">
              <a:xfrm>
                <a:off x="1898" y="3502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4" name="Rectangle 1046"/>
              <p:cNvSpPr>
                <a:spLocks noChangeArrowheads="1"/>
              </p:cNvSpPr>
              <p:nvPr/>
            </p:nvSpPr>
            <p:spPr bwMode="auto">
              <a:xfrm>
                <a:off x="2501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5" name="Line 1047"/>
              <p:cNvSpPr>
                <a:spLocks noChangeShapeType="1"/>
              </p:cNvSpPr>
              <p:nvPr/>
            </p:nvSpPr>
            <p:spPr bwMode="auto">
              <a:xfrm>
                <a:off x="2501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6" name="Line 1048"/>
              <p:cNvSpPr>
                <a:spLocks noChangeShapeType="1"/>
              </p:cNvSpPr>
              <p:nvPr/>
            </p:nvSpPr>
            <p:spPr bwMode="auto">
              <a:xfrm>
                <a:off x="2501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7" name="Rectangle 1049"/>
              <p:cNvSpPr>
                <a:spLocks noChangeArrowheads="1"/>
              </p:cNvSpPr>
              <p:nvPr/>
            </p:nvSpPr>
            <p:spPr bwMode="auto">
              <a:xfrm>
                <a:off x="2504" y="3502"/>
                <a:ext cx="7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8" name="Line 1050"/>
              <p:cNvSpPr>
                <a:spLocks noChangeShapeType="1"/>
              </p:cNvSpPr>
              <p:nvPr/>
            </p:nvSpPr>
            <p:spPr bwMode="auto">
              <a:xfrm>
                <a:off x="2504" y="3502"/>
                <a:ext cx="7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9" name="Rectangle 1051"/>
              <p:cNvSpPr>
                <a:spLocks noChangeArrowheads="1"/>
              </p:cNvSpPr>
              <p:nvPr/>
            </p:nvSpPr>
            <p:spPr bwMode="auto">
              <a:xfrm>
                <a:off x="3273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0" name="Line 1052"/>
              <p:cNvSpPr>
                <a:spLocks noChangeShapeType="1"/>
              </p:cNvSpPr>
              <p:nvPr/>
            </p:nvSpPr>
            <p:spPr bwMode="auto">
              <a:xfrm>
                <a:off x="3273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1" name="Line 1053"/>
              <p:cNvSpPr>
                <a:spLocks noChangeShapeType="1"/>
              </p:cNvSpPr>
              <p:nvPr/>
            </p:nvSpPr>
            <p:spPr bwMode="auto">
              <a:xfrm>
                <a:off x="3273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2" name="Rectangle 1054"/>
              <p:cNvSpPr>
                <a:spLocks noChangeArrowheads="1"/>
              </p:cNvSpPr>
              <p:nvPr/>
            </p:nvSpPr>
            <p:spPr bwMode="auto">
              <a:xfrm>
                <a:off x="3276" y="3502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3" name="Line 1055"/>
              <p:cNvSpPr>
                <a:spLocks noChangeShapeType="1"/>
              </p:cNvSpPr>
              <p:nvPr/>
            </p:nvSpPr>
            <p:spPr bwMode="auto">
              <a:xfrm>
                <a:off x="3276" y="3502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4" name="Rectangle 1056"/>
              <p:cNvSpPr>
                <a:spLocks noChangeArrowheads="1"/>
              </p:cNvSpPr>
              <p:nvPr/>
            </p:nvSpPr>
            <p:spPr bwMode="auto">
              <a:xfrm>
                <a:off x="3769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5" name="Line 1057"/>
              <p:cNvSpPr>
                <a:spLocks noChangeShapeType="1"/>
              </p:cNvSpPr>
              <p:nvPr/>
            </p:nvSpPr>
            <p:spPr bwMode="auto">
              <a:xfrm>
                <a:off x="3769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6" name="Line 1058"/>
              <p:cNvSpPr>
                <a:spLocks noChangeShapeType="1"/>
              </p:cNvSpPr>
              <p:nvPr/>
            </p:nvSpPr>
            <p:spPr bwMode="auto">
              <a:xfrm>
                <a:off x="3769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8" name="Rectangle 1059"/>
              <p:cNvSpPr>
                <a:spLocks noChangeArrowheads="1"/>
              </p:cNvSpPr>
              <p:nvPr/>
            </p:nvSpPr>
            <p:spPr bwMode="auto">
              <a:xfrm>
                <a:off x="3772" y="3502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9" name="Line 1060"/>
              <p:cNvSpPr>
                <a:spLocks noChangeShapeType="1"/>
              </p:cNvSpPr>
              <p:nvPr/>
            </p:nvSpPr>
            <p:spPr bwMode="auto">
              <a:xfrm>
                <a:off x="3772" y="3502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0" name="Rectangle 1061"/>
              <p:cNvSpPr>
                <a:spLocks noChangeArrowheads="1"/>
              </p:cNvSpPr>
              <p:nvPr/>
            </p:nvSpPr>
            <p:spPr bwMode="auto">
              <a:xfrm>
                <a:off x="4155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1" name="Line 1062"/>
              <p:cNvSpPr>
                <a:spLocks noChangeShapeType="1"/>
              </p:cNvSpPr>
              <p:nvPr/>
            </p:nvSpPr>
            <p:spPr bwMode="auto">
              <a:xfrm>
                <a:off x="4155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" name="Line 1063"/>
              <p:cNvSpPr>
                <a:spLocks noChangeShapeType="1"/>
              </p:cNvSpPr>
              <p:nvPr/>
            </p:nvSpPr>
            <p:spPr bwMode="auto">
              <a:xfrm>
                <a:off x="4155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" name="Rectangle 1064"/>
              <p:cNvSpPr>
                <a:spLocks noChangeArrowheads="1"/>
              </p:cNvSpPr>
              <p:nvPr/>
            </p:nvSpPr>
            <p:spPr bwMode="auto">
              <a:xfrm>
                <a:off x="4158" y="3502"/>
                <a:ext cx="3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" name="Line 1065"/>
              <p:cNvSpPr>
                <a:spLocks noChangeShapeType="1"/>
              </p:cNvSpPr>
              <p:nvPr/>
            </p:nvSpPr>
            <p:spPr bwMode="auto">
              <a:xfrm>
                <a:off x="4158" y="3502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" name="Rectangle 1066"/>
              <p:cNvSpPr>
                <a:spLocks noChangeArrowheads="1"/>
              </p:cNvSpPr>
              <p:nvPr/>
            </p:nvSpPr>
            <p:spPr bwMode="auto">
              <a:xfrm>
                <a:off x="4541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" name="Line 1067"/>
              <p:cNvSpPr>
                <a:spLocks noChangeShapeType="1"/>
              </p:cNvSpPr>
              <p:nvPr/>
            </p:nvSpPr>
            <p:spPr bwMode="auto">
              <a:xfrm>
                <a:off x="4541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" name="Line 1068"/>
              <p:cNvSpPr>
                <a:spLocks noChangeShapeType="1"/>
              </p:cNvSpPr>
              <p:nvPr/>
            </p:nvSpPr>
            <p:spPr bwMode="auto">
              <a:xfrm>
                <a:off x="4541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" name="Rectangle 1069"/>
              <p:cNvSpPr>
                <a:spLocks noChangeArrowheads="1"/>
              </p:cNvSpPr>
              <p:nvPr/>
            </p:nvSpPr>
            <p:spPr bwMode="auto">
              <a:xfrm>
                <a:off x="4544" y="3502"/>
                <a:ext cx="4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" name="Line 1070"/>
              <p:cNvSpPr>
                <a:spLocks noChangeShapeType="1"/>
              </p:cNvSpPr>
              <p:nvPr/>
            </p:nvSpPr>
            <p:spPr bwMode="auto">
              <a:xfrm>
                <a:off x="4544" y="3502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" name="Rectangle 1071"/>
              <p:cNvSpPr>
                <a:spLocks noChangeArrowheads="1"/>
              </p:cNvSpPr>
              <p:nvPr/>
            </p:nvSpPr>
            <p:spPr bwMode="auto">
              <a:xfrm>
                <a:off x="5037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" name="Line 1072"/>
              <p:cNvSpPr>
                <a:spLocks noChangeShapeType="1"/>
              </p:cNvSpPr>
              <p:nvPr/>
            </p:nvSpPr>
            <p:spPr bwMode="auto">
              <a:xfrm>
                <a:off x="5037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" name="Line 1073"/>
              <p:cNvSpPr>
                <a:spLocks noChangeShapeType="1"/>
              </p:cNvSpPr>
              <p:nvPr/>
            </p:nvSpPr>
            <p:spPr bwMode="auto">
              <a:xfrm>
                <a:off x="5037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" name="Rectangle 1074"/>
              <p:cNvSpPr>
                <a:spLocks noChangeArrowheads="1"/>
              </p:cNvSpPr>
              <p:nvPr/>
            </p:nvSpPr>
            <p:spPr bwMode="auto">
              <a:xfrm>
                <a:off x="5040" y="3502"/>
                <a:ext cx="60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" name="Line 1075"/>
              <p:cNvSpPr>
                <a:spLocks noChangeShapeType="1"/>
              </p:cNvSpPr>
              <p:nvPr/>
            </p:nvSpPr>
            <p:spPr bwMode="auto">
              <a:xfrm>
                <a:off x="5040" y="3502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" name="Rectangle 1076"/>
              <p:cNvSpPr>
                <a:spLocks noChangeArrowheads="1"/>
              </p:cNvSpPr>
              <p:nvPr/>
            </p:nvSpPr>
            <p:spPr bwMode="auto">
              <a:xfrm>
                <a:off x="5643" y="3502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" name="Line 1077"/>
              <p:cNvSpPr>
                <a:spLocks noChangeShapeType="1"/>
              </p:cNvSpPr>
              <p:nvPr/>
            </p:nvSpPr>
            <p:spPr bwMode="auto">
              <a:xfrm>
                <a:off x="5643" y="35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" name="Line 1078"/>
              <p:cNvSpPr>
                <a:spLocks noChangeShapeType="1"/>
              </p:cNvSpPr>
              <p:nvPr/>
            </p:nvSpPr>
            <p:spPr bwMode="auto">
              <a:xfrm>
                <a:off x="5643" y="350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" name="Rectangle 1079"/>
              <p:cNvSpPr>
                <a:spLocks noChangeArrowheads="1"/>
              </p:cNvSpPr>
              <p:nvPr/>
            </p:nvSpPr>
            <p:spPr bwMode="auto">
              <a:xfrm>
                <a:off x="-12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" name="Line 1080"/>
              <p:cNvSpPr>
                <a:spLocks noChangeShapeType="1"/>
              </p:cNvSpPr>
              <p:nvPr/>
            </p:nvSpPr>
            <p:spPr bwMode="auto">
              <a:xfrm>
                <a:off x="-12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" name="Rectangle 1081"/>
              <p:cNvSpPr>
                <a:spLocks noChangeArrowheads="1"/>
              </p:cNvSpPr>
              <p:nvPr/>
            </p:nvSpPr>
            <p:spPr bwMode="auto">
              <a:xfrm>
                <a:off x="-12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" name="Line 1082"/>
              <p:cNvSpPr>
                <a:spLocks noChangeShapeType="1"/>
              </p:cNvSpPr>
              <p:nvPr/>
            </p:nvSpPr>
            <p:spPr bwMode="auto">
              <a:xfrm>
                <a:off x="-12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" name="Line 1083"/>
              <p:cNvSpPr>
                <a:spLocks noChangeShapeType="1"/>
              </p:cNvSpPr>
              <p:nvPr/>
            </p:nvSpPr>
            <p:spPr bwMode="auto">
              <a:xfrm>
                <a:off x="-12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" name="Rectangle 1084"/>
              <p:cNvSpPr>
                <a:spLocks noChangeArrowheads="1"/>
              </p:cNvSpPr>
              <p:nvPr/>
            </p:nvSpPr>
            <p:spPr bwMode="auto">
              <a:xfrm>
                <a:off x="-12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" name="Line 1085"/>
              <p:cNvSpPr>
                <a:spLocks noChangeShapeType="1"/>
              </p:cNvSpPr>
              <p:nvPr/>
            </p:nvSpPr>
            <p:spPr bwMode="auto">
              <a:xfrm>
                <a:off x="-12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" name="Line 1086"/>
              <p:cNvSpPr>
                <a:spLocks noChangeShapeType="1"/>
              </p:cNvSpPr>
              <p:nvPr/>
            </p:nvSpPr>
            <p:spPr bwMode="auto">
              <a:xfrm>
                <a:off x="-12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" name="Rectangle 1087"/>
              <p:cNvSpPr>
                <a:spLocks noChangeArrowheads="1"/>
              </p:cNvSpPr>
              <p:nvPr/>
            </p:nvSpPr>
            <p:spPr bwMode="auto">
              <a:xfrm>
                <a:off x="-9" y="4183"/>
                <a:ext cx="195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" name="Line 1088"/>
              <p:cNvSpPr>
                <a:spLocks noChangeShapeType="1"/>
              </p:cNvSpPr>
              <p:nvPr/>
            </p:nvSpPr>
            <p:spPr bwMode="auto">
              <a:xfrm>
                <a:off x="-9" y="4183"/>
                <a:ext cx="1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" name="Rectangle 1089"/>
              <p:cNvSpPr>
                <a:spLocks noChangeArrowheads="1"/>
              </p:cNvSpPr>
              <p:nvPr/>
            </p:nvSpPr>
            <p:spPr bwMode="auto">
              <a:xfrm>
                <a:off x="186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" name="Line 1090"/>
              <p:cNvSpPr>
                <a:spLocks noChangeShapeType="1"/>
              </p:cNvSpPr>
              <p:nvPr/>
            </p:nvSpPr>
            <p:spPr bwMode="auto">
              <a:xfrm>
                <a:off x="186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" name="Rectangle 1091"/>
              <p:cNvSpPr>
                <a:spLocks noChangeArrowheads="1"/>
              </p:cNvSpPr>
              <p:nvPr/>
            </p:nvSpPr>
            <p:spPr bwMode="auto">
              <a:xfrm>
                <a:off x="186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" name="Line 1092"/>
              <p:cNvSpPr>
                <a:spLocks noChangeShapeType="1"/>
              </p:cNvSpPr>
              <p:nvPr/>
            </p:nvSpPr>
            <p:spPr bwMode="auto">
              <a:xfrm>
                <a:off x="186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" name="Line 1093"/>
              <p:cNvSpPr>
                <a:spLocks noChangeShapeType="1"/>
              </p:cNvSpPr>
              <p:nvPr/>
            </p:nvSpPr>
            <p:spPr bwMode="auto">
              <a:xfrm>
                <a:off x="186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" name="Rectangle 1094"/>
              <p:cNvSpPr>
                <a:spLocks noChangeArrowheads="1"/>
              </p:cNvSpPr>
              <p:nvPr/>
            </p:nvSpPr>
            <p:spPr bwMode="auto">
              <a:xfrm>
                <a:off x="189" y="4183"/>
                <a:ext cx="82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" name="Line 1095"/>
              <p:cNvSpPr>
                <a:spLocks noChangeShapeType="1"/>
              </p:cNvSpPr>
              <p:nvPr/>
            </p:nvSpPr>
            <p:spPr bwMode="auto">
              <a:xfrm>
                <a:off x="189" y="4183"/>
                <a:ext cx="8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" name="Rectangle 1096"/>
              <p:cNvSpPr>
                <a:spLocks noChangeArrowheads="1"/>
              </p:cNvSpPr>
              <p:nvPr/>
            </p:nvSpPr>
            <p:spPr bwMode="auto">
              <a:xfrm>
                <a:off x="1013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" name="Line 1097"/>
              <p:cNvSpPr>
                <a:spLocks noChangeShapeType="1"/>
              </p:cNvSpPr>
              <p:nvPr/>
            </p:nvSpPr>
            <p:spPr bwMode="auto">
              <a:xfrm>
                <a:off x="1013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" name="Rectangle 1098"/>
              <p:cNvSpPr>
                <a:spLocks noChangeArrowheads="1"/>
              </p:cNvSpPr>
              <p:nvPr/>
            </p:nvSpPr>
            <p:spPr bwMode="auto">
              <a:xfrm>
                <a:off x="1013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" name="Line 1099"/>
              <p:cNvSpPr>
                <a:spLocks noChangeShapeType="1"/>
              </p:cNvSpPr>
              <p:nvPr/>
            </p:nvSpPr>
            <p:spPr bwMode="auto">
              <a:xfrm>
                <a:off x="1013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" name="Line 1100"/>
              <p:cNvSpPr>
                <a:spLocks noChangeShapeType="1"/>
              </p:cNvSpPr>
              <p:nvPr/>
            </p:nvSpPr>
            <p:spPr bwMode="auto">
              <a:xfrm>
                <a:off x="1013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" name="Rectangle 1101"/>
              <p:cNvSpPr>
                <a:spLocks noChangeArrowheads="1"/>
              </p:cNvSpPr>
              <p:nvPr/>
            </p:nvSpPr>
            <p:spPr bwMode="auto">
              <a:xfrm>
                <a:off x="1016" y="4183"/>
                <a:ext cx="43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" name="Line 1102"/>
              <p:cNvSpPr>
                <a:spLocks noChangeShapeType="1"/>
              </p:cNvSpPr>
              <p:nvPr/>
            </p:nvSpPr>
            <p:spPr bwMode="auto">
              <a:xfrm>
                <a:off x="1016" y="4183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" name="Rectangle 1103"/>
              <p:cNvSpPr>
                <a:spLocks noChangeArrowheads="1"/>
              </p:cNvSpPr>
              <p:nvPr/>
            </p:nvSpPr>
            <p:spPr bwMode="auto">
              <a:xfrm>
                <a:off x="1454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" name="Line 1104"/>
              <p:cNvSpPr>
                <a:spLocks noChangeShapeType="1"/>
              </p:cNvSpPr>
              <p:nvPr/>
            </p:nvSpPr>
            <p:spPr bwMode="auto">
              <a:xfrm>
                <a:off x="1454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" name="Rectangle 1105"/>
              <p:cNvSpPr>
                <a:spLocks noChangeArrowheads="1"/>
              </p:cNvSpPr>
              <p:nvPr/>
            </p:nvSpPr>
            <p:spPr bwMode="auto">
              <a:xfrm>
                <a:off x="1454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" name="Line 1106"/>
              <p:cNvSpPr>
                <a:spLocks noChangeShapeType="1"/>
              </p:cNvSpPr>
              <p:nvPr/>
            </p:nvSpPr>
            <p:spPr bwMode="auto">
              <a:xfrm>
                <a:off x="1454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" name="Line 1107"/>
              <p:cNvSpPr>
                <a:spLocks noChangeShapeType="1"/>
              </p:cNvSpPr>
              <p:nvPr/>
            </p:nvSpPr>
            <p:spPr bwMode="auto">
              <a:xfrm>
                <a:off x="1454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" name="Rectangle 1108"/>
              <p:cNvSpPr>
                <a:spLocks noChangeArrowheads="1"/>
              </p:cNvSpPr>
              <p:nvPr/>
            </p:nvSpPr>
            <p:spPr bwMode="auto">
              <a:xfrm>
                <a:off x="1457" y="4183"/>
                <a:ext cx="43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" name="Line 1109"/>
              <p:cNvSpPr>
                <a:spLocks noChangeShapeType="1"/>
              </p:cNvSpPr>
              <p:nvPr/>
            </p:nvSpPr>
            <p:spPr bwMode="auto">
              <a:xfrm>
                <a:off x="1457" y="4183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" name="Rectangle 1110"/>
              <p:cNvSpPr>
                <a:spLocks noChangeArrowheads="1"/>
              </p:cNvSpPr>
              <p:nvPr/>
            </p:nvSpPr>
            <p:spPr bwMode="auto">
              <a:xfrm>
                <a:off x="1895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" name="Line 1111"/>
              <p:cNvSpPr>
                <a:spLocks noChangeShapeType="1"/>
              </p:cNvSpPr>
              <p:nvPr/>
            </p:nvSpPr>
            <p:spPr bwMode="auto">
              <a:xfrm>
                <a:off x="1895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" name="Rectangle 1112"/>
              <p:cNvSpPr>
                <a:spLocks noChangeArrowheads="1"/>
              </p:cNvSpPr>
              <p:nvPr/>
            </p:nvSpPr>
            <p:spPr bwMode="auto">
              <a:xfrm>
                <a:off x="1895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" name="Line 1113"/>
              <p:cNvSpPr>
                <a:spLocks noChangeShapeType="1"/>
              </p:cNvSpPr>
              <p:nvPr/>
            </p:nvSpPr>
            <p:spPr bwMode="auto">
              <a:xfrm>
                <a:off x="1895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" name="Line 1114"/>
              <p:cNvSpPr>
                <a:spLocks noChangeShapeType="1"/>
              </p:cNvSpPr>
              <p:nvPr/>
            </p:nvSpPr>
            <p:spPr bwMode="auto">
              <a:xfrm>
                <a:off x="1895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" name="Rectangle 1115"/>
              <p:cNvSpPr>
                <a:spLocks noChangeArrowheads="1"/>
              </p:cNvSpPr>
              <p:nvPr/>
            </p:nvSpPr>
            <p:spPr bwMode="auto">
              <a:xfrm>
                <a:off x="1898" y="4183"/>
                <a:ext cx="60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" name="Line 1116"/>
              <p:cNvSpPr>
                <a:spLocks noChangeShapeType="1"/>
              </p:cNvSpPr>
              <p:nvPr/>
            </p:nvSpPr>
            <p:spPr bwMode="auto">
              <a:xfrm>
                <a:off x="1898" y="4183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" name="Rectangle 1117"/>
              <p:cNvSpPr>
                <a:spLocks noChangeArrowheads="1"/>
              </p:cNvSpPr>
              <p:nvPr/>
            </p:nvSpPr>
            <p:spPr bwMode="auto">
              <a:xfrm>
                <a:off x="2501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" name="Line 1118"/>
              <p:cNvSpPr>
                <a:spLocks noChangeShapeType="1"/>
              </p:cNvSpPr>
              <p:nvPr/>
            </p:nvSpPr>
            <p:spPr bwMode="auto">
              <a:xfrm>
                <a:off x="2501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" name="Rectangle 1119"/>
              <p:cNvSpPr>
                <a:spLocks noChangeArrowheads="1"/>
              </p:cNvSpPr>
              <p:nvPr/>
            </p:nvSpPr>
            <p:spPr bwMode="auto">
              <a:xfrm>
                <a:off x="2501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" name="Line 1120"/>
              <p:cNvSpPr>
                <a:spLocks noChangeShapeType="1"/>
              </p:cNvSpPr>
              <p:nvPr/>
            </p:nvSpPr>
            <p:spPr bwMode="auto">
              <a:xfrm>
                <a:off x="2501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" name="Line 1121"/>
              <p:cNvSpPr>
                <a:spLocks noChangeShapeType="1"/>
              </p:cNvSpPr>
              <p:nvPr/>
            </p:nvSpPr>
            <p:spPr bwMode="auto">
              <a:xfrm>
                <a:off x="2501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" name="Rectangle 1122"/>
              <p:cNvSpPr>
                <a:spLocks noChangeArrowheads="1"/>
              </p:cNvSpPr>
              <p:nvPr/>
            </p:nvSpPr>
            <p:spPr bwMode="auto">
              <a:xfrm>
                <a:off x="2504" y="4183"/>
                <a:ext cx="76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" name="Line 1123"/>
              <p:cNvSpPr>
                <a:spLocks noChangeShapeType="1"/>
              </p:cNvSpPr>
              <p:nvPr/>
            </p:nvSpPr>
            <p:spPr bwMode="auto">
              <a:xfrm>
                <a:off x="2504" y="4183"/>
                <a:ext cx="7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" name="Rectangle 1124"/>
              <p:cNvSpPr>
                <a:spLocks noChangeArrowheads="1"/>
              </p:cNvSpPr>
              <p:nvPr/>
            </p:nvSpPr>
            <p:spPr bwMode="auto">
              <a:xfrm>
                <a:off x="3273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" name="Line 1125"/>
              <p:cNvSpPr>
                <a:spLocks noChangeShapeType="1"/>
              </p:cNvSpPr>
              <p:nvPr/>
            </p:nvSpPr>
            <p:spPr bwMode="auto">
              <a:xfrm>
                <a:off x="3273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" name="Rectangle 1126"/>
              <p:cNvSpPr>
                <a:spLocks noChangeArrowheads="1"/>
              </p:cNvSpPr>
              <p:nvPr/>
            </p:nvSpPr>
            <p:spPr bwMode="auto">
              <a:xfrm>
                <a:off x="3273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" name="Line 1127"/>
              <p:cNvSpPr>
                <a:spLocks noChangeShapeType="1"/>
              </p:cNvSpPr>
              <p:nvPr/>
            </p:nvSpPr>
            <p:spPr bwMode="auto">
              <a:xfrm>
                <a:off x="3273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" name="Line 1128"/>
              <p:cNvSpPr>
                <a:spLocks noChangeShapeType="1"/>
              </p:cNvSpPr>
              <p:nvPr/>
            </p:nvSpPr>
            <p:spPr bwMode="auto">
              <a:xfrm>
                <a:off x="3273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" name="Rectangle 1129"/>
              <p:cNvSpPr>
                <a:spLocks noChangeArrowheads="1"/>
              </p:cNvSpPr>
              <p:nvPr/>
            </p:nvSpPr>
            <p:spPr bwMode="auto">
              <a:xfrm>
                <a:off x="3276" y="4183"/>
                <a:ext cx="49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" name="Line 1130"/>
              <p:cNvSpPr>
                <a:spLocks noChangeShapeType="1"/>
              </p:cNvSpPr>
              <p:nvPr/>
            </p:nvSpPr>
            <p:spPr bwMode="auto">
              <a:xfrm>
                <a:off x="3276" y="4183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" name="Rectangle 1131"/>
              <p:cNvSpPr>
                <a:spLocks noChangeArrowheads="1"/>
              </p:cNvSpPr>
              <p:nvPr/>
            </p:nvSpPr>
            <p:spPr bwMode="auto">
              <a:xfrm>
                <a:off x="3769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" name="Line 1132"/>
              <p:cNvSpPr>
                <a:spLocks noChangeShapeType="1"/>
              </p:cNvSpPr>
              <p:nvPr/>
            </p:nvSpPr>
            <p:spPr bwMode="auto">
              <a:xfrm>
                <a:off x="3769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" name="Rectangle 1133"/>
              <p:cNvSpPr>
                <a:spLocks noChangeArrowheads="1"/>
              </p:cNvSpPr>
              <p:nvPr/>
            </p:nvSpPr>
            <p:spPr bwMode="auto">
              <a:xfrm>
                <a:off x="3769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" name="Line 1134"/>
              <p:cNvSpPr>
                <a:spLocks noChangeShapeType="1"/>
              </p:cNvSpPr>
              <p:nvPr/>
            </p:nvSpPr>
            <p:spPr bwMode="auto">
              <a:xfrm>
                <a:off x="3769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" name="Line 1135"/>
              <p:cNvSpPr>
                <a:spLocks noChangeShapeType="1"/>
              </p:cNvSpPr>
              <p:nvPr/>
            </p:nvSpPr>
            <p:spPr bwMode="auto">
              <a:xfrm>
                <a:off x="3769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" name="Rectangle 1136"/>
              <p:cNvSpPr>
                <a:spLocks noChangeArrowheads="1"/>
              </p:cNvSpPr>
              <p:nvPr/>
            </p:nvSpPr>
            <p:spPr bwMode="auto">
              <a:xfrm>
                <a:off x="3772" y="4183"/>
                <a:ext cx="38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" name="Line 1137"/>
              <p:cNvSpPr>
                <a:spLocks noChangeShapeType="1"/>
              </p:cNvSpPr>
              <p:nvPr/>
            </p:nvSpPr>
            <p:spPr bwMode="auto">
              <a:xfrm>
                <a:off x="3772" y="4183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" name="Rectangle 1138"/>
              <p:cNvSpPr>
                <a:spLocks noChangeArrowheads="1"/>
              </p:cNvSpPr>
              <p:nvPr/>
            </p:nvSpPr>
            <p:spPr bwMode="auto">
              <a:xfrm>
                <a:off x="4155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" name="Line 1139"/>
              <p:cNvSpPr>
                <a:spLocks noChangeShapeType="1"/>
              </p:cNvSpPr>
              <p:nvPr/>
            </p:nvSpPr>
            <p:spPr bwMode="auto">
              <a:xfrm>
                <a:off x="4155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" name="Rectangle 1140"/>
              <p:cNvSpPr>
                <a:spLocks noChangeArrowheads="1"/>
              </p:cNvSpPr>
              <p:nvPr/>
            </p:nvSpPr>
            <p:spPr bwMode="auto">
              <a:xfrm>
                <a:off x="4155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" name="Line 1141"/>
              <p:cNvSpPr>
                <a:spLocks noChangeShapeType="1"/>
              </p:cNvSpPr>
              <p:nvPr/>
            </p:nvSpPr>
            <p:spPr bwMode="auto">
              <a:xfrm>
                <a:off x="4155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" name="Line 1142"/>
              <p:cNvSpPr>
                <a:spLocks noChangeShapeType="1"/>
              </p:cNvSpPr>
              <p:nvPr/>
            </p:nvSpPr>
            <p:spPr bwMode="auto">
              <a:xfrm>
                <a:off x="4155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" name="Rectangle 1143"/>
              <p:cNvSpPr>
                <a:spLocks noChangeArrowheads="1"/>
              </p:cNvSpPr>
              <p:nvPr/>
            </p:nvSpPr>
            <p:spPr bwMode="auto">
              <a:xfrm>
                <a:off x="4158" y="4183"/>
                <a:ext cx="38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" name="Line 1144"/>
              <p:cNvSpPr>
                <a:spLocks noChangeShapeType="1"/>
              </p:cNvSpPr>
              <p:nvPr/>
            </p:nvSpPr>
            <p:spPr bwMode="auto">
              <a:xfrm>
                <a:off x="4158" y="4183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" name="Rectangle 1145"/>
              <p:cNvSpPr>
                <a:spLocks noChangeArrowheads="1"/>
              </p:cNvSpPr>
              <p:nvPr/>
            </p:nvSpPr>
            <p:spPr bwMode="auto">
              <a:xfrm>
                <a:off x="4541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" name="Line 1146"/>
              <p:cNvSpPr>
                <a:spLocks noChangeShapeType="1"/>
              </p:cNvSpPr>
              <p:nvPr/>
            </p:nvSpPr>
            <p:spPr bwMode="auto">
              <a:xfrm>
                <a:off x="4541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" name="Rectangle 1147"/>
              <p:cNvSpPr>
                <a:spLocks noChangeArrowheads="1"/>
              </p:cNvSpPr>
              <p:nvPr/>
            </p:nvSpPr>
            <p:spPr bwMode="auto">
              <a:xfrm>
                <a:off x="4541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" name="Line 1148"/>
              <p:cNvSpPr>
                <a:spLocks noChangeShapeType="1"/>
              </p:cNvSpPr>
              <p:nvPr/>
            </p:nvSpPr>
            <p:spPr bwMode="auto">
              <a:xfrm>
                <a:off x="4541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" name="Line 1149"/>
              <p:cNvSpPr>
                <a:spLocks noChangeShapeType="1"/>
              </p:cNvSpPr>
              <p:nvPr/>
            </p:nvSpPr>
            <p:spPr bwMode="auto">
              <a:xfrm>
                <a:off x="4541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" name="Rectangle 1150"/>
              <p:cNvSpPr>
                <a:spLocks noChangeArrowheads="1"/>
              </p:cNvSpPr>
              <p:nvPr/>
            </p:nvSpPr>
            <p:spPr bwMode="auto">
              <a:xfrm>
                <a:off x="4544" y="4183"/>
                <a:ext cx="49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" name="Line 1151"/>
              <p:cNvSpPr>
                <a:spLocks noChangeShapeType="1"/>
              </p:cNvSpPr>
              <p:nvPr/>
            </p:nvSpPr>
            <p:spPr bwMode="auto">
              <a:xfrm>
                <a:off x="4544" y="4183"/>
                <a:ext cx="4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" name="Rectangle 1152"/>
              <p:cNvSpPr>
                <a:spLocks noChangeArrowheads="1"/>
              </p:cNvSpPr>
              <p:nvPr/>
            </p:nvSpPr>
            <p:spPr bwMode="auto">
              <a:xfrm>
                <a:off x="5037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" name="Line 1153"/>
              <p:cNvSpPr>
                <a:spLocks noChangeShapeType="1"/>
              </p:cNvSpPr>
              <p:nvPr/>
            </p:nvSpPr>
            <p:spPr bwMode="auto">
              <a:xfrm>
                <a:off x="5037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" name="Rectangle 1154"/>
              <p:cNvSpPr>
                <a:spLocks noChangeArrowheads="1"/>
              </p:cNvSpPr>
              <p:nvPr/>
            </p:nvSpPr>
            <p:spPr bwMode="auto">
              <a:xfrm>
                <a:off x="5037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" name="Line 1155"/>
              <p:cNvSpPr>
                <a:spLocks noChangeShapeType="1"/>
              </p:cNvSpPr>
              <p:nvPr/>
            </p:nvSpPr>
            <p:spPr bwMode="auto">
              <a:xfrm>
                <a:off x="5037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" name="Line 1156"/>
              <p:cNvSpPr>
                <a:spLocks noChangeShapeType="1"/>
              </p:cNvSpPr>
              <p:nvPr/>
            </p:nvSpPr>
            <p:spPr bwMode="auto">
              <a:xfrm>
                <a:off x="5037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" name="Rectangle 1157"/>
              <p:cNvSpPr>
                <a:spLocks noChangeArrowheads="1"/>
              </p:cNvSpPr>
              <p:nvPr/>
            </p:nvSpPr>
            <p:spPr bwMode="auto">
              <a:xfrm>
                <a:off x="5040" y="4183"/>
                <a:ext cx="60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" name="Line 1158"/>
              <p:cNvSpPr>
                <a:spLocks noChangeShapeType="1"/>
              </p:cNvSpPr>
              <p:nvPr/>
            </p:nvSpPr>
            <p:spPr bwMode="auto">
              <a:xfrm>
                <a:off x="5040" y="4183"/>
                <a:ext cx="6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" name="Rectangle 1159"/>
              <p:cNvSpPr>
                <a:spLocks noChangeArrowheads="1"/>
              </p:cNvSpPr>
              <p:nvPr/>
            </p:nvSpPr>
            <p:spPr bwMode="auto">
              <a:xfrm>
                <a:off x="5643" y="3506"/>
                <a:ext cx="3" cy="6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" name="Line 1160"/>
              <p:cNvSpPr>
                <a:spLocks noChangeShapeType="1"/>
              </p:cNvSpPr>
              <p:nvPr/>
            </p:nvSpPr>
            <p:spPr bwMode="auto">
              <a:xfrm>
                <a:off x="5643" y="3506"/>
                <a:ext cx="0" cy="6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" name="Rectangle 1161"/>
              <p:cNvSpPr>
                <a:spLocks noChangeArrowheads="1"/>
              </p:cNvSpPr>
              <p:nvPr/>
            </p:nvSpPr>
            <p:spPr bwMode="auto">
              <a:xfrm>
                <a:off x="5643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" name="Line 1162"/>
              <p:cNvSpPr>
                <a:spLocks noChangeShapeType="1"/>
              </p:cNvSpPr>
              <p:nvPr/>
            </p:nvSpPr>
            <p:spPr bwMode="auto">
              <a:xfrm>
                <a:off x="5643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" name="Line 1163"/>
              <p:cNvSpPr>
                <a:spLocks noChangeShapeType="1"/>
              </p:cNvSpPr>
              <p:nvPr/>
            </p:nvSpPr>
            <p:spPr bwMode="auto">
              <a:xfrm>
                <a:off x="5643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" name="Rectangle 1164"/>
              <p:cNvSpPr>
                <a:spLocks noChangeArrowheads="1"/>
              </p:cNvSpPr>
              <p:nvPr/>
            </p:nvSpPr>
            <p:spPr bwMode="auto">
              <a:xfrm>
                <a:off x="5643" y="418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" name="Line 1165"/>
              <p:cNvSpPr>
                <a:spLocks noChangeShapeType="1"/>
              </p:cNvSpPr>
              <p:nvPr/>
            </p:nvSpPr>
            <p:spPr bwMode="auto">
              <a:xfrm>
                <a:off x="5643" y="418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" name="Line 1166"/>
              <p:cNvSpPr>
                <a:spLocks noChangeShapeType="1"/>
              </p:cNvSpPr>
              <p:nvPr/>
            </p:nvSpPr>
            <p:spPr bwMode="auto">
              <a:xfrm>
                <a:off x="5643" y="418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9168" name="Picture 91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120" y="1752600"/>
              <a:ext cx="792480" cy="9906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172200" y="1295400"/>
            <a:ext cx="6858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450"/>
            <a:ext cx="89154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799" y="1333500"/>
            <a:ext cx="600075" cy="534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3663"/>
            <a:ext cx="9144000" cy="6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362075"/>
            <a:ext cx="59055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838200"/>
            <a:ext cx="2819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" y="2743200"/>
            <a:ext cx="5657850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গনি</a:t>
            </a:r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(I C T 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মহামায়া-চাঁদপুর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ফোন-01824556341, </a:t>
            </a:r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/>
              </a:rPr>
              <a:t>takimosman@gmail.com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Fb-Saiful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Gani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Web-mandarialimmadrasah.edu.bd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saif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2778939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00" y="1539964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ভূ-পৃষ্ঠ থেকে পৃথিবী যখন 40 হাজার মাইল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উপরে </a:t>
            </a:r>
          </a:p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ভূ-পৃষ্ঠে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ঘূর্ণেয়মান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অবতরন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2004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13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বাংলাদেশ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সৃষ্টি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হওয়ার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পূর্বেই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1928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ইং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প্রতিষ্ঠিত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295400"/>
            <a:ext cx="71628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মান্দারী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আলিম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মাদরাসা</a:t>
            </a:r>
            <a:endParaRPr lang="en-US" sz="1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E:\TEACHER PHOTO\MADRASAH PHOTO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362200"/>
            <a:ext cx="75438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68" y="1219200"/>
            <a:ext cx="8153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মক্তব থেকে মান্দারী আলিম মাদরাসাটি রুপান্তর করতে সহায়তা করেন রনজিবিবি 01 শত 80 শতাংশ জমি মৌখিক দানের মাধ্যমে। পরবর্তিতে রনজি বিবির নাতি মোঃ সেকান্দর মোল্লা, পিতা- আলহাজ বকশি মোল্লা,মান্দারী-মহামায়া-চাঁদপুর, উক্ত জমি মাদরাসার নামে রেজিষ্ট্রি করে দেন।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868" y="4038600"/>
            <a:ext cx="81534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49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মৌজায়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01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80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থতিয়ান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- 106,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নং-437,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নং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637 , 638।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যাহারা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কৃতিত্বের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দাবিদার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বিদেহী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আত্বার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মাগফেরাত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অধ্যক্ষ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যাহারা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রিদয়ে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নিয়েছেন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6400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সুপার ও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অধ্যক্ষ এবং ভারপ্রাপ্ত অধ্যক্ষ 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ছফিউল্লা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পাটওয়ারী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05।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নওয়াব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06।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07।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08।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মান্নান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09।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হাবিবুল্লাহ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11।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মতিন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12।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ফারুকী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ভারপ্রাপ্ত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13।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খালেক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14।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শরীয়ত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ভরপ্রাপ্ত</a:t>
            </a:r>
            <a:r>
              <a:rPr lang="en-US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15।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নেছার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2538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1234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কষ্টে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মাদরাসার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প্রজুক্তি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09800"/>
            <a:ext cx="8305800" cy="418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29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2016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মান্দারী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মাদরাসাকে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19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অধ্যক্ষ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নেছার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আহমাদ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8136"/>
            <a:ext cx="8763000" cy="52126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7" y="175728"/>
            <a:ext cx="8839199" cy="6324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1740</Words>
  <Application>Microsoft Office PowerPoint</Application>
  <PresentationFormat>On-screen Show (4:3)</PresentationFormat>
  <Paragraphs>1226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sriful</dc:creator>
  <cp:lastModifiedBy>DELL</cp:lastModifiedBy>
  <cp:revision>154</cp:revision>
  <dcterms:created xsi:type="dcterms:W3CDTF">2006-08-16T00:00:00Z</dcterms:created>
  <dcterms:modified xsi:type="dcterms:W3CDTF">2020-12-28T18:44:47Z</dcterms:modified>
</cp:coreProperties>
</file>