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7" r:id="rId3"/>
    <p:sldId id="258" r:id="rId4"/>
    <p:sldId id="268" r:id="rId5"/>
    <p:sldId id="267" r:id="rId6"/>
    <p:sldId id="262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FA850C-0DB5-4AAE-8A7F-06D1AAA367FB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FA850C-0DB5-4AAE-8A7F-06D1AAA367FB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FA850C-0DB5-4AAE-8A7F-06D1AAA367FB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 advTm="6000">
    <p:wedge/>
    <p:sndAc>
      <p:stSnd>
        <p:snd r:embed="rId13" name="type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10" Type="http://schemas.openxmlformats.org/officeDocument/2006/relationships/image" Target="../media/image30.jpeg"/><Relationship Id="rId4" Type="http://schemas.openxmlformats.org/officeDocument/2006/relationships/image" Target="../media/image24.jpeg"/><Relationship Id="rId9" Type="http://schemas.openxmlformats.org/officeDocument/2006/relationships/image" Target="../media/image2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74638"/>
            <a:ext cx="2743200" cy="868362"/>
          </a:xfrm>
        </p:spPr>
        <p:txBody>
          <a:bodyPr>
            <a:noAutofit/>
          </a:bodyPr>
          <a:lstStyle/>
          <a:p>
            <a:pPr algn="ctr"/>
            <a:r>
              <a:rPr lang="en-US" sz="72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608" y="1028700"/>
            <a:ext cx="7498080" cy="4800600"/>
          </a:xfrm>
        </p:spPr>
        <p:txBody>
          <a:bodyPr/>
          <a:lstStyle/>
          <a:p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শ্রেনীর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endParaRPr lang="en-US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286001"/>
            <a:ext cx="4648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Colle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81200"/>
            <a:ext cx="9144000" cy="4775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71600" y="4813994"/>
            <a:ext cx="6400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মুক্তাগাছা,ময়মনসিংহ</a:t>
            </a:r>
            <a:endParaRPr lang="en-US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 advTm="6000">
    <p:wedge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842248" cy="762000"/>
          </a:xfrm>
        </p:spPr>
        <p:txBody>
          <a:bodyPr>
            <a:noAutofit/>
          </a:bodyPr>
          <a:lstStyle/>
          <a:p>
            <a:pPr algn="ctr"/>
            <a:endParaRPr lang="en-US" sz="4400" b="1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যৌতুক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প্রথার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কুফল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লাইনে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00200"/>
            <a:ext cx="4218215" cy="23622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724400" y="2133600"/>
            <a:ext cx="2590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 advTm="6000">
    <p:pull dir="lu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u="sng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যৌতুক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প্রথার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। 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Mizan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3200400"/>
            <a:ext cx="3429000" cy="27432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pull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3441192" cy="1096962"/>
          </a:xfrm>
        </p:spPr>
        <p:txBody>
          <a:bodyPr>
            <a:normAutofit/>
          </a:bodyPr>
          <a:lstStyle/>
          <a:p>
            <a:r>
              <a:rPr lang="en-US" sz="4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মিজানুর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গাবতলী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মুক্তাগাছা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ময়মনসিংহ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।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G_20201216_192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1295400"/>
            <a:ext cx="4615820" cy="3428999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dissolve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81800" y="152400"/>
            <a:ext cx="2209800" cy="1219200"/>
          </a:xfrm>
          <a:prstGeom prst="rect">
            <a:avLst/>
          </a:prstGeom>
          <a:blipFill>
            <a:blip r:embed="rId3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 err="1" smtClean="0"/>
              <a:t>শ্রেণী</a:t>
            </a:r>
            <a:r>
              <a:rPr lang="en-US" dirty="0" smtClean="0"/>
              <a:t> ঃ </a:t>
            </a:r>
            <a:r>
              <a:rPr lang="en-US" dirty="0" err="1" smtClean="0"/>
              <a:t>দ্বাদশ</a:t>
            </a:r>
            <a:endParaRPr lang="en-US" dirty="0" smtClean="0"/>
          </a:p>
          <a:p>
            <a:pPr algn="ctr"/>
            <a:r>
              <a:rPr lang="en-US" dirty="0" err="1" smtClean="0"/>
              <a:t>বিষয়</a:t>
            </a:r>
            <a:r>
              <a:rPr lang="en-US" dirty="0" smtClean="0"/>
              <a:t> ঃ </a:t>
            </a:r>
            <a:r>
              <a:rPr lang="en-US" dirty="0" err="1" smtClean="0"/>
              <a:t>যৌতুক</a:t>
            </a:r>
            <a:r>
              <a:rPr lang="en-US" dirty="0" smtClean="0"/>
              <a:t> </a:t>
            </a:r>
            <a:r>
              <a:rPr lang="en-US" dirty="0" err="1" smtClean="0"/>
              <a:t>প্রথা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অধ্যায়</a:t>
            </a:r>
            <a:r>
              <a:rPr lang="en-US" dirty="0" smtClean="0"/>
              <a:t> ঃ </a:t>
            </a:r>
            <a:r>
              <a:rPr lang="en-US" dirty="0" err="1" smtClean="0"/>
              <a:t>তৃতীয়</a:t>
            </a:r>
            <a:endParaRPr lang="en-US" dirty="0" smtClean="0"/>
          </a:p>
          <a:p>
            <a:pPr algn="ctr"/>
            <a:r>
              <a:rPr lang="en-US" u="sng" dirty="0" err="1" smtClean="0"/>
              <a:t>সময়</a:t>
            </a:r>
            <a:r>
              <a:rPr lang="en-US" dirty="0" smtClean="0"/>
              <a:t> ঃ ৪৫ </a:t>
            </a:r>
            <a:r>
              <a:rPr lang="en-US" dirty="0" err="1" smtClean="0"/>
              <a:t>মিনিট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4038600" cy="6858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608" y="2133600"/>
            <a:ext cx="749808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7" name="Picture 16" descr="imag 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447800"/>
            <a:ext cx="2514600" cy="2066925"/>
          </a:xfrm>
          <a:prstGeom prst="rect">
            <a:avLst/>
          </a:prstGeom>
        </p:spPr>
      </p:pic>
      <p:pic>
        <p:nvPicPr>
          <p:cNvPr id="18" name="Picture 17" descr="images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9400" y="1447800"/>
            <a:ext cx="2762250" cy="2057400"/>
          </a:xfrm>
          <a:prstGeom prst="rect">
            <a:avLst/>
          </a:prstGeom>
        </p:spPr>
      </p:pic>
      <p:pic>
        <p:nvPicPr>
          <p:cNvPr id="19" name="Picture 18" descr="images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1200" y="1447800"/>
            <a:ext cx="3009900" cy="2057400"/>
          </a:xfrm>
          <a:prstGeom prst="rect">
            <a:avLst/>
          </a:prstGeom>
        </p:spPr>
      </p:pic>
      <p:pic>
        <p:nvPicPr>
          <p:cNvPr id="20" name="Picture 19" descr="images1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" y="4038600"/>
            <a:ext cx="2867025" cy="2133600"/>
          </a:xfrm>
          <a:prstGeom prst="rect">
            <a:avLst/>
          </a:prstGeom>
        </p:spPr>
      </p:pic>
      <p:pic>
        <p:nvPicPr>
          <p:cNvPr id="21" name="Picture 20" descr="images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0000" y="4038600"/>
            <a:ext cx="3276600" cy="21336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pull dir="d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যৌ্তুক</a:t>
            </a:r>
            <a:r>
              <a:rPr lang="en-US" sz="54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54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sz="54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54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বই</a:t>
            </a:r>
            <a:endParaRPr lang="en-US" sz="5400" b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Content Placeholder 8" descr="book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28600" y="1600200"/>
            <a:ext cx="1657350" cy="2609850"/>
          </a:xfrm>
        </p:spPr>
      </p:pic>
      <p:pic>
        <p:nvPicPr>
          <p:cNvPr id="10" name="Picture 9" descr="book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1600200"/>
            <a:ext cx="2143125" cy="2667000"/>
          </a:xfrm>
          <a:prstGeom prst="rect">
            <a:avLst/>
          </a:prstGeom>
        </p:spPr>
      </p:pic>
      <p:pic>
        <p:nvPicPr>
          <p:cNvPr id="11" name="Picture 10" descr="book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200" y="1600200"/>
            <a:ext cx="2286000" cy="2619375"/>
          </a:xfrm>
          <a:prstGeom prst="rect">
            <a:avLst/>
          </a:prstGeom>
        </p:spPr>
      </p:pic>
      <p:pic>
        <p:nvPicPr>
          <p:cNvPr id="12" name="Picture 11" descr="book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3400" y="1600200"/>
            <a:ext cx="2057400" cy="264795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pull dir="rd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যৌতুক</a:t>
            </a:r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প্রথার</a:t>
            </a:r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endParaRPr lang="en-US" sz="5400" b="1" u="sng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images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19200"/>
            <a:ext cx="3124200" cy="2047875"/>
          </a:xfrm>
          <a:prstGeom prst="rect">
            <a:avLst/>
          </a:prstGeom>
        </p:spPr>
      </p:pic>
      <p:pic>
        <p:nvPicPr>
          <p:cNvPr id="16" name="Picture 15" descr="images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1219201"/>
            <a:ext cx="2286000" cy="2057400"/>
          </a:xfrm>
          <a:prstGeom prst="rect">
            <a:avLst/>
          </a:prstGeom>
        </p:spPr>
      </p:pic>
      <p:pic>
        <p:nvPicPr>
          <p:cNvPr id="17" name="Picture 16" descr="images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3733800"/>
            <a:ext cx="2857500" cy="2286000"/>
          </a:xfrm>
          <a:prstGeom prst="rect">
            <a:avLst/>
          </a:prstGeom>
        </p:spPr>
      </p:pic>
      <p:pic>
        <p:nvPicPr>
          <p:cNvPr id="18" name="Picture 17" descr="images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1400" y="1219200"/>
            <a:ext cx="2857500" cy="2057400"/>
          </a:xfrm>
          <a:prstGeom prst="rect">
            <a:avLst/>
          </a:prstGeom>
        </p:spPr>
      </p:pic>
      <p:pic>
        <p:nvPicPr>
          <p:cNvPr id="19" name="Picture 18" descr="images1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9000" y="3733800"/>
            <a:ext cx="2724150" cy="2209800"/>
          </a:xfrm>
          <a:prstGeom prst="rect">
            <a:avLst/>
          </a:prstGeom>
        </p:spPr>
      </p:pic>
      <p:pic>
        <p:nvPicPr>
          <p:cNvPr id="21" name="Content Placeholder 20" descr="p4.jpg"/>
          <p:cNvPicPr>
            <a:picLocks noGrp="1" noChangeAspect="1"/>
          </p:cNvPicPr>
          <p:nvPr>
            <p:ph sz="quarter" idx="1"/>
          </p:nvPr>
        </p:nvPicPr>
        <p:blipFill>
          <a:blip r:embed="rId8" cstate="print"/>
          <a:stretch>
            <a:fillRect/>
          </a:stretch>
        </p:blipFill>
        <p:spPr>
          <a:xfrm>
            <a:off x="1796481" y="1219200"/>
            <a:ext cx="61463" cy="46038"/>
          </a:xfrm>
        </p:spPr>
      </p:pic>
      <p:pic>
        <p:nvPicPr>
          <p:cNvPr id="22" name="Picture 21" descr="p4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48400" y="3733800"/>
            <a:ext cx="2667000" cy="22098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zoom dir="in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যৌতুক</a:t>
            </a:r>
            <a:r>
              <a:rPr lang="en-US" sz="60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প্রথার</a:t>
            </a:r>
            <a:r>
              <a:rPr lang="en-US" sz="60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বিরুদ্ধের</a:t>
            </a:r>
            <a:r>
              <a:rPr lang="en-US" sz="60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ছবি</a:t>
            </a:r>
            <a:endParaRPr lang="en-US" sz="6000" b="1" u="sng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Content Placeholder 13" descr="p1.jpg"/>
          <p:cNvPicPr>
            <a:picLocks noGrp="1" noChangeAspect="1"/>
          </p:cNvPicPr>
          <p:nvPr>
            <p:ph sz="quarter" idx="1"/>
          </p:nvPr>
        </p:nvPicPr>
        <p:blipFill>
          <a:blip r:embed="rId4"/>
          <a:stretch>
            <a:fillRect/>
          </a:stretch>
        </p:blipFill>
        <p:spPr>
          <a:xfrm>
            <a:off x="152400" y="1066800"/>
            <a:ext cx="2286000" cy="1905000"/>
          </a:xfrm>
        </p:spPr>
      </p:pic>
      <p:pic>
        <p:nvPicPr>
          <p:cNvPr id="15" name="Picture 14" descr="p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000" y="1143000"/>
            <a:ext cx="2828925" cy="1828800"/>
          </a:xfrm>
          <a:prstGeom prst="rect">
            <a:avLst/>
          </a:prstGeom>
        </p:spPr>
      </p:pic>
      <p:pic>
        <p:nvPicPr>
          <p:cNvPr id="16" name="Picture 15" descr="images1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7400" y="1143000"/>
            <a:ext cx="3048000" cy="1847850"/>
          </a:xfrm>
          <a:prstGeom prst="rect">
            <a:avLst/>
          </a:prstGeom>
        </p:spPr>
      </p:pic>
      <p:pic>
        <p:nvPicPr>
          <p:cNvPr id="17" name="Picture 16" descr="p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" y="3276600"/>
            <a:ext cx="2857500" cy="1600200"/>
          </a:xfrm>
          <a:prstGeom prst="rect">
            <a:avLst/>
          </a:prstGeom>
        </p:spPr>
      </p:pic>
      <p:pic>
        <p:nvPicPr>
          <p:cNvPr id="18" name="Picture 17" descr="p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00400" y="3276600"/>
            <a:ext cx="2867025" cy="1590675"/>
          </a:xfrm>
          <a:prstGeom prst="rect">
            <a:avLst/>
          </a:prstGeom>
        </p:spPr>
      </p:pic>
      <p:pic>
        <p:nvPicPr>
          <p:cNvPr id="19" name="Picture 18" descr="images12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72200" y="3276600"/>
            <a:ext cx="2847975" cy="1600200"/>
          </a:xfrm>
          <a:prstGeom prst="rect">
            <a:avLst/>
          </a:prstGeom>
        </p:spPr>
      </p:pic>
      <p:pic>
        <p:nvPicPr>
          <p:cNvPr id="20" name="Picture 19" descr="images13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52800" y="49530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wheel spokes="1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যেভাবে</a:t>
            </a:r>
            <a:r>
              <a:rPr lang="en-US" sz="48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যৌতুক</a:t>
            </a:r>
            <a:r>
              <a:rPr lang="en-US" sz="48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48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দূর</a:t>
            </a:r>
            <a:r>
              <a:rPr lang="en-US" sz="48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48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371599"/>
            <a:ext cx="4191000" cy="2633009"/>
          </a:xfrm>
          <a:prstGeom prst="rect">
            <a:avLst/>
          </a:prstGeom>
        </p:spPr>
      </p:pic>
      <p:pic>
        <p:nvPicPr>
          <p:cNvPr id="15" name="Picture 14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3910" y="1447799"/>
            <a:ext cx="3810490" cy="2514601"/>
          </a:xfrm>
          <a:prstGeom prst="rect">
            <a:avLst/>
          </a:prstGeom>
        </p:spPr>
      </p:pic>
      <p:pic>
        <p:nvPicPr>
          <p:cNvPr id="16" name="Picture 15" descr="images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4343400"/>
            <a:ext cx="5486400" cy="18288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zoom dir="in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উপস্থাপণ</a:t>
            </a:r>
            <a:endParaRPr lang="en-US" sz="54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u="sng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b="1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3" name="Picture 12" descr="Let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4876800"/>
            <a:ext cx="2886075" cy="1371600"/>
          </a:xfrm>
          <a:prstGeom prst="rect">
            <a:avLst/>
          </a:prstGeom>
        </p:spPr>
      </p:pic>
      <p:pic>
        <p:nvPicPr>
          <p:cNvPr id="9" name="Picture 8" descr="image 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8400" y="1600200"/>
            <a:ext cx="2190750" cy="2638425"/>
          </a:xfrm>
          <a:prstGeom prst="rect">
            <a:avLst/>
          </a:prstGeom>
        </p:spPr>
      </p:pic>
      <p:pic>
        <p:nvPicPr>
          <p:cNvPr id="15" name="Picture 14" descr="image 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4222" y="1676400"/>
            <a:ext cx="3962400" cy="24384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wheel spokes="1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6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যৌতুক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প্রথার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যৌতুক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প্রথার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 advTm="6000">
    <p:pull dir="ru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472</TotalTime>
  <Words>106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স্বাগতম</vt:lpstr>
      <vt:lpstr>শিক্ষক পরিচিতি</vt:lpstr>
      <vt:lpstr> পাঠ পরিচিতি</vt:lpstr>
      <vt:lpstr>যৌ্তুক প্রথা প্রতিরোধ সংক্রান্ত বই</vt:lpstr>
      <vt:lpstr>যৌতুক প্রথার ফলে সমস্যা</vt:lpstr>
      <vt:lpstr>যৌতুক প্রথার বিরুদ্ধের ছবি</vt:lpstr>
      <vt:lpstr>আমরা যেভাবে যৌতুক প্রথা দূর করতে পারি </vt:lpstr>
      <vt:lpstr>পাঠ উপস্থাপণ</vt:lpstr>
      <vt:lpstr>মূল্যায়ণ</vt:lpstr>
      <vt:lpstr>Slide 10</vt:lpstr>
      <vt:lpstr>ধন্যবাদ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R.J Computer</dc:creator>
  <cp:lastModifiedBy>R.J Computer</cp:lastModifiedBy>
  <cp:revision>94</cp:revision>
  <dcterms:created xsi:type="dcterms:W3CDTF">2020-12-16T12:24:37Z</dcterms:created>
  <dcterms:modified xsi:type="dcterms:W3CDTF">2020-12-29T12:39:02Z</dcterms:modified>
</cp:coreProperties>
</file>