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0" r:id="rId6"/>
    <p:sldId id="266" r:id="rId7"/>
    <p:sldId id="265" r:id="rId8"/>
    <p:sldId id="267" r:id="rId9"/>
    <p:sldId id="262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147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-228600" y="0"/>
            <a:ext cx="9372600" cy="7162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914400"/>
            <a:ext cx="7543800" cy="5334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9026" y="2252870"/>
            <a:ext cx="83057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اهلًا و سهلًا</a:t>
            </a:r>
            <a:endParaRPr lang="en-US" sz="1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0" y="1981200"/>
            <a:ext cx="2286000" cy="38862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فى الشمال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1110734"/>
            <a:ext cx="4495800" cy="2773234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2057400" y="2057400"/>
            <a:ext cx="1676400" cy="838200"/>
          </a:xfrm>
          <a:prstGeom prst="left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عراق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4038600"/>
            <a:ext cx="4419600" cy="2298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4038600"/>
            <a:ext cx="3200400" cy="2590800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2438400" y="5184635"/>
            <a:ext cx="1676400" cy="2987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rgbClr val="FFFF00"/>
                </a:solidFill>
              </a:rPr>
              <a:t>و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174" y="304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 المملكة العربية السعودية الولايات المتحدة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 -0.00532 L -3.33333E-6 -1.85185E-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5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9167 -0.00555 L 0.04166 -0.00555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590800" y="0"/>
            <a:ext cx="2286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فى الشمال ايضًا</a:t>
            </a:r>
            <a:endParaRPr lang="en-US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457201"/>
            <a:ext cx="3657600" cy="2100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990600"/>
            <a:ext cx="3505200" cy="220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42" y="3372897"/>
            <a:ext cx="3581399" cy="2854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2285" y="3048000"/>
            <a:ext cx="4071667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6919" y="43934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dirty="0" smtClean="0">
                <a:latin typeface="NikoshBAN" pitchFamily="2" charset="0"/>
                <a:cs typeface="NikoshBAN" pitchFamily="2" charset="0"/>
              </a:rPr>
              <a:t>الاردن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" y="1507332"/>
            <a:ext cx="1295400" cy="626268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كويت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-Right-Up Arrow 10"/>
          <p:cNvSpPr/>
          <p:nvPr/>
        </p:nvSpPr>
        <p:spPr>
          <a:xfrm>
            <a:off x="3631641" y="3200399"/>
            <a:ext cx="1430644" cy="2057401"/>
          </a:xfrm>
          <a:prstGeom prst="leftRightUpArrow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كويت</a:t>
            </a:r>
            <a:endParaRPr lang="en-US" sz="2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2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0.11111 L -3.33333E-6 -1.11111E-6 " pathEditMode="relative" rAng="0" ptsTypes="AA">
                                      <p:cBhvr>
                                        <p:cTn id="5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3.33333E-6 L 0.03108 -3.33333E-6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7.40741E-7 L 0.07083 0.00116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7" grpId="0"/>
      <p:bldP spid="7" grpId="1"/>
      <p:bldP spid="7" grpId="2"/>
      <p:bldP spid="8" grpId="0" animBg="1"/>
      <p:bldP spid="8" grpId="1" animBg="1"/>
      <p:bldP spid="8" grpId="2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-31820" y="2230263"/>
            <a:ext cx="1784420" cy="1676400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926" y="228600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6496" y="65470"/>
            <a:ext cx="1771650" cy="2164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239539"/>
            <a:ext cx="1619250" cy="1817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3144" y="2567678"/>
            <a:ext cx="2950186" cy="3785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4460197"/>
            <a:ext cx="3733799" cy="1903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586613"/>
            <a:ext cx="3733799" cy="21478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33400" y="2647086"/>
            <a:ext cx="2590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فى المشرق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1" y="-71466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اميرات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36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2 0.00232 L 0.0559 -0.0030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3 0.00232 L 0.07014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/>
      <p:bldP spid="10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600200" y="185410"/>
            <a:ext cx="4724400" cy="762000"/>
          </a:xfrm>
          <a:prstGeom prst="flowChartPunchedTap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304800"/>
            <a:ext cx="4724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بحر السعودى على الشرق.وهناك أكثر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5960631"/>
              </p:ext>
            </p:extLst>
          </p:nvPr>
        </p:nvGraphicFramePr>
        <p:xfrm>
          <a:off x="3200400" y="2057400"/>
          <a:ext cx="914400" cy="771525"/>
        </p:xfrm>
        <a:graphic>
          <a:graphicData uri="http://schemas.openxmlformats.org/presentationml/2006/ole">
            <p:oleObj spid="_x0000_s1092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990600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dirty="0" smtClean="0">
                <a:latin typeface="NikoshBAN" pitchFamily="2" charset="0"/>
                <a:cs typeface="NikoshBAN" pitchFamily="2" charset="0"/>
              </a:rPr>
              <a:t>تأتى مشاهدة هذا الفيديو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1700" y="990600"/>
            <a:ext cx="3162300" cy="2438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0857"/>
            <a:ext cx="2714625" cy="2934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971800"/>
            <a:ext cx="319183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40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-76200" y="2385027"/>
            <a:ext cx="1524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فى الجنوب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9879"/>
            <a:ext cx="4267201" cy="2317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730" y="2831960"/>
            <a:ext cx="44196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"/>
            <a:ext cx="35814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945" y="2806148"/>
            <a:ext cx="3608509" cy="3200400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>
            <a:off x="2362200" y="2317820"/>
            <a:ext cx="838200" cy="514140"/>
          </a:xfrm>
          <a:prstGeom prst="downArrowCallou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Callout 7"/>
          <p:cNvSpPr/>
          <p:nvPr/>
        </p:nvSpPr>
        <p:spPr>
          <a:xfrm>
            <a:off x="6477000" y="2257530"/>
            <a:ext cx="838200" cy="574430"/>
          </a:xfrm>
          <a:prstGeom prst="downArrowCallou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0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 L -3.33333E-6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0" y="1524000"/>
            <a:ext cx="2514600" cy="838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من الغرب بحر الاحمر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0495795"/>
              </p:ext>
            </p:extLst>
          </p:nvPr>
        </p:nvGraphicFramePr>
        <p:xfrm>
          <a:off x="4191000" y="1752600"/>
          <a:ext cx="914400" cy="771525"/>
        </p:xfrm>
        <a:graphic>
          <a:graphicData uri="http://schemas.openxmlformats.org/presentationml/2006/ole">
            <p:oleObj spid="_x0000_s2113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260029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دعونا نلقي نظرة على الفيديو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0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828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كلمة جديدة:-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dirty="0" smtClean="0">
                <a:latin typeface="NikoshBAN" pitchFamily="2" charset="0"/>
                <a:cs typeface="NikoshBAN" pitchFamily="2" charset="0"/>
              </a:rPr>
              <a:t>دولة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r-SA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حكم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ar-SA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ملكي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ar-SA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مساحة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ar-SA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اكبر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বৃহত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ar-SA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يحد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ar-SA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شمال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ar-SA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ارد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জর্দান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ar-SA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شرق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পুর্বে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ar-SA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خليج العرب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ar-SA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جنوب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ar-SA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غرب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ar-SA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بحر الاحمر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2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52400" y="76200"/>
            <a:ext cx="1828800" cy="381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atin typeface="NikoshBAN" pitchFamily="2" charset="0"/>
                <a:cs typeface="NikoshBAN" pitchFamily="2" charset="0"/>
              </a:rPr>
              <a:t>عمل الانفرا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85800" y="381000"/>
            <a:ext cx="7391400" cy="26670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 اين تقع المملكة العربية السعودية؟ </a:t>
            </a:r>
          </a:p>
          <a:p>
            <a:pPr algn="ctr"/>
            <a:r>
              <a:rPr lang="ar-SA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 اي دولة اكبر في غرب آسيا مساحة </a:t>
            </a:r>
          </a:p>
        </p:txBody>
      </p:sp>
    </p:spTree>
    <p:extLst>
      <p:ext uri="{BB962C8B-B14F-4D97-AF65-F5344CB8AC3E}">
        <p14:creationId xmlns:p14="http://schemas.microsoft.com/office/powerpoint/2010/main" xmlns="" val="8409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36909" y="-28176"/>
            <a:ext cx="2400300" cy="84770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" y="165797"/>
            <a:ext cx="2362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عمل البيت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ultidocument 3"/>
          <p:cNvSpPr/>
          <p:nvPr/>
        </p:nvSpPr>
        <p:spPr>
          <a:xfrm>
            <a:off x="114300" y="837116"/>
            <a:ext cx="4800600" cy="4648200"/>
          </a:xfrm>
          <a:prstGeom prst="flowChartMultidocumen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381" y="1676400"/>
            <a:ext cx="427801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1. بين حدود المملكة العربية السعودية ؟</a:t>
            </a:r>
          </a:p>
          <a:p>
            <a:pPr algn="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2.اكتب  فقرة مختصرة على الممكة العربية السعودية ؟</a:t>
            </a:r>
          </a:p>
          <a:p>
            <a:endParaRPr lang="en-US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900" y="0"/>
            <a:ext cx="4229100" cy="51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3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701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04" y="1524000"/>
            <a:ext cx="9137374" cy="12321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شكرًا لكم</a:t>
            </a:r>
            <a:endParaRPr lang="en-US" sz="23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3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7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0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352801" y="2666999"/>
            <a:ext cx="3048000" cy="5181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0684" y="-6626"/>
            <a:ext cx="4078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انظر الى الخريطة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916704"/>
            <a:ext cx="4343400" cy="2695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951873"/>
            <a:ext cx="44196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49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78" y="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انظروا الى الصور</a:t>
            </a:r>
            <a:endParaRPr lang="en-US" sz="4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1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43934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تعال نحن ننظرالصورًا ايضًا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16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98714" y="0"/>
            <a:ext cx="7326086" cy="5105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685800"/>
            <a:ext cx="61722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الدرس اليوم</a:t>
            </a:r>
            <a:endParaRPr lang="en-US" sz="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بلاد الاحرمين الشريفين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7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26" y="0"/>
            <a:ext cx="914872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91" y="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قبلة المسلين و مسجد حرم</a:t>
            </a:r>
            <a:endParaRPr lang="en-US" sz="5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8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2362200" y="-63787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NikoshBAN" pitchFamily="2" charset="0"/>
                <a:cs typeface="NikoshBAN" pitchFamily="2" charset="0"/>
              </a:rPr>
              <a:t>مدينة النبي [صلعم]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4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57200"/>
            <a:ext cx="9143999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5218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ثاني اكبر دولة عربية بعد الجاءر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3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76200"/>
            <a:ext cx="373380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0650" y="76200"/>
            <a:ext cx="3638550" cy="2057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886200" y="571500"/>
            <a:ext cx="1219200" cy="6858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399" y="3352800"/>
            <a:ext cx="3505201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2737366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اكبر دولة بعد الجاءر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3952459" y="2394466"/>
            <a:ext cx="1219200" cy="6858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6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3.33333E-6 L 0.05833 -3.33333E-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4.07407E-6 L 0.00104 0.07871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8" grpId="0"/>
      <p:bldP spid="8" grpId="1"/>
      <p:bldP spid="9" grpId="0" animBg="1"/>
      <p:bldP spid="9" grpId="1" animBg="1"/>
      <p:bldP spid="9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169</Words>
  <Application>Microsoft Office PowerPoint</Application>
  <PresentationFormat>On-screen Show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Easy</cp:lastModifiedBy>
  <cp:revision>132</cp:revision>
  <dcterms:created xsi:type="dcterms:W3CDTF">2006-08-16T00:00:00Z</dcterms:created>
  <dcterms:modified xsi:type="dcterms:W3CDTF">2020-04-23T09:57:22Z</dcterms:modified>
</cp:coreProperties>
</file>