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76" r:id="rId2"/>
    <p:sldId id="261" r:id="rId3"/>
    <p:sldId id="277" r:id="rId4"/>
    <p:sldId id="260" r:id="rId5"/>
    <p:sldId id="281" r:id="rId6"/>
    <p:sldId id="262" r:id="rId7"/>
    <p:sldId id="264" r:id="rId8"/>
    <p:sldId id="265" r:id="rId9"/>
    <p:sldId id="286" r:id="rId10"/>
    <p:sldId id="270" r:id="rId11"/>
    <p:sldId id="285" r:id="rId12"/>
    <p:sldId id="287" r:id="rId13"/>
    <p:sldId id="268" r:id="rId14"/>
    <p:sldId id="283" r:id="rId15"/>
    <p:sldId id="28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ADE4"/>
    <a:srgbClr val="EC94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162" autoAdjust="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D4CDA-DB4E-4F9B-82D3-3ED00702FC30}" type="doc">
      <dgm:prSet loTypeId="urn:microsoft.com/office/officeart/2005/8/layout/bProcess4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B04B00-EDF4-4846-945B-34E42A2F338D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সমস্যা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চিহ্নিতকরণ</a:t>
          </a:r>
          <a:endParaRPr lang="en-US" dirty="0">
            <a:latin typeface="NikoshBAN"/>
          </a:endParaRPr>
        </a:p>
      </dgm:t>
    </dgm:pt>
    <dgm:pt modelId="{68503F70-7860-442F-9AE0-53B5EBA150F3}" type="parTrans" cxnId="{C7F375C0-7805-425B-A26C-CDFE3DA158A4}">
      <dgm:prSet/>
      <dgm:spPr/>
      <dgm:t>
        <a:bodyPr/>
        <a:lstStyle/>
        <a:p>
          <a:endParaRPr lang="en-US"/>
        </a:p>
      </dgm:t>
    </dgm:pt>
    <dgm:pt modelId="{953C93B6-B3BF-44E1-BD25-EFAA3B464A97}" type="sibTrans" cxnId="{C7F375C0-7805-425B-A26C-CDFE3DA158A4}">
      <dgm:prSet/>
      <dgm:spPr/>
      <dgm:t>
        <a:bodyPr/>
        <a:lstStyle/>
        <a:p>
          <a:endParaRPr lang="en-US"/>
        </a:p>
      </dgm:t>
    </dgm:pt>
    <dgm:pt modelId="{EB7E0FB1-F49C-47ED-836F-C54CBA0417F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অগ্রাধিকার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নির্ধারণ</a:t>
          </a:r>
          <a:endParaRPr lang="en-US" dirty="0">
            <a:latin typeface="NikoshBAN"/>
          </a:endParaRPr>
        </a:p>
      </dgm:t>
    </dgm:pt>
    <dgm:pt modelId="{2871904F-B48B-456C-A722-3797B93C4E7F}" type="parTrans" cxnId="{5E7586CB-DE21-4A45-8452-71F8F437B8AA}">
      <dgm:prSet/>
      <dgm:spPr/>
      <dgm:t>
        <a:bodyPr/>
        <a:lstStyle/>
        <a:p>
          <a:endParaRPr lang="en-US"/>
        </a:p>
      </dgm:t>
    </dgm:pt>
    <dgm:pt modelId="{E33C49EB-4BBF-4E0A-B309-C4B2B0CDB449}" type="sibTrans" cxnId="{5E7586CB-DE21-4A45-8452-71F8F437B8AA}">
      <dgm:prSet/>
      <dgm:spPr/>
      <dgm:t>
        <a:bodyPr/>
        <a:lstStyle/>
        <a:p>
          <a:endParaRPr lang="en-US"/>
        </a:p>
      </dgm:t>
    </dgm:pt>
    <dgm:pt modelId="{61C96BC0-6EC9-4F54-B092-84DECC84F5B3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তথ্য</a:t>
          </a:r>
          <a:r>
            <a:rPr lang="en-US" dirty="0" smtClean="0">
              <a:latin typeface="NikoshBAN"/>
            </a:rPr>
            <a:t> ও </a:t>
          </a:r>
          <a:r>
            <a:rPr lang="en-US" dirty="0" err="1" smtClean="0">
              <a:latin typeface="NikoshBAN"/>
            </a:rPr>
            <a:t>উপাত্ত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সংগ্রহ</a:t>
          </a:r>
          <a:endParaRPr lang="en-US" dirty="0">
            <a:latin typeface="NikoshBAN"/>
          </a:endParaRPr>
        </a:p>
      </dgm:t>
    </dgm:pt>
    <dgm:pt modelId="{217F1252-8754-42CF-87AE-E8BE715C8A31}" type="parTrans" cxnId="{34C37578-955C-4F74-BEAB-F0ACE605096C}">
      <dgm:prSet/>
      <dgm:spPr/>
      <dgm:t>
        <a:bodyPr/>
        <a:lstStyle/>
        <a:p>
          <a:endParaRPr lang="en-US"/>
        </a:p>
      </dgm:t>
    </dgm:pt>
    <dgm:pt modelId="{4514B337-32E4-4886-9034-38FD241259C5}" type="sibTrans" cxnId="{34C37578-955C-4F74-BEAB-F0ACE605096C}">
      <dgm:prSet/>
      <dgm:spPr/>
      <dgm:t>
        <a:bodyPr/>
        <a:lstStyle/>
        <a:p>
          <a:endParaRPr lang="en-US"/>
        </a:p>
      </dgm:t>
    </dgm:pt>
    <dgm:pt modelId="{5FE740A4-1C65-4C4A-93F2-69CB295C1C5A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বিকল্পসমূহ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উদ্ভাবন</a:t>
          </a:r>
          <a:r>
            <a:rPr lang="en-US" dirty="0" smtClean="0">
              <a:latin typeface="NikoshBAN"/>
            </a:rPr>
            <a:t> </a:t>
          </a:r>
          <a:endParaRPr lang="en-US" dirty="0">
            <a:latin typeface="NikoshBAN"/>
          </a:endParaRPr>
        </a:p>
      </dgm:t>
    </dgm:pt>
    <dgm:pt modelId="{A08ADEE2-9FC7-42A4-BC12-09B778CAB133}" type="parTrans" cxnId="{89EF5B1D-DF0B-4E08-8CD2-480552B83BA6}">
      <dgm:prSet/>
      <dgm:spPr/>
      <dgm:t>
        <a:bodyPr/>
        <a:lstStyle/>
        <a:p>
          <a:endParaRPr lang="en-US"/>
        </a:p>
      </dgm:t>
    </dgm:pt>
    <dgm:pt modelId="{9B4C8877-1C7E-4FD6-B04D-1BFDEE985279}" type="sibTrans" cxnId="{89EF5B1D-DF0B-4E08-8CD2-480552B83BA6}">
      <dgm:prSet/>
      <dgm:spPr/>
      <dgm:t>
        <a:bodyPr/>
        <a:lstStyle/>
        <a:p>
          <a:endParaRPr lang="en-US"/>
        </a:p>
      </dgm:t>
    </dgm:pt>
    <dgm:pt modelId="{CB7A9D15-AD62-487A-BA04-0D869F994C38}">
      <dgm:prSet/>
      <dgm:spPr/>
      <dgm:t>
        <a:bodyPr/>
        <a:lstStyle/>
        <a:p>
          <a:r>
            <a:rPr lang="en-US" dirty="0" err="1" smtClean="0">
              <a:latin typeface="NikoshBAN"/>
            </a:rPr>
            <a:t>সর্বোত্তম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বিকল্প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গ্রহণ</a:t>
          </a:r>
          <a:endParaRPr lang="en-US" dirty="0">
            <a:latin typeface="NikoshBAN"/>
          </a:endParaRPr>
        </a:p>
      </dgm:t>
    </dgm:pt>
    <dgm:pt modelId="{5510DE82-93E5-4FB8-91F9-0A88329FB270}" type="parTrans" cxnId="{BF6280AD-82BD-4FDD-9DB9-388D60624E35}">
      <dgm:prSet/>
      <dgm:spPr/>
      <dgm:t>
        <a:bodyPr/>
        <a:lstStyle/>
        <a:p>
          <a:endParaRPr lang="en-US"/>
        </a:p>
      </dgm:t>
    </dgm:pt>
    <dgm:pt modelId="{8214B7D6-2A44-43FB-B8BC-F0028D5294F9}" type="sibTrans" cxnId="{BF6280AD-82BD-4FDD-9DB9-388D60624E35}">
      <dgm:prSet/>
      <dgm:spPr/>
      <dgm:t>
        <a:bodyPr/>
        <a:lstStyle/>
        <a:p>
          <a:endParaRPr lang="en-US"/>
        </a:p>
      </dgm:t>
    </dgm:pt>
    <dgm:pt modelId="{8CBEEFD3-B117-4024-A223-5BC7197454A6}">
      <dgm:prSet/>
      <dgm:spPr/>
      <dgm:t>
        <a:bodyPr/>
        <a:lstStyle/>
        <a:p>
          <a:r>
            <a:rPr lang="en-US" dirty="0" err="1" smtClean="0">
              <a:latin typeface="NikoshBAN"/>
            </a:rPr>
            <a:t>বিকল্পসমূহের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মূল্যায়ন</a:t>
          </a:r>
          <a:endParaRPr lang="en-US" dirty="0">
            <a:latin typeface="NikoshBAN"/>
          </a:endParaRPr>
        </a:p>
      </dgm:t>
    </dgm:pt>
    <dgm:pt modelId="{DAEE1199-2157-499E-949D-30113F6A9D98}" type="parTrans" cxnId="{DB23B11B-9C7A-4221-99F3-E482197FC448}">
      <dgm:prSet/>
      <dgm:spPr/>
      <dgm:t>
        <a:bodyPr/>
        <a:lstStyle/>
        <a:p>
          <a:endParaRPr lang="en-US"/>
        </a:p>
      </dgm:t>
    </dgm:pt>
    <dgm:pt modelId="{49CF8F77-666F-41FA-A89F-AF9C415E1936}" type="sibTrans" cxnId="{DB23B11B-9C7A-4221-99F3-E482197FC448}">
      <dgm:prSet/>
      <dgm:spPr/>
      <dgm:t>
        <a:bodyPr/>
        <a:lstStyle/>
        <a:p>
          <a:endParaRPr lang="en-US"/>
        </a:p>
      </dgm:t>
    </dgm:pt>
    <dgm:pt modelId="{AC3B14C0-E6B0-4D9B-893C-DB34A46B55DD}" type="pres">
      <dgm:prSet presAssocID="{C59D4CDA-DB4E-4F9B-82D3-3ED00702FC3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8452A3-431F-478D-B915-919948702617}" type="pres">
      <dgm:prSet presAssocID="{65B04B00-EDF4-4846-945B-34E42A2F338D}" presName="compNode" presStyleCnt="0"/>
      <dgm:spPr/>
      <dgm:t>
        <a:bodyPr/>
        <a:lstStyle/>
        <a:p>
          <a:endParaRPr lang="en-US"/>
        </a:p>
      </dgm:t>
    </dgm:pt>
    <dgm:pt modelId="{A8136745-A28C-4E4E-B90C-38BB5678C4A6}" type="pres">
      <dgm:prSet presAssocID="{65B04B00-EDF4-4846-945B-34E42A2F338D}" presName="dummyConnPt" presStyleCnt="0"/>
      <dgm:spPr/>
      <dgm:t>
        <a:bodyPr/>
        <a:lstStyle/>
        <a:p>
          <a:endParaRPr lang="en-US"/>
        </a:p>
      </dgm:t>
    </dgm:pt>
    <dgm:pt modelId="{9D3BB4F1-8C16-4437-8170-8EBF41D11E9F}" type="pres">
      <dgm:prSet presAssocID="{65B04B00-EDF4-4846-945B-34E42A2F33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21B4C-F73B-4305-B27F-7D83C3EAA625}" type="pres">
      <dgm:prSet presAssocID="{953C93B6-B3BF-44E1-BD25-EFAA3B464A97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0DF9ABDB-301C-496C-A49F-5DEFF438728B}" type="pres">
      <dgm:prSet presAssocID="{EB7E0FB1-F49C-47ED-836F-C54CBA0417F3}" presName="compNode" presStyleCnt="0"/>
      <dgm:spPr/>
      <dgm:t>
        <a:bodyPr/>
        <a:lstStyle/>
        <a:p>
          <a:endParaRPr lang="en-US"/>
        </a:p>
      </dgm:t>
    </dgm:pt>
    <dgm:pt modelId="{1E6E81DC-AE27-4BE8-8169-E48DBB578A68}" type="pres">
      <dgm:prSet presAssocID="{EB7E0FB1-F49C-47ED-836F-C54CBA0417F3}" presName="dummyConnPt" presStyleCnt="0"/>
      <dgm:spPr/>
      <dgm:t>
        <a:bodyPr/>
        <a:lstStyle/>
        <a:p>
          <a:endParaRPr lang="en-US"/>
        </a:p>
      </dgm:t>
    </dgm:pt>
    <dgm:pt modelId="{0E5169F3-7EDB-4F6C-9440-E623ACEE1A2D}" type="pres">
      <dgm:prSet presAssocID="{EB7E0FB1-F49C-47ED-836F-C54CBA0417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70C6C-FA96-4BBA-837E-7E6576937D94}" type="pres">
      <dgm:prSet presAssocID="{E33C49EB-4BBF-4E0A-B309-C4B2B0CDB449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C3936FB7-CFEF-4F74-A05A-026E55454F49}" type="pres">
      <dgm:prSet presAssocID="{61C96BC0-6EC9-4F54-B092-84DECC84F5B3}" presName="compNode" presStyleCnt="0"/>
      <dgm:spPr/>
      <dgm:t>
        <a:bodyPr/>
        <a:lstStyle/>
        <a:p>
          <a:endParaRPr lang="en-US"/>
        </a:p>
      </dgm:t>
    </dgm:pt>
    <dgm:pt modelId="{592E962B-2FA6-44A8-8E3A-4119D51C9B08}" type="pres">
      <dgm:prSet presAssocID="{61C96BC0-6EC9-4F54-B092-84DECC84F5B3}" presName="dummyConnPt" presStyleCnt="0"/>
      <dgm:spPr/>
      <dgm:t>
        <a:bodyPr/>
        <a:lstStyle/>
        <a:p>
          <a:endParaRPr lang="en-US"/>
        </a:p>
      </dgm:t>
    </dgm:pt>
    <dgm:pt modelId="{C77428B3-E8FF-4E5B-A7FC-B18F43217C8A}" type="pres">
      <dgm:prSet presAssocID="{61C96BC0-6EC9-4F54-B092-84DECC84F5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AEC34-83B3-49D7-8CA4-4E06D7BCD97A}" type="pres">
      <dgm:prSet presAssocID="{4514B337-32E4-4886-9034-38FD241259C5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9B7E9E56-BAE9-44F9-B9AF-6031B0973E3C}" type="pres">
      <dgm:prSet presAssocID="{5FE740A4-1C65-4C4A-93F2-69CB295C1C5A}" presName="compNode" presStyleCnt="0"/>
      <dgm:spPr/>
      <dgm:t>
        <a:bodyPr/>
        <a:lstStyle/>
        <a:p>
          <a:endParaRPr lang="en-US"/>
        </a:p>
      </dgm:t>
    </dgm:pt>
    <dgm:pt modelId="{821C917C-D391-4FF3-883B-05F4E4BD4272}" type="pres">
      <dgm:prSet presAssocID="{5FE740A4-1C65-4C4A-93F2-69CB295C1C5A}" presName="dummyConnPt" presStyleCnt="0"/>
      <dgm:spPr/>
      <dgm:t>
        <a:bodyPr/>
        <a:lstStyle/>
        <a:p>
          <a:endParaRPr lang="en-US"/>
        </a:p>
      </dgm:t>
    </dgm:pt>
    <dgm:pt modelId="{A43716B9-18F5-478B-B39E-432A8D058ED9}" type="pres">
      <dgm:prSet presAssocID="{5FE740A4-1C65-4C4A-93F2-69CB295C1C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7997-F812-4210-AFA8-C56287F67DA4}" type="pres">
      <dgm:prSet presAssocID="{9B4C8877-1C7E-4FD6-B04D-1BFDEE985279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7047A2DE-E7E4-4BC7-BDCE-3C9A3E6FFF1F}" type="pres">
      <dgm:prSet presAssocID="{8CBEEFD3-B117-4024-A223-5BC7197454A6}" presName="compNode" presStyleCnt="0"/>
      <dgm:spPr/>
      <dgm:t>
        <a:bodyPr/>
        <a:lstStyle/>
        <a:p>
          <a:endParaRPr lang="en-US"/>
        </a:p>
      </dgm:t>
    </dgm:pt>
    <dgm:pt modelId="{34BC3726-AC83-4D3A-A299-39448C26C9C8}" type="pres">
      <dgm:prSet presAssocID="{8CBEEFD3-B117-4024-A223-5BC7197454A6}" presName="dummyConnPt" presStyleCnt="0"/>
      <dgm:spPr/>
      <dgm:t>
        <a:bodyPr/>
        <a:lstStyle/>
        <a:p>
          <a:endParaRPr lang="en-US"/>
        </a:p>
      </dgm:t>
    </dgm:pt>
    <dgm:pt modelId="{A69EE3F3-DF07-43F2-9FEC-22089612B2AE}" type="pres">
      <dgm:prSet presAssocID="{8CBEEFD3-B117-4024-A223-5BC7197454A6}" presName="node" presStyleLbl="node1" presStyleIdx="4" presStyleCnt="6" custLinFactNeighborX="-453" custLinFactNeighborY="-3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8063C-4E3C-47B1-A922-276C4BFD3278}" type="pres">
      <dgm:prSet presAssocID="{49CF8F77-666F-41FA-A89F-AF9C415E1936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83C76E5F-0682-42A6-870F-0C02E00E6D4A}" type="pres">
      <dgm:prSet presAssocID="{CB7A9D15-AD62-487A-BA04-0D869F994C38}" presName="compNode" presStyleCnt="0"/>
      <dgm:spPr/>
      <dgm:t>
        <a:bodyPr/>
        <a:lstStyle/>
        <a:p>
          <a:endParaRPr lang="en-US"/>
        </a:p>
      </dgm:t>
    </dgm:pt>
    <dgm:pt modelId="{9067C66B-E047-41E5-8968-D2485FB29A05}" type="pres">
      <dgm:prSet presAssocID="{CB7A9D15-AD62-487A-BA04-0D869F994C38}" presName="dummyConnPt" presStyleCnt="0"/>
      <dgm:spPr/>
      <dgm:t>
        <a:bodyPr/>
        <a:lstStyle/>
        <a:p>
          <a:endParaRPr lang="en-US"/>
        </a:p>
      </dgm:t>
    </dgm:pt>
    <dgm:pt modelId="{55CF1B5A-D384-4401-9E05-75DB4247D720}" type="pres">
      <dgm:prSet presAssocID="{CB7A9D15-AD62-487A-BA04-0D869F994C3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280AD-82BD-4FDD-9DB9-388D60624E35}" srcId="{C59D4CDA-DB4E-4F9B-82D3-3ED00702FC30}" destId="{CB7A9D15-AD62-487A-BA04-0D869F994C38}" srcOrd="5" destOrd="0" parTransId="{5510DE82-93E5-4FB8-91F9-0A88329FB270}" sibTransId="{8214B7D6-2A44-43FB-B8BC-F0028D5294F9}"/>
    <dgm:cxn modelId="{D2504EA8-D41B-45CA-80DE-D62140A2A0F4}" type="presOf" srcId="{953C93B6-B3BF-44E1-BD25-EFAA3B464A97}" destId="{2C321B4C-F73B-4305-B27F-7D83C3EAA625}" srcOrd="0" destOrd="0" presId="urn:microsoft.com/office/officeart/2005/8/layout/bProcess4"/>
    <dgm:cxn modelId="{6932FB04-731F-4744-A022-D42F0ACA5AD6}" type="presOf" srcId="{8CBEEFD3-B117-4024-A223-5BC7197454A6}" destId="{A69EE3F3-DF07-43F2-9FEC-22089612B2AE}" srcOrd="0" destOrd="0" presId="urn:microsoft.com/office/officeart/2005/8/layout/bProcess4"/>
    <dgm:cxn modelId="{6484DCE6-2098-4325-B29A-5BC2E12B819C}" type="presOf" srcId="{65B04B00-EDF4-4846-945B-34E42A2F338D}" destId="{9D3BB4F1-8C16-4437-8170-8EBF41D11E9F}" srcOrd="0" destOrd="0" presId="urn:microsoft.com/office/officeart/2005/8/layout/bProcess4"/>
    <dgm:cxn modelId="{5891FBA7-371E-4A21-93C1-1755C8FBEDFB}" type="presOf" srcId="{49CF8F77-666F-41FA-A89F-AF9C415E1936}" destId="{F928063C-4E3C-47B1-A922-276C4BFD3278}" srcOrd="0" destOrd="0" presId="urn:microsoft.com/office/officeart/2005/8/layout/bProcess4"/>
    <dgm:cxn modelId="{89EF5B1D-DF0B-4E08-8CD2-480552B83BA6}" srcId="{C59D4CDA-DB4E-4F9B-82D3-3ED00702FC30}" destId="{5FE740A4-1C65-4C4A-93F2-69CB295C1C5A}" srcOrd="3" destOrd="0" parTransId="{A08ADEE2-9FC7-42A4-BC12-09B778CAB133}" sibTransId="{9B4C8877-1C7E-4FD6-B04D-1BFDEE985279}"/>
    <dgm:cxn modelId="{4D1B8C88-ED93-4BA0-964B-0E611DB00B81}" type="presOf" srcId="{EB7E0FB1-F49C-47ED-836F-C54CBA0417F3}" destId="{0E5169F3-7EDB-4F6C-9440-E623ACEE1A2D}" srcOrd="0" destOrd="0" presId="urn:microsoft.com/office/officeart/2005/8/layout/bProcess4"/>
    <dgm:cxn modelId="{34C37578-955C-4F74-BEAB-F0ACE605096C}" srcId="{C59D4CDA-DB4E-4F9B-82D3-3ED00702FC30}" destId="{61C96BC0-6EC9-4F54-B092-84DECC84F5B3}" srcOrd="2" destOrd="0" parTransId="{217F1252-8754-42CF-87AE-E8BE715C8A31}" sibTransId="{4514B337-32E4-4886-9034-38FD241259C5}"/>
    <dgm:cxn modelId="{B58CAD56-5F55-4784-9207-C4B2E950B855}" type="presOf" srcId="{9B4C8877-1C7E-4FD6-B04D-1BFDEE985279}" destId="{50667997-F812-4210-AFA8-C56287F67DA4}" srcOrd="0" destOrd="0" presId="urn:microsoft.com/office/officeart/2005/8/layout/bProcess4"/>
    <dgm:cxn modelId="{C7F375C0-7805-425B-A26C-CDFE3DA158A4}" srcId="{C59D4CDA-DB4E-4F9B-82D3-3ED00702FC30}" destId="{65B04B00-EDF4-4846-945B-34E42A2F338D}" srcOrd="0" destOrd="0" parTransId="{68503F70-7860-442F-9AE0-53B5EBA150F3}" sibTransId="{953C93B6-B3BF-44E1-BD25-EFAA3B464A97}"/>
    <dgm:cxn modelId="{C770C597-5E38-4DCE-97D2-839278E09600}" type="presOf" srcId="{CB7A9D15-AD62-487A-BA04-0D869F994C38}" destId="{55CF1B5A-D384-4401-9E05-75DB4247D720}" srcOrd="0" destOrd="0" presId="urn:microsoft.com/office/officeart/2005/8/layout/bProcess4"/>
    <dgm:cxn modelId="{6507EF74-B95D-490F-A205-026DD49F340A}" type="presOf" srcId="{4514B337-32E4-4886-9034-38FD241259C5}" destId="{BA1AEC34-83B3-49D7-8CA4-4E06D7BCD97A}" srcOrd="0" destOrd="0" presId="urn:microsoft.com/office/officeart/2005/8/layout/bProcess4"/>
    <dgm:cxn modelId="{6D0A3787-0C77-4D2D-8062-2DBE532BBA5C}" type="presOf" srcId="{C59D4CDA-DB4E-4F9B-82D3-3ED00702FC30}" destId="{AC3B14C0-E6B0-4D9B-893C-DB34A46B55DD}" srcOrd="0" destOrd="0" presId="urn:microsoft.com/office/officeart/2005/8/layout/bProcess4"/>
    <dgm:cxn modelId="{DB23B11B-9C7A-4221-99F3-E482197FC448}" srcId="{C59D4CDA-DB4E-4F9B-82D3-3ED00702FC30}" destId="{8CBEEFD3-B117-4024-A223-5BC7197454A6}" srcOrd="4" destOrd="0" parTransId="{DAEE1199-2157-499E-949D-30113F6A9D98}" sibTransId="{49CF8F77-666F-41FA-A89F-AF9C415E1936}"/>
    <dgm:cxn modelId="{5E7586CB-DE21-4A45-8452-71F8F437B8AA}" srcId="{C59D4CDA-DB4E-4F9B-82D3-3ED00702FC30}" destId="{EB7E0FB1-F49C-47ED-836F-C54CBA0417F3}" srcOrd="1" destOrd="0" parTransId="{2871904F-B48B-456C-A722-3797B93C4E7F}" sibTransId="{E33C49EB-4BBF-4E0A-B309-C4B2B0CDB449}"/>
    <dgm:cxn modelId="{0781BE5B-3E33-4FA6-9DC6-AA3D2F459B46}" type="presOf" srcId="{61C96BC0-6EC9-4F54-B092-84DECC84F5B3}" destId="{C77428B3-E8FF-4E5B-A7FC-B18F43217C8A}" srcOrd="0" destOrd="0" presId="urn:microsoft.com/office/officeart/2005/8/layout/bProcess4"/>
    <dgm:cxn modelId="{656FA8F0-2DFC-4A9F-BF19-0A9F508B717B}" type="presOf" srcId="{E33C49EB-4BBF-4E0A-B309-C4B2B0CDB449}" destId="{06670C6C-FA96-4BBA-837E-7E6576937D94}" srcOrd="0" destOrd="0" presId="urn:microsoft.com/office/officeart/2005/8/layout/bProcess4"/>
    <dgm:cxn modelId="{ED631D27-FB35-4655-A2C2-A7D80E66A9A2}" type="presOf" srcId="{5FE740A4-1C65-4C4A-93F2-69CB295C1C5A}" destId="{A43716B9-18F5-478B-B39E-432A8D058ED9}" srcOrd="0" destOrd="0" presId="urn:microsoft.com/office/officeart/2005/8/layout/bProcess4"/>
    <dgm:cxn modelId="{D211E854-607B-4D9A-94F9-F7143D3C7AA0}" type="presParOf" srcId="{AC3B14C0-E6B0-4D9B-893C-DB34A46B55DD}" destId="{828452A3-431F-478D-B915-919948702617}" srcOrd="0" destOrd="0" presId="urn:microsoft.com/office/officeart/2005/8/layout/bProcess4"/>
    <dgm:cxn modelId="{C4E69133-EA5F-4F7F-95D5-56502E4A7106}" type="presParOf" srcId="{828452A3-431F-478D-B915-919948702617}" destId="{A8136745-A28C-4E4E-B90C-38BB5678C4A6}" srcOrd="0" destOrd="0" presId="urn:microsoft.com/office/officeart/2005/8/layout/bProcess4"/>
    <dgm:cxn modelId="{57004202-150A-4F4D-A7EC-E039099B7BBA}" type="presParOf" srcId="{828452A3-431F-478D-B915-919948702617}" destId="{9D3BB4F1-8C16-4437-8170-8EBF41D11E9F}" srcOrd="1" destOrd="0" presId="urn:microsoft.com/office/officeart/2005/8/layout/bProcess4"/>
    <dgm:cxn modelId="{21636B5B-8E62-486C-B777-C481C1501B61}" type="presParOf" srcId="{AC3B14C0-E6B0-4D9B-893C-DB34A46B55DD}" destId="{2C321B4C-F73B-4305-B27F-7D83C3EAA625}" srcOrd="1" destOrd="0" presId="urn:microsoft.com/office/officeart/2005/8/layout/bProcess4"/>
    <dgm:cxn modelId="{BB00EB92-C522-45C7-B500-40CE296F0598}" type="presParOf" srcId="{AC3B14C0-E6B0-4D9B-893C-DB34A46B55DD}" destId="{0DF9ABDB-301C-496C-A49F-5DEFF438728B}" srcOrd="2" destOrd="0" presId="urn:microsoft.com/office/officeart/2005/8/layout/bProcess4"/>
    <dgm:cxn modelId="{B9EA3806-AE69-440C-A1CA-6DD902E9AF79}" type="presParOf" srcId="{0DF9ABDB-301C-496C-A49F-5DEFF438728B}" destId="{1E6E81DC-AE27-4BE8-8169-E48DBB578A68}" srcOrd="0" destOrd="0" presId="urn:microsoft.com/office/officeart/2005/8/layout/bProcess4"/>
    <dgm:cxn modelId="{B1B2F2E9-FD24-43C8-881E-F7E39AEA76D6}" type="presParOf" srcId="{0DF9ABDB-301C-496C-A49F-5DEFF438728B}" destId="{0E5169F3-7EDB-4F6C-9440-E623ACEE1A2D}" srcOrd="1" destOrd="0" presId="urn:microsoft.com/office/officeart/2005/8/layout/bProcess4"/>
    <dgm:cxn modelId="{849690E3-3B23-4780-8728-464C72385DA0}" type="presParOf" srcId="{AC3B14C0-E6B0-4D9B-893C-DB34A46B55DD}" destId="{06670C6C-FA96-4BBA-837E-7E6576937D94}" srcOrd="3" destOrd="0" presId="urn:microsoft.com/office/officeart/2005/8/layout/bProcess4"/>
    <dgm:cxn modelId="{377CC23F-FDD1-4EFB-8308-5D8D172DC6FB}" type="presParOf" srcId="{AC3B14C0-E6B0-4D9B-893C-DB34A46B55DD}" destId="{C3936FB7-CFEF-4F74-A05A-026E55454F49}" srcOrd="4" destOrd="0" presId="urn:microsoft.com/office/officeart/2005/8/layout/bProcess4"/>
    <dgm:cxn modelId="{383649F4-21A0-49F6-9887-017F902A70BB}" type="presParOf" srcId="{C3936FB7-CFEF-4F74-A05A-026E55454F49}" destId="{592E962B-2FA6-44A8-8E3A-4119D51C9B08}" srcOrd="0" destOrd="0" presId="urn:microsoft.com/office/officeart/2005/8/layout/bProcess4"/>
    <dgm:cxn modelId="{A6DB1FD9-3AF4-4DDC-BAB0-21B2E98C7C2C}" type="presParOf" srcId="{C3936FB7-CFEF-4F74-A05A-026E55454F49}" destId="{C77428B3-E8FF-4E5B-A7FC-B18F43217C8A}" srcOrd="1" destOrd="0" presId="urn:microsoft.com/office/officeart/2005/8/layout/bProcess4"/>
    <dgm:cxn modelId="{5999D1A8-855E-49BE-ABA0-9716E955E763}" type="presParOf" srcId="{AC3B14C0-E6B0-4D9B-893C-DB34A46B55DD}" destId="{BA1AEC34-83B3-49D7-8CA4-4E06D7BCD97A}" srcOrd="5" destOrd="0" presId="urn:microsoft.com/office/officeart/2005/8/layout/bProcess4"/>
    <dgm:cxn modelId="{E77FA4AA-0DAD-476D-83ED-9AC1F2CF30E0}" type="presParOf" srcId="{AC3B14C0-E6B0-4D9B-893C-DB34A46B55DD}" destId="{9B7E9E56-BAE9-44F9-B9AF-6031B0973E3C}" srcOrd="6" destOrd="0" presId="urn:microsoft.com/office/officeart/2005/8/layout/bProcess4"/>
    <dgm:cxn modelId="{95188325-948F-44B4-B0D6-34450DEA9C67}" type="presParOf" srcId="{9B7E9E56-BAE9-44F9-B9AF-6031B0973E3C}" destId="{821C917C-D391-4FF3-883B-05F4E4BD4272}" srcOrd="0" destOrd="0" presId="urn:microsoft.com/office/officeart/2005/8/layout/bProcess4"/>
    <dgm:cxn modelId="{56672A3F-AEE1-4BED-9E1F-D5CEC9352E38}" type="presParOf" srcId="{9B7E9E56-BAE9-44F9-B9AF-6031B0973E3C}" destId="{A43716B9-18F5-478B-B39E-432A8D058ED9}" srcOrd="1" destOrd="0" presId="urn:microsoft.com/office/officeart/2005/8/layout/bProcess4"/>
    <dgm:cxn modelId="{FE8CF190-2FEE-4EF9-9E9B-AA66F5F4FB2A}" type="presParOf" srcId="{AC3B14C0-E6B0-4D9B-893C-DB34A46B55DD}" destId="{50667997-F812-4210-AFA8-C56287F67DA4}" srcOrd="7" destOrd="0" presId="urn:microsoft.com/office/officeart/2005/8/layout/bProcess4"/>
    <dgm:cxn modelId="{4F593695-CD4E-41F2-8395-422CA41B3C63}" type="presParOf" srcId="{AC3B14C0-E6B0-4D9B-893C-DB34A46B55DD}" destId="{7047A2DE-E7E4-4BC7-BDCE-3C9A3E6FFF1F}" srcOrd="8" destOrd="0" presId="urn:microsoft.com/office/officeart/2005/8/layout/bProcess4"/>
    <dgm:cxn modelId="{0C9BFA41-8336-4642-BA1C-CCEFC6153011}" type="presParOf" srcId="{7047A2DE-E7E4-4BC7-BDCE-3C9A3E6FFF1F}" destId="{34BC3726-AC83-4D3A-A299-39448C26C9C8}" srcOrd="0" destOrd="0" presId="urn:microsoft.com/office/officeart/2005/8/layout/bProcess4"/>
    <dgm:cxn modelId="{DF925EC9-2772-4F30-9E63-4F8583169884}" type="presParOf" srcId="{7047A2DE-E7E4-4BC7-BDCE-3C9A3E6FFF1F}" destId="{A69EE3F3-DF07-43F2-9FEC-22089612B2AE}" srcOrd="1" destOrd="0" presId="urn:microsoft.com/office/officeart/2005/8/layout/bProcess4"/>
    <dgm:cxn modelId="{2CA4BB5A-891F-4EF7-BFB9-1CAD51571AAE}" type="presParOf" srcId="{AC3B14C0-E6B0-4D9B-893C-DB34A46B55DD}" destId="{F928063C-4E3C-47B1-A922-276C4BFD3278}" srcOrd="9" destOrd="0" presId="urn:microsoft.com/office/officeart/2005/8/layout/bProcess4"/>
    <dgm:cxn modelId="{E59514DB-D1E2-4499-BDAD-6E5500429453}" type="presParOf" srcId="{AC3B14C0-E6B0-4D9B-893C-DB34A46B55DD}" destId="{83C76E5F-0682-42A6-870F-0C02E00E6D4A}" srcOrd="10" destOrd="0" presId="urn:microsoft.com/office/officeart/2005/8/layout/bProcess4"/>
    <dgm:cxn modelId="{0C2FC10F-2623-450B-A8F0-944374898456}" type="presParOf" srcId="{83C76E5F-0682-42A6-870F-0C02E00E6D4A}" destId="{9067C66B-E047-41E5-8968-D2485FB29A05}" srcOrd="0" destOrd="0" presId="urn:microsoft.com/office/officeart/2005/8/layout/bProcess4"/>
    <dgm:cxn modelId="{B2577C64-A9F2-45D9-AD4C-111D3DADBA85}" type="presParOf" srcId="{83C76E5F-0682-42A6-870F-0C02E00E6D4A}" destId="{55CF1B5A-D384-4401-9E05-75DB4247D72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321B4C-F73B-4305-B27F-7D83C3EAA625}">
      <dsp:nvSpPr>
        <dsp:cNvPr id="0" name=""/>
        <dsp:cNvSpPr/>
      </dsp:nvSpPr>
      <dsp:spPr>
        <a:xfrm rot="5400000">
          <a:off x="-318772" y="1397739"/>
          <a:ext cx="1427490" cy="1731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BB4F1-8C16-4437-8170-8EBF41D11E9F}">
      <dsp:nvSpPr>
        <dsp:cNvPr id="0" name=""/>
        <dsp:cNvSpPr/>
      </dsp:nvSpPr>
      <dsp:spPr>
        <a:xfrm>
          <a:off x="2476" y="476170"/>
          <a:ext cx="1923899" cy="115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সমস্যা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চিহ্নিতকরণ</a:t>
          </a:r>
          <a:endParaRPr lang="en-US" sz="2300" kern="1200" dirty="0">
            <a:latin typeface="NikoshBAN"/>
          </a:endParaRPr>
        </a:p>
      </dsp:txBody>
      <dsp:txXfrm>
        <a:off x="2476" y="476170"/>
        <a:ext cx="1923899" cy="1154339"/>
      </dsp:txXfrm>
    </dsp:sp>
    <dsp:sp modelId="{06670C6C-FA96-4BBA-837E-7E6576937D94}">
      <dsp:nvSpPr>
        <dsp:cNvPr id="0" name=""/>
        <dsp:cNvSpPr/>
      </dsp:nvSpPr>
      <dsp:spPr>
        <a:xfrm rot="5400000">
          <a:off x="-318772" y="2840663"/>
          <a:ext cx="1427490" cy="1731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169F3-7EDB-4F6C-9440-E623ACEE1A2D}">
      <dsp:nvSpPr>
        <dsp:cNvPr id="0" name=""/>
        <dsp:cNvSpPr/>
      </dsp:nvSpPr>
      <dsp:spPr>
        <a:xfrm>
          <a:off x="2476" y="1919094"/>
          <a:ext cx="1923899" cy="115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অগ্রাধিকার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নির্ধারণ</a:t>
          </a:r>
          <a:endParaRPr lang="en-US" sz="2300" kern="1200" dirty="0">
            <a:latin typeface="NikoshBAN"/>
          </a:endParaRPr>
        </a:p>
      </dsp:txBody>
      <dsp:txXfrm>
        <a:off x="2476" y="1919094"/>
        <a:ext cx="1923899" cy="1154339"/>
      </dsp:txXfrm>
    </dsp:sp>
    <dsp:sp modelId="{BA1AEC34-83B3-49D7-8CA4-4E06D7BCD97A}">
      <dsp:nvSpPr>
        <dsp:cNvPr id="0" name=""/>
        <dsp:cNvSpPr/>
      </dsp:nvSpPr>
      <dsp:spPr>
        <a:xfrm>
          <a:off x="402689" y="3562125"/>
          <a:ext cx="2543352" cy="1731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428B3-E8FF-4E5B-A7FC-B18F43217C8A}">
      <dsp:nvSpPr>
        <dsp:cNvPr id="0" name=""/>
        <dsp:cNvSpPr/>
      </dsp:nvSpPr>
      <dsp:spPr>
        <a:xfrm>
          <a:off x="2476" y="3362019"/>
          <a:ext cx="1923899" cy="115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তথ্য</a:t>
          </a:r>
          <a:r>
            <a:rPr lang="en-US" sz="2300" kern="1200" dirty="0" smtClean="0">
              <a:latin typeface="NikoshBAN"/>
            </a:rPr>
            <a:t> ও </a:t>
          </a:r>
          <a:r>
            <a:rPr lang="en-US" sz="2300" kern="1200" dirty="0" err="1" smtClean="0">
              <a:latin typeface="NikoshBAN"/>
            </a:rPr>
            <a:t>উপাত্ত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সংগ্রহ</a:t>
          </a:r>
          <a:endParaRPr lang="en-US" sz="2300" kern="1200" dirty="0">
            <a:latin typeface="NikoshBAN"/>
          </a:endParaRPr>
        </a:p>
      </dsp:txBody>
      <dsp:txXfrm>
        <a:off x="2476" y="3362019"/>
        <a:ext cx="1923899" cy="1154339"/>
      </dsp:txXfrm>
    </dsp:sp>
    <dsp:sp modelId="{50667997-F812-4210-AFA8-C56287F67DA4}">
      <dsp:nvSpPr>
        <dsp:cNvPr id="0" name=""/>
        <dsp:cNvSpPr/>
      </dsp:nvSpPr>
      <dsp:spPr>
        <a:xfrm rot="16179564">
          <a:off x="2216347" y="2821368"/>
          <a:ext cx="1466106" cy="1731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716B9-18F5-478B-B39E-432A8D058ED9}">
      <dsp:nvSpPr>
        <dsp:cNvPr id="0" name=""/>
        <dsp:cNvSpPr/>
      </dsp:nvSpPr>
      <dsp:spPr>
        <a:xfrm>
          <a:off x="2561261" y="3362019"/>
          <a:ext cx="1923899" cy="115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বিকল্পসমূহ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উদ্ভাবন</a:t>
          </a:r>
          <a:r>
            <a:rPr lang="en-US" sz="2300" kern="1200" dirty="0" smtClean="0">
              <a:latin typeface="NikoshBAN"/>
            </a:rPr>
            <a:t> </a:t>
          </a:r>
          <a:endParaRPr lang="en-US" sz="2300" kern="1200" dirty="0">
            <a:latin typeface="NikoshBAN"/>
          </a:endParaRPr>
        </a:p>
      </dsp:txBody>
      <dsp:txXfrm>
        <a:off x="2561261" y="3362019"/>
        <a:ext cx="1923899" cy="1154339"/>
      </dsp:txXfrm>
    </dsp:sp>
    <dsp:sp modelId="{F928063C-4E3C-47B1-A922-276C4BFD3278}">
      <dsp:nvSpPr>
        <dsp:cNvPr id="0" name=""/>
        <dsp:cNvSpPr/>
      </dsp:nvSpPr>
      <dsp:spPr>
        <a:xfrm rot="16202458">
          <a:off x="2254950" y="1382302"/>
          <a:ext cx="1396618" cy="1731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EE3F3-DF07-43F2-9FEC-22089612B2AE}">
      <dsp:nvSpPr>
        <dsp:cNvPr id="0" name=""/>
        <dsp:cNvSpPr/>
      </dsp:nvSpPr>
      <dsp:spPr>
        <a:xfrm>
          <a:off x="2552546" y="1880505"/>
          <a:ext cx="1923899" cy="115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বিকল্পসমূহের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মূল্যায়ন</a:t>
          </a:r>
          <a:endParaRPr lang="en-US" sz="2300" kern="1200" dirty="0">
            <a:latin typeface="NikoshBAN"/>
          </a:endParaRPr>
        </a:p>
      </dsp:txBody>
      <dsp:txXfrm>
        <a:off x="2552546" y="1880505"/>
        <a:ext cx="1923899" cy="1154339"/>
      </dsp:txXfrm>
    </dsp:sp>
    <dsp:sp modelId="{55CF1B5A-D384-4401-9E05-75DB4247D720}">
      <dsp:nvSpPr>
        <dsp:cNvPr id="0" name=""/>
        <dsp:cNvSpPr/>
      </dsp:nvSpPr>
      <dsp:spPr>
        <a:xfrm>
          <a:off x="2561261" y="476170"/>
          <a:ext cx="1923899" cy="115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/>
            </a:rPr>
            <a:t>সর্বোত্তম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বিকল্প</a:t>
          </a:r>
          <a:r>
            <a:rPr lang="en-US" sz="2300" kern="1200" dirty="0" smtClean="0">
              <a:latin typeface="NikoshBAN"/>
            </a:rPr>
            <a:t> </a:t>
          </a:r>
          <a:r>
            <a:rPr lang="en-US" sz="2300" kern="1200" dirty="0" err="1" smtClean="0">
              <a:latin typeface="NikoshBAN"/>
            </a:rPr>
            <a:t>গ্রহণ</a:t>
          </a:r>
          <a:endParaRPr lang="en-US" sz="2300" kern="1200" dirty="0">
            <a:latin typeface="NikoshBAN"/>
          </a:endParaRPr>
        </a:p>
      </dsp:txBody>
      <dsp:txXfrm>
        <a:off x="2561261" y="476170"/>
        <a:ext cx="1923899" cy="115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A0CC-1F30-4D78-BFC1-4DA085448B2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E8E7-092F-4872-BE12-F593A92DB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9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9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58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09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03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60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39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4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93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2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9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75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2A2CC9-6F43-4D06-B9C8-3C22CC23FF64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C52B62B-6E6A-4621-9ABA-BBA45E28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02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0" y="4377361"/>
            <a:ext cx="0" cy="223001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257896" y="4798423"/>
            <a:ext cx="3567" cy="198953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911835" y="4693920"/>
            <a:ext cx="18702" cy="209404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36377" y="5355771"/>
            <a:ext cx="509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27" y="4450079"/>
            <a:ext cx="4811485" cy="184684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cs typeface="NikoshBAN" pitchFamily="2" charset="0"/>
              </a:rPr>
              <a:t>শাহ্</a:t>
            </a:r>
            <a:r>
              <a:rPr lang="en-US" sz="2800" dirty="0" smtClean="0">
                <a:solidFill>
                  <a:srgbClr val="7030A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NikoshBAN" pitchFamily="2" charset="0"/>
              </a:rPr>
              <a:t>মো</a:t>
            </a:r>
            <a:r>
              <a:rPr lang="en-US" sz="2800" dirty="0" smtClean="0">
                <a:solidFill>
                  <a:srgbClr val="7030A0"/>
                </a:solidFill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cs typeface="NikoshBAN" pitchFamily="2" charset="0"/>
              </a:rPr>
              <a:t>ফিরোজ</a:t>
            </a:r>
            <a:r>
              <a:rPr lang="en-US" sz="2800" dirty="0" smtClean="0">
                <a:solidFill>
                  <a:srgbClr val="7030A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cs typeface="NikoshBAN" pitchFamily="2" charset="0"/>
              </a:rPr>
              <a:t>ইসলাম</a:t>
            </a:r>
            <a:endParaRPr lang="en-US" sz="2800" dirty="0" smtClean="0">
              <a:solidFill>
                <a:srgbClr val="7030A0"/>
              </a:solidFill>
              <a:cs typeface="NikoshBAN" pitchFamily="2" charset="0"/>
            </a:endParaRPr>
          </a:p>
          <a:p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16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16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16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আদিতমারি</a:t>
            </a:r>
            <a:r>
              <a:rPr lang="en-US" sz="16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16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16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16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16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আদিতমারি,লালমনিরহাট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556" y="285993"/>
            <a:ext cx="3098680" cy="38385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90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99" y="1969495"/>
            <a:ext cx="5734101" cy="4061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110" y="1969495"/>
            <a:ext cx="5737614" cy="4236752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375211" y="713554"/>
            <a:ext cx="5351930" cy="847164"/>
          </a:xfrm>
          <a:prstGeom prst="wedgeRectCallout">
            <a:avLst>
              <a:gd name="adj1" fmla="val 14040"/>
              <a:gd name="adj2" fmla="val 4816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তথ্য</a:t>
            </a:r>
            <a:r>
              <a:rPr lang="en-US" sz="36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ও </a:t>
            </a:r>
            <a:r>
              <a:rPr lang="en-US" sz="36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উপাত্ত</a:t>
            </a:r>
            <a:r>
              <a:rPr lang="en-US" sz="36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sz="36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সংগ্রহ</a:t>
            </a:r>
            <a:endParaRPr lang="en-US" sz="36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38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423" y="495331"/>
            <a:ext cx="47871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বিকল্পসমূহ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উদ্ভাবন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94" y="1906622"/>
            <a:ext cx="4375945" cy="3793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Left-Right Arrow 3"/>
          <p:cNvSpPr/>
          <p:nvPr/>
        </p:nvSpPr>
        <p:spPr>
          <a:xfrm>
            <a:off x="5225374" y="3429000"/>
            <a:ext cx="1741251" cy="91096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3250" y="1941353"/>
            <a:ext cx="3511184" cy="38862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3318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27" y="452846"/>
            <a:ext cx="4942243" cy="814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বিকল্পসমূহ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মূল্যায়ন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691" y="1410788"/>
            <a:ext cx="3986224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8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884" y="1950721"/>
            <a:ext cx="8490857" cy="420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3154" y="681446"/>
            <a:ext cx="6025691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chemeClr val="bg1"/>
                </a:solidFill>
                <a:latin typeface="NikoshBAN"/>
              </a:rPr>
              <a:t>সর্বোত্তম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বিকল্প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গ্রহণ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9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1732" y="501808"/>
            <a:ext cx="2428536" cy="646331"/>
          </a:xfrm>
          <a:prstGeom prst="rect">
            <a:avLst/>
          </a:prstGeom>
          <a:solidFill>
            <a:srgbClr val="1CADE4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/>
              </a:rPr>
              <a:t>মূল্যায়ন</a:t>
            </a:r>
            <a:endParaRPr lang="en-US" sz="36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1051" y="2229393"/>
            <a:ext cx="8429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NikoshBAN"/>
              </a:rPr>
              <a:t>১।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সিদ্ধান্ত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গ্রহণ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কী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?</a:t>
            </a:r>
          </a:p>
          <a:p>
            <a:r>
              <a:rPr lang="en-US" sz="3200" dirty="0">
                <a:solidFill>
                  <a:schemeClr val="accent1"/>
                </a:solidFill>
                <a:latin typeface="NikoshBAN"/>
              </a:rPr>
              <a:t>২।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সিদ্ধান্ত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গ্রহণ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প্রক্রিয়া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প্রথম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পদক্ষেপ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কী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?</a:t>
            </a:r>
          </a:p>
          <a:p>
            <a:r>
              <a:rPr lang="en-US" sz="3200" dirty="0">
                <a:solidFill>
                  <a:schemeClr val="accent1"/>
                </a:solidFill>
                <a:latin typeface="NikoshBAN"/>
              </a:rPr>
              <a:t>৩।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বিকল্পসমূহ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উদ্ভাবন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/>
              </a:rPr>
              <a:t>কী</a:t>
            </a:r>
            <a:r>
              <a:rPr lang="en-US" sz="3200" dirty="0">
                <a:solidFill>
                  <a:schemeClr val="accent1"/>
                </a:solidFill>
                <a:latin typeface="NikoshBAN"/>
              </a:rPr>
              <a:t> ?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4423954" y="605502"/>
            <a:ext cx="3344092" cy="561447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বাড়ির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14" y="2325188"/>
            <a:ext cx="11146972" cy="162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সিদ্ধান্ত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গ্রহণের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তথ্যের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ভূমিকা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কী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সিদ্ধান্ত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গ্রহণে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গবেষণা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প্রয়োজন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3200" dirty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? </a:t>
            </a:r>
            <a:r>
              <a:rPr lang="en-US" sz="3200" dirty="0" err="1" smtClean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ব্যাখ্যা</a:t>
            </a:r>
            <a:r>
              <a:rPr lang="en-US" sz="3200" dirty="0" smtClean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করো</a:t>
            </a:r>
            <a:r>
              <a:rPr lang="en-US" sz="3200" dirty="0" smtClean="0">
                <a:solidFill>
                  <a:srgbClr val="1CADE4"/>
                </a:solidFill>
                <a:latin typeface="NikoshBAN"/>
                <a:ea typeface="Calibri" panose="020F0502020204030204" pitchFamily="34" charset="0"/>
              </a:rPr>
              <a:t>।</a:t>
            </a:r>
            <a:endParaRPr lang="en-US" sz="3200" dirty="0">
              <a:solidFill>
                <a:srgbClr val="1CADE4"/>
              </a:solidFill>
              <a:latin typeface="NikoshBAN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65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0182" y="1950719"/>
            <a:ext cx="4659087" cy="2464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3772" y="2675150"/>
            <a:ext cx="2886891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ধন্যবাদ</a:t>
            </a:r>
            <a:endParaRPr lang="en-US" sz="600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9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608" y="1590782"/>
            <a:ext cx="8804783" cy="4132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08962" y="486383"/>
            <a:ext cx="4931923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ছবিটি থেকে কি বোঝা যাচ্ছে?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61661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5555" y="554482"/>
            <a:ext cx="56881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555" y="1285539"/>
            <a:ext cx="5688104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31" y="2751104"/>
            <a:ext cx="7703138" cy="3238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endPos="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59784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827112" y="1439692"/>
            <a:ext cx="2537776" cy="663769"/>
          </a:xfrm>
          <a:prstGeom prst="flowChartAlternateProcess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NikoshBAN"/>
              </a:rPr>
              <a:t>শিখণফল</a:t>
            </a:r>
            <a:endParaRPr lang="en-US" sz="3600" b="1" dirty="0">
              <a:solidFill>
                <a:schemeClr val="accent2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817" y="2538919"/>
            <a:ext cx="8300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সিদ্ধান্ত</a:t>
            </a:r>
            <a:r>
              <a:rPr lang="en-US" sz="32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গ্রহণের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ধারনা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পাবে</a:t>
            </a:r>
            <a:endParaRPr lang="en-US" sz="320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সিদ্ধান্ত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গ্রহণ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প্রক্রিয়া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NikoshBAN" pitchFamily="2" charset="0"/>
              </a:rPr>
              <a:t>সম্পর্কে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NikoshBAN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NikoshBAN" pitchFamily="2" charset="0"/>
              </a:rPr>
              <a:t>জানতে</a:t>
            </a:r>
            <a:r>
              <a:rPr 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NikoshBAN" pitchFamily="2" charset="0"/>
              </a:rPr>
              <a:t>পারবে</a:t>
            </a:r>
            <a:endParaRPr lang="en-US" sz="320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23996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196" y="2355917"/>
            <a:ext cx="4383607" cy="342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497535" y="917063"/>
            <a:ext cx="319692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সিদ্ধান্ত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কী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0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984" y="3099538"/>
            <a:ext cx="10828031" cy="65892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বিকল্প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কর্মপন্থারসমূহের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মধ্য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থেকে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সর্বোত্তম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কর্মপন্থা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r>
              <a:rPr lang="en-US" sz="3200" b="0" cap="none" dirty="0" err="1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নির্বাচন</a:t>
            </a:r>
            <a:r>
              <a:rPr lang="en-US" sz="3200" b="0" cap="none" dirty="0" smtClean="0">
                <a:ln w="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BAN"/>
              </a:rPr>
              <a:t> </a:t>
            </a:r>
            <a:endParaRPr lang="en-US" sz="3200" b="0" cap="none" dirty="0">
              <a:ln w="0"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ikoshBAN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953000" y="955586"/>
            <a:ext cx="2286000" cy="8051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/>
              </a:rPr>
              <a:t>“</a:t>
            </a:r>
            <a:r>
              <a:rPr lang="en-US" sz="3600" dirty="0" err="1" smtClean="0">
                <a:latin typeface="NikoshBAN"/>
              </a:rPr>
              <a:t>সিদ্ধান্ত</a:t>
            </a:r>
            <a:r>
              <a:rPr lang="en-US" sz="3600" dirty="0" smtClean="0">
                <a:latin typeface="NikoshBAN"/>
              </a:rPr>
              <a:t>”</a:t>
            </a:r>
            <a:endParaRPr lang="en-US" sz="3600" dirty="0">
              <a:latin typeface="NikoshB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732175" y="1956921"/>
            <a:ext cx="727650" cy="9089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478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6024" y="569131"/>
            <a:ext cx="44260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5125480" y="3181350"/>
            <a:ext cx="1134837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566" y="1752056"/>
            <a:ext cx="4190318" cy="4354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2775639507"/>
              </p:ext>
            </p:extLst>
          </p:nvPr>
        </p:nvGraphicFramePr>
        <p:xfrm>
          <a:off x="6600913" y="1329894"/>
          <a:ext cx="4487637" cy="499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0023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D3BB4F1-8C16-4437-8170-8EBF41D1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graphicEl>
                                              <a:dgm id="{9D3BB4F1-8C16-4437-8170-8EBF41D1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graphicEl>
                                              <a:dgm id="{9D3BB4F1-8C16-4437-8170-8EBF41D1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dgm id="{9D3BB4F1-8C16-4437-8170-8EBF41D11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C321B4C-F73B-4305-B27F-7D83C3EA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graphicEl>
                                              <a:dgm id="{2C321B4C-F73B-4305-B27F-7D83C3EA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graphicEl>
                                              <a:dgm id="{2C321B4C-F73B-4305-B27F-7D83C3EA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graphicEl>
                                              <a:dgm id="{2C321B4C-F73B-4305-B27F-7D83C3EA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E5169F3-7EDB-4F6C-9440-E623ACEE1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graphicEl>
                                              <a:dgm id="{0E5169F3-7EDB-4F6C-9440-E623ACEE1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graphicEl>
                                              <a:dgm id="{0E5169F3-7EDB-4F6C-9440-E623ACEE1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dgm id="{0E5169F3-7EDB-4F6C-9440-E623ACEE1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6670C6C-FA96-4BBA-837E-7E657693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graphicEl>
                                              <a:dgm id="{06670C6C-FA96-4BBA-837E-7E657693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graphicEl>
                                              <a:dgm id="{06670C6C-FA96-4BBA-837E-7E6576937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06670C6C-FA96-4BBA-837E-7E6576937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77428B3-E8FF-4E5B-A7FC-B18F43217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graphicEl>
                                              <a:dgm id="{C77428B3-E8FF-4E5B-A7FC-B18F43217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C77428B3-E8FF-4E5B-A7FC-B18F43217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dgm id="{C77428B3-E8FF-4E5B-A7FC-B18F43217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A1AEC34-83B3-49D7-8CA4-4E06D7BC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graphicEl>
                                              <a:dgm id="{BA1AEC34-83B3-49D7-8CA4-4E06D7BC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graphicEl>
                                              <a:dgm id="{BA1AEC34-83B3-49D7-8CA4-4E06D7BCD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graphicEl>
                                              <a:dgm id="{BA1AEC34-83B3-49D7-8CA4-4E06D7BCD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43716B9-18F5-478B-B39E-432A8D05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graphicEl>
                                              <a:dgm id="{A43716B9-18F5-478B-B39E-432A8D05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graphicEl>
                                              <a:dgm id="{A43716B9-18F5-478B-B39E-432A8D05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graphicEl>
                                              <a:dgm id="{A43716B9-18F5-478B-B39E-432A8D058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0667997-F812-4210-AFA8-C56287F67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50667997-F812-4210-AFA8-C56287F67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50667997-F812-4210-AFA8-C56287F67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50667997-F812-4210-AFA8-C56287F67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69EE3F3-DF07-43F2-9FEC-22089612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>
                                            <p:graphicEl>
                                              <a:dgm id="{A69EE3F3-DF07-43F2-9FEC-22089612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graphicEl>
                                              <a:dgm id="{A69EE3F3-DF07-43F2-9FEC-22089612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graphicEl>
                                              <a:dgm id="{A69EE3F3-DF07-43F2-9FEC-22089612B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928063C-4E3C-47B1-A922-276C4BFD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graphicEl>
                                              <a:dgm id="{F928063C-4E3C-47B1-A922-276C4BFD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graphicEl>
                                              <a:dgm id="{F928063C-4E3C-47B1-A922-276C4BFD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graphicEl>
                                              <a:dgm id="{F928063C-4E3C-47B1-A922-276C4BFD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5CF1B5A-D384-4401-9E05-75DB4247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>
                                            <p:graphicEl>
                                              <a:dgm id="{55CF1B5A-D384-4401-9E05-75DB4247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graphicEl>
                                              <a:dgm id="{55CF1B5A-D384-4401-9E05-75DB4247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graphicEl>
                                              <a:dgm id="{55CF1B5A-D384-4401-9E05-75DB4247D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20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81400" y="410278"/>
            <a:ext cx="5029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solidFill>
                  <a:schemeClr val="accent1"/>
                </a:solidFill>
                <a:latin typeface="NikoshBAN"/>
              </a:rPr>
              <a:t>সমস্যা</a:t>
            </a:r>
            <a:r>
              <a:rPr lang="en-US" sz="3600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/>
              </a:rPr>
              <a:t>চিহ্নিতকরণ</a:t>
            </a:r>
            <a:endParaRPr lang="en-US" sz="3600" dirty="0">
              <a:solidFill>
                <a:schemeClr val="accent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93" y="1478604"/>
            <a:ext cx="5882978" cy="4693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060" y="1478604"/>
            <a:ext cx="4977128" cy="46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5614" y="502309"/>
            <a:ext cx="3780771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  <a:latin typeface="NikoshBAN"/>
              </a:rPr>
              <a:t>অগ্রধিকার</a:t>
            </a:r>
            <a:r>
              <a:rPr lang="en-US" sz="3600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/>
              </a:rPr>
              <a:t>নির্ধারণ</a:t>
            </a:r>
            <a:endParaRPr lang="en-US" sz="3600" dirty="0">
              <a:solidFill>
                <a:schemeClr val="accent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75" y="2136557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636" y="2136557"/>
            <a:ext cx="5683624" cy="3742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2543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589</TotalTime>
  <Words>141</Words>
  <Application>Microsoft Office PowerPoint</Application>
  <PresentationFormat>Custom</PresentationFormat>
  <Paragraphs>40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Basis</vt:lpstr>
      <vt:lpstr>Slide 1</vt:lpstr>
      <vt:lpstr>Slide 2</vt:lpstr>
      <vt:lpstr>Slide 3</vt:lpstr>
      <vt:lpstr>Slide 4</vt:lpstr>
      <vt:lpstr>Slide 5</vt:lpstr>
      <vt:lpstr>বিকল্প কর্মপন্থারসমূহের মধ্য থেকে সর্বোত্তম কর্মপন্থা নির্বাচন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MCTC</cp:lastModifiedBy>
  <cp:revision>119</cp:revision>
  <dcterms:created xsi:type="dcterms:W3CDTF">2019-07-30T12:50:13Z</dcterms:created>
  <dcterms:modified xsi:type="dcterms:W3CDTF">2020-06-05T18:13:35Z</dcterms:modified>
</cp:coreProperties>
</file>