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62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133600" y="397329"/>
            <a:ext cx="5181600" cy="685800"/>
          </a:xfrm>
          <a:prstGeom prst="round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গ ত  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630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76201"/>
            <a:ext cx="762000" cy="664028"/>
          </a:xfrm>
          <a:prstGeom prst="rect">
            <a:avLst/>
          </a:prstGeom>
          <a:scene3d>
            <a:camera prst="orthographicFront"/>
            <a:lightRig rig="sunset" dir="t"/>
          </a:scene3d>
          <a:sp3d prstMaterial="flat"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542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Flowchart: Process 2"/>
          <p:cNvSpPr/>
          <p:nvPr/>
        </p:nvSpPr>
        <p:spPr>
          <a:xfrm>
            <a:off x="1295400" y="1600200"/>
            <a:ext cx="6553200" cy="2667000"/>
          </a:xfrm>
          <a:prstGeom prst="flowChartProcess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জোড়ায়কাজঃ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গুরূত্ব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76201"/>
            <a:ext cx="685800" cy="469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3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3429000" cy="3733800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343400"/>
            <a:ext cx="4800600" cy="2295525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33400"/>
            <a:ext cx="3505200" cy="3657600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</p:pic>
      <p:pic>
        <p:nvPicPr>
          <p:cNvPr id="7" name="Picture 6" descr="D:\Black Log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799" y="76200"/>
            <a:ext cx="762001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88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5866"/>
            <a:ext cx="8991599" cy="66559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Snip Diagonal Corner Rectangle 2"/>
          <p:cNvSpPr/>
          <p:nvPr/>
        </p:nvSpPr>
        <p:spPr>
          <a:xfrm>
            <a:off x="1143000" y="1066800"/>
            <a:ext cx="7162800" cy="4191000"/>
          </a:xfrm>
          <a:prstGeom prst="snip2Diag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ব্রহ্মের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প্রচেষ্টায়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ব্যাসদেব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অষ্টাঙ্গযোগের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আধার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25865"/>
            <a:ext cx="838200" cy="419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1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762000"/>
            <a:ext cx="7858014" cy="579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uble Wave 3"/>
          <p:cNvSpPr/>
          <p:nvPr/>
        </p:nvSpPr>
        <p:spPr>
          <a:xfrm>
            <a:off x="110612" y="4038600"/>
            <a:ext cx="8652387" cy="1981200"/>
          </a:xfrm>
          <a:prstGeom prst="doubleWave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৫লাইনের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অনুচ্চেদলিখে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76199"/>
            <a:ext cx="914400" cy="609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26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5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Smiley Face 2"/>
          <p:cNvSpPr/>
          <p:nvPr/>
        </p:nvSpPr>
        <p:spPr>
          <a:xfrm>
            <a:off x="1219200" y="838200"/>
            <a:ext cx="5943600" cy="5029200"/>
          </a:xfrm>
          <a:prstGeom prst="smileyFace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76199"/>
            <a:ext cx="838200" cy="609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86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781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Bevel 2"/>
          <p:cNvSpPr/>
          <p:nvPr/>
        </p:nvSpPr>
        <p:spPr>
          <a:xfrm>
            <a:off x="457200" y="381000"/>
            <a:ext cx="8382000" cy="54864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কল্লোল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চক্রবর্তী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রামকৃষ্ণপুর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1"/>
            <a:ext cx="609600" cy="38099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153924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298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Flowchart: Alternate Process 2"/>
          <p:cNvSpPr/>
          <p:nvPr/>
        </p:nvSpPr>
        <p:spPr>
          <a:xfrm>
            <a:off x="228600" y="1562100"/>
            <a:ext cx="8382000" cy="3733800"/>
          </a:xfrm>
          <a:prstGeom prst="flowChartAlternateProcess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০৩/১২/২০২০ইং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76200"/>
            <a:ext cx="76200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15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81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152401"/>
            <a:ext cx="685800" cy="609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81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Flowchart: Alternate Process 2"/>
          <p:cNvSpPr/>
          <p:nvPr/>
        </p:nvSpPr>
        <p:spPr>
          <a:xfrm>
            <a:off x="1943100" y="1600200"/>
            <a:ext cx="5829300" cy="2514600"/>
          </a:xfrm>
          <a:prstGeom prst="flowChartAlternateProcess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সাধনা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76200"/>
            <a:ext cx="6858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12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Flowchart: Alternate Process 2"/>
          <p:cNvSpPr/>
          <p:nvPr/>
        </p:nvSpPr>
        <p:spPr>
          <a:xfrm>
            <a:off x="381000" y="1001486"/>
            <a:ext cx="8077200" cy="4876800"/>
          </a:xfrm>
          <a:prstGeom prst="flowChartAlternateProcess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-------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গুরূত্ব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মহির্ষি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পতঞ্জলি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প্রতিপাদিত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অষ্টাঙ্গ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76199"/>
            <a:ext cx="685800" cy="469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16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9" y="3505200"/>
            <a:ext cx="5638800" cy="2971799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95664"/>
            <a:ext cx="3810000" cy="2591481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95665"/>
            <a:ext cx="3962400" cy="2591480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</p:pic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76199"/>
            <a:ext cx="762000" cy="533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7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Flowchart: Alternate Process 2"/>
          <p:cNvSpPr/>
          <p:nvPr/>
        </p:nvSpPr>
        <p:spPr>
          <a:xfrm>
            <a:off x="990600" y="1632857"/>
            <a:ext cx="7162800" cy="2971800"/>
          </a:xfrm>
          <a:prstGeom prst="flowChartAlternateProcess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76201"/>
            <a:ext cx="6858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28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62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"/>
            <a:ext cx="4343400" cy="6096000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228600"/>
            <a:ext cx="3875314" cy="6210300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</p:pic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76199"/>
            <a:ext cx="685800" cy="45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8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123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</dc:creator>
  <cp:lastModifiedBy>Kallol</cp:lastModifiedBy>
  <cp:revision>64</cp:revision>
  <dcterms:created xsi:type="dcterms:W3CDTF">2006-08-16T00:00:00Z</dcterms:created>
  <dcterms:modified xsi:type="dcterms:W3CDTF">2020-12-03T14:16:01Z</dcterms:modified>
</cp:coreProperties>
</file>