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2" r:id="rId2"/>
    <p:sldId id="263" r:id="rId3"/>
    <p:sldId id="257" r:id="rId4"/>
    <p:sldId id="261" r:id="rId5"/>
    <p:sldId id="258" r:id="rId6"/>
    <p:sldId id="260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1" d="100"/>
          <a:sy n="91" d="100"/>
        </p:scale>
        <p:origin x="288" y="9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146C41-4E30-4323-B51B-28FA23E09594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1102EC-1D87-4CA3-B934-3818ED3A312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12/3/2020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 fazlul haque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7BB7E78-B650-4417-B762-1F1F2DCE54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 fazlul haque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B7E78-B650-4417-B762-1F1F2DCE54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 fazlul haque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B7E78-B650-4417-B762-1F1F2DCE54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12/3/2020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r>
              <a:rPr lang="en-US" smtClean="0"/>
              <a:t>Md fazlul haque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7BB7E78-B650-4417-B762-1F1F2DCE54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12/3/2020</a:t>
            </a: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 fazlul haque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B7E78-B650-4417-B762-1F1F2DCE54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12/3/2020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 fazlul haque</a:t>
            </a: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B7E78-B650-4417-B762-1F1F2DCE54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 fazlul haque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7BB7E78-B650-4417-B762-1F1F2DCE54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12/3/2020</a:t>
            </a:r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 fazlul haque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B7E78-B650-4417-B762-1F1F2DCE54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12/3/2020</a:t>
            </a:r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 fazlul haque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B7E78-B650-4417-B762-1F1F2DCE54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12/3/2020</a:t>
            </a:r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 fazlul haque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B7E78-B650-4417-B762-1F1F2DCE54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 fazlul haque</a:t>
            </a: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B7E78-B650-4417-B762-1F1F2DCE54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12/3/2020</a:t>
            </a:r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Md fazlul haque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7BB7E78-B650-4417-B762-1F1F2DCE54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12/3/2020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 fazlul haque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B7E78-B650-4417-B762-1F1F2DCE546A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28800" y="1600200"/>
            <a:ext cx="4724400" cy="584775"/>
          </a:xfrm>
          <a:prstGeom prst="rect">
            <a:avLst/>
          </a:prstGeom>
          <a:scene3d>
            <a:camera prst="perspectiveRight"/>
            <a:lightRig rig="threePt" dir="t"/>
          </a:scene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2438400"/>
            <a:ext cx="7772400" cy="35052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762000"/>
            <a:ext cx="3657600" cy="52322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পরিচিতি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447800"/>
            <a:ext cx="266700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dirty="0" smtClean="0"/>
              <a:t>শিক্ষক পরিচিতি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2286000"/>
            <a:ext cx="2209800" cy="40011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মোঃ ফজলুল হক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2971800"/>
            <a:ext cx="2362200" cy="276999"/>
          </a:xfrm>
          <a:prstGeom prst="rec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1200" dirty="0" smtClean="0">
                <a:latin typeface="NikoshBAN" pitchFamily="2" charset="0"/>
                <a:cs typeface="NikoshBAN" pitchFamily="2" charset="0"/>
              </a:rPr>
              <a:t>সহকারী শিক্ষক ( গণিত) </a:t>
            </a:r>
            <a:endParaRPr lang="en-US" sz="1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3505200"/>
            <a:ext cx="2895600" cy="276999"/>
          </a:xfrm>
          <a:prstGeom prst="rect">
            <a:avLst/>
          </a:prstGeom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1200" dirty="0" smtClean="0">
                <a:latin typeface="NikoshBAN" pitchFamily="2" charset="0"/>
                <a:cs typeface="NikoshBAN" pitchFamily="2" charset="0"/>
              </a:rPr>
              <a:t>বি,এস,সি ( অনার্স) ; এম,এস,সি ( গণিত ) ; বি, এড</a:t>
            </a:r>
            <a:endParaRPr lang="en-US" sz="1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3962400"/>
            <a:ext cx="2895600" cy="27699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1200" dirty="0" smtClean="0">
                <a:latin typeface="NikoshBAN" pitchFamily="2" charset="0"/>
                <a:cs typeface="NikoshBAN" pitchFamily="2" charset="0"/>
              </a:rPr>
              <a:t>খাজুরা  ইসলামিয়া আলিম মাদরাসা, নলডাঙা,নাটোর </a:t>
            </a:r>
            <a:endParaRPr lang="en-US" sz="1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 descr="IMG_20200117_11330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0" y="1524000"/>
            <a:ext cx="1981200" cy="2209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1" name="TextBox 10"/>
          <p:cNvSpPr txBox="1"/>
          <p:nvPr/>
        </p:nvSpPr>
        <p:spPr>
          <a:xfrm>
            <a:off x="5257800" y="1524000"/>
            <a:ext cx="304800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4000" y="2133600"/>
            <a:ext cx="2743200" cy="369332"/>
          </a:xfrm>
          <a:prstGeom prst="rec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বিষয়ঃ গণিত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86400" y="2590800"/>
            <a:ext cx="1828800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শ্রেণি- দশম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10200" y="3581400"/>
            <a:ext cx="2667000" cy="369332"/>
          </a:xfrm>
          <a:prstGeom prst="rect">
            <a:avLst/>
          </a:prstGeom>
          <a:scene3d>
            <a:camera prst="perspectiveFront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অনুশীলনী – ৬.৩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86400" y="3124200"/>
            <a:ext cx="1676400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জ্যামিতি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381000"/>
            <a:ext cx="3429000" cy="461665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জ্যামিতি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2286000"/>
            <a:ext cx="8686800" cy="3693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b="1" dirty="0" smtClean="0">
                <a:latin typeface="NikoshBAN" pitchFamily="2" charset="0"/>
                <a:cs typeface="NikoshBAN" pitchFamily="2" charset="0"/>
              </a:rPr>
              <a:t>আজকের পাঠ অনুশীলনী ৬.৩ এর ১৩ নং প্রশ্নের গাণিতিক সমাধান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B7E78-B650-4417-B762-1F1F2DCE546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 fazlul haque</a:t>
            </a:r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0668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b="1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শিক্ষার্থীরা-----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9812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b="1" dirty="0" smtClean="0">
                <a:latin typeface="NikoshBAN" pitchFamily="2" charset="0"/>
                <a:cs typeface="NikoshBAN" pitchFamily="2" charset="0"/>
              </a:rPr>
              <a:t>সমকোণী ত্রিভুজের একটি কোণ সমকোণ হলে অপর দুই কোণের সমষ্টি একসমকোণ  তা ব্যাখ্যা করতে পারবে</a:t>
            </a:r>
          </a:p>
          <a:p>
            <a:r>
              <a:rPr lang="bn-IN" b="1" dirty="0" smtClean="0">
                <a:latin typeface="NikoshBAN" pitchFamily="2" charset="0"/>
                <a:cs typeface="NikoshBAN" pitchFamily="2" charset="0"/>
              </a:rPr>
              <a:t>এবং ত্রিকোণমিতিক অনুপাত ব্যবহার করে  পাঠ সংশ্লিষ্ট উপপাদ্য টি প্রমান করতে পারবে।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B7E78-B650-4417-B762-1F1F2DCE546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 fazlul haque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190625"/>
            <a:ext cx="47625" cy="276225"/>
          </a:xfrm>
          <a:prstGeom prst="rect">
            <a:avLst/>
          </a:prstGeom>
          <a:noFill/>
        </p:spPr>
      </p:pic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-533400" y="2286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838200" y="3657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3352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3981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0" y="461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0" y="5238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0" y="6029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auto">
          <a:xfrm>
            <a:off x="0" y="6629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0" y="7286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0" y="79152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0" name="Rectangle 36"/>
          <p:cNvSpPr>
            <a:spLocks noChangeArrowheads="1"/>
          </p:cNvSpPr>
          <p:nvPr/>
        </p:nvSpPr>
        <p:spPr bwMode="auto">
          <a:xfrm>
            <a:off x="0" y="98012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1" name="Rectangle 37"/>
          <p:cNvSpPr>
            <a:spLocks noChangeArrowheads="1"/>
          </p:cNvSpPr>
          <p:nvPr/>
        </p:nvSpPr>
        <p:spPr bwMode="auto">
          <a:xfrm>
            <a:off x="0" y="10429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2" name="Rectangle 38"/>
          <p:cNvSpPr>
            <a:spLocks noChangeArrowheads="1"/>
          </p:cNvSpPr>
          <p:nvPr/>
        </p:nvSpPr>
        <p:spPr bwMode="auto">
          <a:xfrm>
            <a:off x="0" y="11191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3" name="Rectangle 39"/>
          <p:cNvSpPr>
            <a:spLocks noChangeArrowheads="1"/>
          </p:cNvSpPr>
          <p:nvPr/>
        </p:nvSpPr>
        <p:spPr bwMode="auto">
          <a:xfrm>
            <a:off x="0" y="11953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4" name="Rectangle 40"/>
          <p:cNvSpPr>
            <a:spLocks noChangeArrowheads="1"/>
          </p:cNvSpPr>
          <p:nvPr/>
        </p:nvSpPr>
        <p:spPr bwMode="auto">
          <a:xfrm>
            <a:off x="0" y="12715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 rot="5400000">
            <a:off x="1981200" y="1905000"/>
            <a:ext cx="15240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2743200" y="2667000"/>
            <a:ext cx="14478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16200000" flipH="1">
            <a:off x="2705100" y="1181100"/>
            <a:ext cx="1524000" cy="1447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52400" y="3124200"/>
            <a:ext cx="2057400" cy="3693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b="1" dirty="0" smtClean="0">
                <a:latin typeface="NikoshBAN" pitchFamily="2" charset="0"/>
                <a:cs typeface="NikoshBAN" pitchFamily="2" charset="0"/>
              </a:rPr>
              <a:t>বিশেষ নির্বচনঃ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209800" y="9144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A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209800" y="24384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C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343400" y="25146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B</a:t>
            </a:r>
          </a:p>
        </p:txBody>
      </p:sp>
      <p:cxnSp>
        <p:nvCxnSpPr>
          <p:cNvPr id="56" name="Elbow Connector 55"/>
          <p:cNvCxnSpPr/>
          <p:nvPr/>
        </p:nvCxnSpPr>
        <p:spPr>
          <a:xfrm rot="16200000" flipH="1">
            <a:off x="2667000" y="2438400"/>
            <a:ext cx="304800" cy="152400"/>
          </a:xfrm>
          <a:prstGeom prst="bentConnector3">
            <a:avLst>
              <a:gd name="adj1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66" name="Picture 4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533400"/>
            <a:ext cx="9144000" cy="4572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1065" name="Picture 4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190625"/>
            <a:ext cx="47625" cy="276225"/>
          </a:xfrm>
          <a:prstGeom prst="rect">
            <a:avLst/>
          </a:prstGeom>
          <a:noFill/>
        </p:spPr>
      </p:pic>
      <p:sp>
        <p:nvSpPr>
          <p:cNvPr id="1067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68" name="Rectangle 44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9" name="Rectangle 45"/>
          <p:cNvSpPr>
            <a:spLocks noChangeArrowheads="1"/>
          </p:cNvSpPr>
          <p:nvPr/>
        </p:nvSpPr>
        <p:spPr bwMode="auto">
          <a:xfrm>
            <a:off x="0" y="1466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endParaRPr kumimoji="0" lang="bn-I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1" name="Rectangle 4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70" name="Picture 4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3886200"/>
            <a:ext cx="8839200" cy="609600"/>
          </a:xfrm>
          <a:prstGeom prst="rect">
            <a:avLst/>
          </a:prstGeom>
          <a:noFill/>
        </p:spPr>
      </p:pic>
      <p:pic>
        <p:nvPicPr>
          <p:cNvPr id="1073" name="Picture 4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5638800"/>
            <a:ext cx="1371600" cy="3048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1072" name="Picture 4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38400" y="6019800"/>
            <a:ext cx="5105400" cy="304800"/>
          </a:xfrm>
          <a:prstGeom prst="rect">
            <a:avLst/>
          </a:prstGeom>
          <a:noFill/>
        </p:spPr>
      </p:pic>
      <p:sp>
        <p:nvSpPr>
          <p:cNvPr id="1074" name="Rectangle 50"/>
          <p:cNvSpPr>
            <a:spLocks noChangeArrowheads="1"/>
          </p:cNvSpPr>
          <p:nvPr/>
        </p:nvSpPr>
        <p:spPr bwMode="auto">
          <a:xfrm>
            <a:off x="304800" y="304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75" name="Rectangle 51"/>
          <p:cNvSpPr>
            <a:spLocks noChangeArrowheads="1"/>
          </p:cNvSpPr>
          <p:nvPr/>
        </p:nvSpPr>
        <p:spPr bwMode="auto">
          <a:xfrm>
            <a:off x="0" y="60960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6" name="Rectangle 52"/>
          <p:cNvSpPr>
            <a:spLocks noChangeArrowheads="1"/>
          </p:cNvSpPr>
          <p:nvPr/>
        </p:nvSpPr>
        <p:spPr bwMode="auto">
          <a:xfrm>
            <a:off x="0" y="1466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52400" y="4876800"/>
            <a:ext cx="1371600" cy="3693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b="1" dirty="0" smtClean="0">
                <a:latin typeface="NikoshBAN" pitchFamily="2" charset="0"/>
                <a:cs typeface="NikoshBAN" pitchFamily="2" charset="0"/>
              </a:rPr>
              <a:t>প্রমাণঃ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1" name="Date Placeholder 4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12/3/2020</a:t>
            </a:r>
            <a:endParaRPr lang="en-US"/>
          </a:p>
        </p:txBody>
      </p:sp>
      <p:sp>
        <p:nvSpPr>
          <p:cNvPr id="42" name="Slide Number Placeholder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B7E78-B650-4417-B762-1F1F2DCE546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3" name="Footer Placeholder 4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Md</a:t>
            </a:r>
            <a:r>
              <a:rPr lang="en-US" dirty="0" smtClean="0"/>
              <a:t> </a:t>
            </a:r>
            <a:r>
              <a:rPr lang="en-US" dirty="0" err="1" smtClean="0"/>
              <a:t>fazlul</a:t>
            </a:r>
            <a:r>
              <a:rPr lang="en-US" dirty="0" smtClean="0"/>
              <a:t> </a:t>
            </a:r>
            <a:r>
              <a:rPr lang="en-US" dirty="0" err="1" smtClean="0"/>
              <a:t>haque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/>
      <p:bldP spid="53" grpId="0"/>
      <p:bldP spid="54" grpId="0"/>
      <p:bldP spid="7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rot="16200000" flipH="1">
            <a:off x="5943600" y="1219200"/>
            <a:ext cx="1295400" cy="76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629400" y="1905000"/>
            <a:ext cx="1295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553200" y="609600"/>
            <a:ext cx="1371600" cy="12954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Elbow Connector 15"/>
          <p:cNvCxnSpPr/>
          <p:nvPr/>
        </p:nvCxnSpPr>
        <p:spPr>
          <a:xfrm rot="16200000" flipH="1">
            <a:off x="6629400" y="1600200"/>
            <a:ext cx="304800" cy="304800"/>
          </a:xfrm>
          <a:prstGeom prst="bentConnector3">
            <a:avLst>
              <a:gd name="adj1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096000" y="3810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A</a:t>
            </a:r>
            <a:endParaRPr lang="en-US" sz="32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400800" y="19050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C</a:t>
            </a:r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228600" y="457200"/>
            <a:ext cx="5166360" cy="381000"/>
          </a:xfrm>
          <a:prstGeom prst="rect">
            <a:avLst/>
          </a:prstGeom>
          <a:noFill/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1143000"/>
            <a:ext cx="4785360" cy="304800"/>
          </a:xfrm>
          <a:prstGeom prst="rect">
            <a:avLst/>
          </a:prstGeom>
          <a:noFill/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1752600"/>
            <a:ext cx="3276600" cy="304800"/>
          </a:xfrm>
          <a:prstGeom prst="rect">
            <a:avLst/>
          </a:prstGeom>
          <a:noFill/>
        </p:spPr>
      </p:pic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2286000"/>
            <a:ext cx="2590800" cy="609600"/>
          </a:xfrm>
          <a:prstGeom prst="rect">
            <a:avLst/>
          </a:prstGeom>
          <a:noFill/>
        </p:spPr>
      </p:pic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2971800"/>
            <a:ext cx="2362200" cy="381000"/>
          </a:xfrm>
          <a:prstGeom prst="rect">
            <a:avLst/>
          </a:prstGeom>
          <a:noFill/>
        </p:spPr>
      </p:pic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0" y="742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1485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-381000" y="1828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3200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0" y="3962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23" name="Picture 1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3657600"/>
            <a:ext cx="2362200" cy="381000"/>
          </a:xfrm>
          <a:prstGeom prst="rect">
            <a:avLst/>
          </a:prstGeom>
          <a:noFill/>
        </p:spPr>
      </p:pic>
      <p:pic>
        <p:nvPicPr>
          <p:cNvPr id="17422" name="Picture 14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4191000"/>
            <a:ext cx="2286000" cy="381000"/>
          </a:xfrm>
          <a:prstGeom prst="rect">
            <a:avLst/>
          </a:prstGeom>
          <a:noFill/>
        </p:spPr>
      </p:pic>
      <p:pic>
        <p:nvPicPr>
          <p:cNvPr id="17421" name="Picture 13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4876800"/>
            <a:ext cx="2362200" cy="304800"/>
          </a:xfrm>
          <a:prstGeom prst="rect">
            <a:avLst/>
          </a:prstGeom>
          <a:noFill/>
        </p:spPr>
      </p:pic>
      <p:pic>
        <p:nvPicPr>
          <p:cNvPr id="17420" name="Picture 12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5334000"/>
            <a:ext cx="2200275" cy="304800"/>
          </a:xfrm>
          <a:prstGeom prst="rect">
            <a:avLst/>
          </a:prstGeom>
          <a:noFill/>
        </p:spPr>
      </p:pic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0" y="742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0" y="1485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27" name="Rectangle 19"/>
          <p:cNvSpPr>
            <a:spLocks noChangeArrowheads="1"/>
          </p:cNvSpPr>
          <p:nvPr/>
        </p:nvSpPr>
        <p:spPr bwMode="auto">
          <a:xfrm>
            <a:off x="0" y="2209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28" name="Rectangle 20"/>
          <p:cNvSpPr>
            <a:spLocks noChangeArrowheads="1"/>
          </p:cNvSpPr>
          <p:nvPr/>
        </p:nvSpPr>
        <p:spPr bwMode="auto">
          <a:xfrm>
            <a:off x="0" y="2895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077200" y="16764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B</a:t>
            </a:r>
            <a:endParaRPr lang="en-US" sz="3200" b="1" dirty="0"/>
          </a:p>
        </p:txBody>
      </p:sp>
      <p:sp>
        <p:nvSpPr>
          <p:cNvPr id="29" name="Date Placeholder 2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12/3/2020</a:t>
            </a:r>
            <a:endParaRPr lang="en-US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B7E78-B650-4417-B762-1F1F2DCE546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 fazlul haque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228600"/>
            <a:ext cx="1828800" cy="3048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1066800"/>
            <a:ext cx="2797628" cy="381000"/>
          </a:xfrm>
          <a:prstGeom prst="rect">
            <a:avLst/>
          </a:prstGeom>
          <a:noFill/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1981200"/>
            <a:ext cx="3335214" cy="457200"/>
          </a:xfrm>
          <a:prstGeom prst="rect">
            <a:avLst/>
          </a:prstGeom>
          <a:noFill/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2819400"/>
            <a:ext cx="2514600" cy="457200"/>
          </a:xfrm>
          <a:prstGeom prst="rect">
            <a:avLst/>
          </a:prstGeom>
          <a:noFill/>
        </p:spPr>
      </p:pic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3657600"/>
            <a:ext cx="2438400" cy="533400"/>
          </a:xfrm>
          <a:prstGeom prst="rect">
            <a:avLst/>
          </a:prstGeom>
          <a:noFill/>
        </p:spPr>
      </p:pic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4648200"/>
            <a:ext cx="2438400" cy="381000"/>
          </a:xfrm>
          <a:prstGeom prst="rect">
            <a:avLst/>
          </a:prstGeom>
          <a:noFill/>
        </p:spPr>
      </p:pic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0" y="1466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2419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0" y="3371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4324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0" y="5057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4724400" y="1219200"/>
            <a:ext cx="13716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410200" y="1905000"/>
            <a:ext cx="13716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6200000" flipH="1">
            <a:off x="5410200" y="533400"/>
            <a:ext cx="1371600" cy="1371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953000" y="3048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A</a:t>
            </a:r>
            <a:endParaRPr lang="en-US" sz="32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105400" y="18288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B</a:t>
            </a:r>
            <a:endParaRPr lang="en-US" sz="32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858000" y="18288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C</a:t>
            </a:r>
            <a:endParaRPr lang="en-US" sz="32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4038600" y="5029200"/>
            <a:ext cx="1905000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প্রমাণিত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12/3/2020</a:t>
            </a:r>
            <a:endParaRPr lang="en-US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B7E78-B650-4417-B762-1F1F2DCE546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 fazlul haque</a:t>
            </a:r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135</TotalTime>
  <Words>129</Words>
  <Application>Microsoft Office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Trek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ASUS</dc:creator>
  <cp:lastModifiedBy>ASUS</cp:lastModifiedBy>
  <cp:revision>29</cp:revision>
  <dcterms:created xsi:type="dcterms:W3CDTF">2020-10-21T13:30:59Z</dcterms:created>
  <dcterms:modified xsi:type="dcterms:W3CDTF">2020-12-03T14:14:13Z</dcterms:modified>
</cp:coreProperties>
</file>