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66" r:id="rId4"/>
    <p:sldId id="265" r:id="rId5"/>
    <p:sldId id="267" r:id="rId6"/>
    <p:sldId id="287" r:id="rId7"/>
    <p:sldId id="286" r:id="rId8"/>
    <p:sldId id="288" r:id="rId9"/>
    <p:sldId id="269" r:id="rId10"/>
    <p:sldId id="271" r:id="rId11"/>
    <p:sldId id="273" r:id="rId12"/>
    <p:sldId id="272" r:id="rId13"/>
    <p:sldId id="274" r:id="rId14"/>
    <p:sldId id="276" r:id="rId15"/>
    <p:sldId id="275" r:id="rId16"/>
    <p:sldId id="264" r:id="rId17"/>
    <p:sldId id="263" r:id="rId18"/>
    <p:sldId id="262" r:id="rId19"/>
    <p:sldId id="261" r:id="rId20"/>
    <p:sldId id="259" r:id="rId21"/>
    <p:sldId id="268" r:id="rId22"/>
    <p:sldId id="257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17862-0C54-4D61-A0CD-0BC7A3AA358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0199F9-6A69-4195-97E0-F7C7F350F264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CE90CE-E390-448C-B288-681539FC353E}" type="parTrans" cxnId="{429C4396-49D1-4DF0-B7B0-2D8D76CC6D4B}">
      <dgm:prSet/>
      <dgm:spPr/>
      <dgm:t>
        <a:bodyPr/>
        <a:lstStyle/>
        <a:p>
          <a:endParaRPr lang="en-US"/>
        </a:p>
      </dgm:t>
    </dgm:pt>
    <dgm:pt modelId="{F0F2C763-E3E0-4008-B722-B20F9A61892B}" type="sibTrans" cxnId="{429C4396-49D1-4DF0-B7B0-2D8D76CC6D4B}">
      <dgm:prSet/>
      <dgm:spPr/>
      <dgm:t>
        <a:bodyPr/>
        <a:lstStyle/>
        <a:p>
          <a:endParaRPr lang="en-US"/>
        </a:p>
      </dgm:t>
    </dgm:pt>
    <dgm:pt modelId="{2C84D94D-A53C-4653-BEBB-12B898EA849A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DF8F6B-1345-4FA9-BCB8-3A1D03B1DA8C}" type="parTrans" cxnId="{8C501D3C-9FB1-43F9-80C1-765B533E7B3D}">
      <dgm:prSet/>
      <dgm:spPr/>
      <dgm:t>
        <a:bodyPr/>
        <a:lstStyle/>
        <a:p>
          <a:endParaRPr lang="en-US"/>
        </a:p>
      </dgm:t>
    </dgm:pt>
    <dgm:pt modelId="{D8B9CF27-85AB-4242-9700-11C1FC089902}" type="sibTrans" cxnId="{8C501D3C-9FB1-43F9-80C1-765B533E7B3D}">
      <dgm:prSet/>
      <dgm:spPr/>
      <dgm:t>
        <a:bodyPr/>
        <a:lstStyle/>
        <a:p>
          <a:endParaRPr lang="en-US"/>
        </a:p>
      </dgm:t>
    </dgm:pt>
    <dgm:pt modelId="{048511D1-E033-45CC-A74D-76051CFED73C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000" dirty="0"/>
            <a:t>ভিটামিন</a:t>
          </a:r>
          <a:endParaRPr lang="en-US" sz="2000" dirty="0"/>
        </a:p>
      </dgm:t>
    </dgm:pt>
    <dgm:pt modelId="{FE3CBE72-D624-406E-9E48-269E43DEB05E}" type="parTrans" cxnId="{0B53FE1F-EE5B-4D1B-8E15-F7245FBA5E7D}">
      <dgm:prSet/>
      <dgm:spPr/>
      <dgm:t>
        <a:bodyPr/>
        <a:lstStyle/>
        <a:p>
          <a:endParaRPr lang="en-US"/>
        </a:p>
      </dgm:t>
    </dgm:pt>
    <dgm:pt modelId="{049C843D-5BE7-46E8-ACA0-C19AEEDAD765}" type="sibTrans" cxnId="{0B53FE1F-EE5B-4D1B-8E15-F7245FBA5E7D}">
      <dgm:prSet/>
      <dgm:spPr/>
      <dgm:t>
        <a:bodyPr/>
        <a:lstStyle/>
        <a:p>
          <a:endParaRPr lang="en-US"/>
        </a:p>
      </dgm:t>
    </dgm:pt>
    <dgm:pt modelId="{C70B5C53-54E0-4518-9CE9-41F506783F0B}">
      <dgm:prSet phldrT="[Text]"/>
      <dgm:spPr>
        <a:solidFill>
          <a:srgbClr val="92D050"/>
        </a:solidFill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খনিজ লবণ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CC6AD8-E1E6-4B29-B0AA-3EC9A56CF63B}" type="parTrans" cxnId="{E4F13E01-2DE0-4470-9914-3F9269F06611}">
      <dgm:prSet/>
      <dgm:spPr/>
      <dgm:t>
        <a:bodyPr/>
        <a:lstStyle/>
        <a:p>
          <a:endParaRPr lang="en-US"/>
        </a:p>
      </dgm:t>
    </dgm:pt>
    <dgm:pt modelId="{A41F874D-6052-40DE-97C4-F28230ACD4B5}" type="sibTrans" cxnId="{E4F13E01-2DE0-4470-9914-3F9269F06611}">
      <dgm:prSet/>
      <dgm:spPr/>
      <dgm:t>
        <a:bodyPr/>
        <a:lstStyle/>
        <a:p>
          <a:endParaRPr lang="en-US"/>
        </a:p>
      </dgm:t>
    </dgm:pt>
    <dgm:pt modelId="{8BFD40A8-D802-4170-B086-236D0BBD7884}">
      <dgm:prSet phldrT="[Text]" custT="1"/>
      <dgm:spPr/>
      <dgm:t>
        <a:bodyPr/>
        <a:lstStyle/>
        <a:p>
          <a:r>
            <a:rPr lang="bn-BD" sz="40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2DE04-53D9-4461-8674-3FBC394485C8}" type="parTrans" cxnId="{5ADADE21-E223-4B16-B2B9-E62DB9F81616}">
      <dgm:prSet/>
      <dgm:spPr/>
      <dgm:t>
        <a:bodyPr/>
        <a:lstStyle/>
        <a:p>
          <a:endParaRPr lang="en-US"/>
        </a:p>
      </dgm:t>
    </dgm:pt>
    <dgm:pt modelId="{4F6720F4-1C3B-4801-B947-AD46013B42C8}" type="sibTrans" cxnId="{5ADADE21-E223-4B16-B2B9-E62DB9F81616}">
      <dgm:prSet/>
      <dgm:spPr/>
      <dgm:t>
        <a:bodyPr/>
        <a:lstStyle/>
        <a:p>
          <a:endParaRPr lang="en-US"/>
        </a:p>
      </dgm:t>
    </dgm:pt>
    <dgm:pt modelId="{44289FDE-14C3-4077-A488-043D9E1EE86E}">
      <dgm:prSet custT="1"/>
      <dgm:spPr>
        <a:solidFill>
          <a:srgbClr val="C0000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FFB94A-2215-497D-9811-3A40E73B82F6}" type="parTrans" cxnId="{8CD214BD-7AC9-4A81-A5FE-6907912632C5}">
      <dgm:prSet/>
      <dgm:spPr/>
      <dgm:t>
        <a:bodyPr/>
        <a:lstStyle/>
        <a:p>
          <a:endParaRPr lang="en-US"/>
        </a:p>
      </dgm:t>
    </dgm:pt>
    <dgm:pt modelId="{FC1CA104-9E92-4F3C-AF15-65EC1829DB04}" type="sibTrans" cxnId="{8CD214BD-7AC9-4A81-A5FE-6907912632C5}">
      <dgm:prSet/>
      <dgm:spPr/>
      <dgm:t>
        <a:bodyPr/>
        <a:lstStyle/>
        <a:p>
          <a:endParaRPr lang="en-US"/>
        </a:p>
      </dgm:t>
    </dgm:pt>
    <dgm:pt modelId="{C471C1BC-5975-4287-88B0-881D1D3100E0}">
      <dgm:prSet custT="1"/>
      <dgm:spPr>
        <a:solidFill>
          <a:srgbClr val="00B0F0"/>
        </a:solidFill>
      </dgm:spPr>
      <dgm:t>
        <a:bodyPr/>
        <a:lstStyle/>
        <a:p>
          <a:r>
            <a:rPr lang="bn-BD" sz="3200" dirty="0"/>
            <a:t>স্নেহ</a:t>
          </a:r>
          <a:endParaRPr lang="en-US" sz="2000" dirty="0"/>
        </a:p>
      </dgm:t>
    </dgm:pt>
    <dgm:pt modelId="{7CD47EBB-117D-4BC1-B72D-5D5178409F4A}" type="parTrans" cxnId="{40EE521D-D72C-4536-9859-D7CFA51552E4}">
      <dgm:prSet/>
      <dgm:spPr/>
      <dgm:t>
        <a:bodyPr/>
        <a:lstStyle/>
        <a:p>
          <a:endParaRPr lang="en-US"/>
        </a:p>
      </dgm:t>
    </dgm:pt>
    <dgm:pt modelId="{060D7A02-9C19-451E-A6B6-68AC98AB6420}" type="sibTrans" cxnId="{40EE521D-D72C-4536-9859-D7CFA51552E4}">
      <dgm:prSet/>
      <dgm:spPr/>
      <dgm:t>
        <a:bodyPr/>
        <a:lstStyle/>
        <a:p>
          <a:endParaRPr lang="en-US"/>
        </a:p>
      </dgm:t>
    </dgm:pt>
    <dgm:pt modelId="{013796E3-183A-4AE0-984D-F34D0C4756DF}" type="pres">
      <dgm:prSet presAssocID="{92F17862-0C54-4D61-A0CD-0BC7A3AA35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711B9E-DFD3-465D-A226-C9D11D9C90E3}" type="pres">
      <dgm:prSet presAssocID="{7B0199F9-6A69-4195-97E0-F7C7F350F264}" presName="centerShape" presStyleLbl="node0" presStyleIdx="0" presStyleCnt="1"/>
      <dgm:spPr/>
    </dgm:pt>
    <dgm:pt modelId="{AE6D5ECB-F2FD-4955-B80F-B39709718804}" type="pres">
      <dgm:prSet presAssocID="{E4DF8F6B-1345-4FA9-BCB8-3A1D03B1DA8C}" presName="parTrans" presStyleLbl="sibTrans2D1" presStyleIdx="0" presStyleCnt="6"/>
      <dgm:spPr/>
    </dgm:pt>
    <dgm:pt modelId="{C3375E11-7AFE-48A6-8406-DA2BE27F9986}" type="pres">
      <dgm:prSet presAssocID="{E4DF8F6B-1345-4FA9-BCB8-3A1D03B1DA8C}" presName="connectorText" presStyleLbl="sibTrans2D1" presStyleIdx="0" presStyleCnt="6"/>
      <dgm:spPr/>
    </dgm:pt>
    <dgm:pt modelId="{C791BC57-D491-4CEC-B924-5DA3B4BCAE26}" type="pres">
      <dgm:prSet presAssocID="{2C84D94D-A53C-4653-BEBB-12B898EA849A}" presName="node" presStyleLbl="node1" presStyleIdx="0" presStyleCnt="6">
        <dgm:presLayoutVars>
          <dgm:bulletEnabled val="1"/>
        </dgm:presLayoutVars>
      </dgm:prSet>
      <dgm:spPr/>
    </dgm:pt>
    <dgm:pt modelId="{A5C5E8E8-EF6C-4A27-B1BF-B24434858761}" type="pres">
      <dgm:prSet presAssocID="{42FFB94A-2215-497D-9811-3A40E73B82F6}" presName="parTrans" presStyleLbl="sibTrans2D1" presStyleIdx="1" presStyleCnt="6"/>
      <dgm:spPr/>
    </dgm:pt>
    <dgm:pt modelId="{8A43C1B8-2891-4E80-95FF-9350414810B1}" type="pres">
      <dgm:prSet presAssocID="{42FFB94A-2215-497D-9811-3A40E73B82F6}" presName="connectorText" presStyleLbl="sibTrans2D1" presStyleIdx="1" presStyleCnt="6"/>
      <dgm:spPr/>
    </dgm:pt>
    <dgm:pt modelId="{24E59EFD-7C5A-4DE2-873D-D2CF9BC8537F}" type="pres">
      <dgm:prSet presAssocID="{44289FDE-14C3-4077-A488-043D9E1EE86E}" presName="node" presStyleLbl="node1" presStyleIdx="1" presStyleCnt="6">
        <dgm:presLayoutVars>
          <dgm:bulletEnabled val="1"/>
        </dgm:presLayoutVars>
      </dgm:prSet>
      <dgm:spPr/>
    </dgm:pt>
    <dgm:pt modelId="{0CC00A9B-768D-416A-9208-DEEBEA652335}" type="pres">
      <dgm:prSet presAssocID="{7CD47EBB-117D-4BC1-B72D-5D5178409F4A}" presName="parTrans" presStyleLbl="sibTrans2D1" presStyleIdx="2" presStyleCnt="6"/>
      <dgm:spPr/>
    </dgm:pt>
    <dgm:pt modelId="{449587DA-E348-4276-A100-C8051C7DD6D2}" type="pres">
      <dgm:prSet presAssocID="{7CD47EBB-117D-4BC1-B72D-5D5178409F4A}" presName="connectorText" presStyleLbl="sibTrans2D1" presStyleIdx="2" presStyleCnt="6"/>
      <dgm:spPr/>
    </dgm:pt>
    <dgm:pt modelId="{570D2E42-6280-4A78-9114-D9EB9A9B4C48}" type="pres">
      <dgm:prSet presAssocID="{C471C1BC-5975-4287-88B0-881D1D3100E0}" presName="node" presStyleLbl="node1" presStyleIdx="2" presStyleCnt="6">
        <dgm:presLayoutVars>
          <dgm:bulletEnabled val="1"/>
        </dgm:presLayoutVars>
      </dgm:prSet>
      <dgm:spPr/>
    </dgm:pt>
    <dgm:pt modelId="{4C7C2DAB-A430-4745-A93E-A0D263A8EEC8}" type="pres">
      <dgm:prSet presAssocID="{FE3CBE72-D624-406E-9E48-269E43DEB05E}" presName="parTrans" presStyleLbl="sibTrans2D1" presStyleIdx="3" presStyleCnt="6"/>
      <dgm:spPr/>
    </dgm:pt>
    <dgm:pt modelId="{F5BAF3DD-D041-470F-9784-3524B88242A4}" type="pres">
      <dgm:prSet presAssocID="{FE3CBE72-D624-406E-9E48-269E43DEB05E}" presName="connectorText" presStyleLbl="sibTrans2D1" presStyleIdx="3" presStyleCnt="6"/>
      <dgm:spPr/>
    </dgm:pt>
    <dgm:pt modelId="{39F69AA3-80F5-4715-9F04-03D4875C4D93}" type="pres">
      <dgm:prSet presAssocID="{048511D1-E033-45CC-A74D-76051CFED73C}" presName="node" presStyleLbl="node1" presStyleIdx="3" presStyleCnt="6">
        <dgm:presLayoutVars>
          <dgm:bulletEnabled val="1"/>
        </dgm:presLayoutVars>
      </dgm:prSet>
      <dgm:spPr/>
    </dgm:pt>
    <dgm:pt modelId="{53346EA7-178D-458F-9390-1A09579C24D8}" type="pres">
      <dgm:prSet presAssocID="{1CCC6AD8-E1E6-4B29-B0AA-3EC9A56CF63B}" presName="parTrans" presStyleLbl="sibTrans2D1" presStyleIdx="4" presStyleCnt="6"/>
      <dgm:spPr/>
    </dgm:pt>
    <dgm:pt modelId="{33A89521-BB71-4965-B30C-B46A4554556C}" type="pres">
      <dgm:prSet presAssocID="{1CCC6AD8-E1E6-4B29-B0AA-3EC9A56CF63B}" presName="connectorText" presStyleLbl="sibTrans2D1" presStyleIdx="4" presStyleCnt="6"/>
      <dgm:spPr/>
    </dgm:pt>
    <dgm:pt modelId="{2BB9A98E-F3A6-4484-90D6-8B6198923F7F}" type="pres">
      <dgm:prSet presAssocID="{C70B5C53-54E0-4518-9CE9-41F506783F0B}" presName="node" presStyleLbl="node1" presStyleIdx="4" presStyleCnt="6">
        <dgm:presLayoutVars>
          <dgm:bulletEnabled val="1"/>
        </dgm:presLayoutVars>
      </dgm:prSet>
      <dgm:spPr/>
    </dgm:pt>
    <dgm:pt modelId="{DAB9D54F-45CE-4BEB-9467-516EBDF6F13B}" type="pres">
      <dgm:prSet presAssocID="{47C2DE04-53D9-4461-8674-3FBC394485C8}" presName="parTrans" presStyleLbl="sibTrans2D1" presStyleIdx="5" presStyleCnt="6"/>
      <dgm:spPr/>
    </dgm:pt>
    <dgm:pt modelId="{C7F2199E-FF9A-49DC-B371-7EC55E292267}" type="pres">
      <dgm:prSet presAssocID="{47C2DE04-53D9-4461-8674-3FBC394485C8}" presName="connectorText" presStyleLbl="sibTrans2D1" presStyleIdx="5" presStyleCnt="6"/>
      <dgm:spPr/>
    </dgm:pt>
    <dgm:pt modelId="{15DEFA3A-D0A1-4543-9EDD-8710473A846E}" type="pres">
      <dgm:prSet presAssocID="{8BFD40A8-D802-4170-B086-236D0BBD7884}" presName="node" presStyleLbl="node1" presStyleIdx="5" presStyleCnt="6">
        <dgm:presLayoutVars>
          <dgm:bulletEnabled val="1"/>
        </dgm:presLayoutVars>
      </dgm:prSet>
      <dgm:spPr/>
    </dgm:pt>
  </dgm:ptLst>
  <dgm:cxnLst>
    <dgm:cxn modelId="{E4F13E01-2DE0-4470-9914-3F9269F06611}" srcId="{7B0199F9-6A69-4195-97E0-F7C7F350F264}" destId="{C70B5C53-54E0-4518-9CE9-41F506783F0B}" srcOrd="4" destOrd="0" parTransId="{1CCC6AD8-E1E6-4B29-B0AA-3EC9A56CF63B}" sibTransId="{A41F874D-6052-40DE-97C4-F28230ACD4B5}"/>
    <dgm:cxn modelId="{3B0C9D13-A611-4CB3-A0D7-07ED7211D739}" type="presOf" srcId="{048511D1-E033-45CC-A74D-76051CFED73C}" destId="{39F69AA3-80F5-4715-9F04-03D4875C4D93}" srcOrd="0" destOrd="0" presId="urn:microsoft.com/office/officeart/2005/8/layout/radial5"/>
    <dgm:cxn modelId="{804B5016-5730-4337-8B6B-DEF23285AD37}" type="presOf" srcId="{C471C1BC-5975-4287-88B0-881D1D3100E0}" destId="{570D2E42-6280-4A78-9114-D9EB9A9B4C48}" srcOrd="0" destOrd="0" presId="urn:microsoft.com/office/officeart/2005/8/layout/radial5"/>
    <dgm:cxn modelId="{40EE521D-D72C-4536-9859-D7CFA51552E4}" srcId="{7B0199F9-6A69-4195-97E0-F7C7F350F264}" destId="{C471C1BC-5975-4287-88B0-881D1D3100E0}" srcOrd="2" destOrd="0" parTransId="{7CD47EBB-117D-4BC1-B72D-5D5178409F4A}" sibTransId="{060D7A02-9C19-451E-A6B6-68AC98AB6420}"/>
    <dgm:cxn modelId="{0B53FE1F-EE5B-4D1B-8E15-F7245FBA5E7D}" srcId="{7B0199F9-6A69-4195-97E0-F7C7F350F264}" destId="{048511D1-E033-45CC-A74D-76051CFED73C}" srcOrd="3" destOrd="0" parTransId="{FE3CBE72-D624-406E-9E48-269E43DEB05E}" sibTransId="{049C843D-5BE7-46E8-ACA0-C19AEEDAD765}"/>
    <dgm:cxn modelId="{5ADADE21-E223-4B16-B2B9-E62DB9F81616}" srcId="{7B0199F9-6A69-4195-97E0-F7C7F350F264}" destId="{8BFD40A8-D802-4170-B086-236D0BBD7884}" srcOrd="5" destOrd="0" parTransId="{47C2DE04-53D9-4461-8674-3FBC394485C8}" sibTransId="{4F6720F4-1C3B-4801-B947-AD46013B42C8}"/>
    <dgm:cxn modelId="{F45C2234-6F1D-42D3-9318-9F3D4B587064}" type="presOf" srcId="{E4DF8F6B-1345-4FA9-BCB8-3A1D03B1DA8C}" destId="{C3375E11-7AFE-48A6-8406-DA2BE27F9986}" srcOrd="1" destOrd="0" presId="urn:microsoft.com/office/officeart/2005/8/layout/radial5"/>
    <dgm:cxn modelId="{9CDF2538-6F53-4CFF-B0F2-FA1A147CCB65}" type="presOf" srcId="{42FFB94A-2215-497D-9811-3A40E73B82F6}" destId="{A5C5E8E8-EF6C-4A27-B1BF-B24434858761}" srcOrd="0" destOrd="0" presId="urn:microsoft.com/office/officeart/2005/8/layout/radial5"/>
    <dgm:cxn modelId="{8C501D3C-9FB1-43F9-80C1-765B533E7B3D}" srcId="{7B0199F9-6A69-4195-97E0-F7C7F350F264}" destId="{2C84D94D-A53C-4653-BEBB-12B898EA849A}" srcOrd="0" destOrd="0" parTransId="{E4DF8F6B-1345-4FA9-BCB8-3A1D03B1DA8C}" sibTransId="{D8B9CF27-85AB-4242-9700-11C1FC089902}"/>
    <dgm:cxn modelId="{BB1FB643-632C-4533-A060-6CC70768EDC8}" type="presOf" srcId="{44289FDE-14C3-4077-A488-043D9E1EE86E}" destId="{24E59EFD-7C5A-4DE2-873D-D2CF9BC8537F}" srcOrd="0" destOrd="0" presId="urn:microsoft.com/office/officeart/2005/8/layout/radial5"/>
    <dgm:cxn modelId="{1DEC326D-4A24-4B57-AB0A-2EFEDDFE18F6}" type="presOf" srcId="{1CCC6AD8-E1E6-4B29-B0AA-3EC9A56CF63B}" destId="{53346EA7-178D-458F-9390-1A09579C24D8}" srcOrd="0" destOrd="0" presId="urn:microsoft.com/office/officeart/2005/8/layout/radial5"/>
    <dgm:cxn modelId="{EA90E76E-5074-4E90-97D3-1CAE7B2537D2}" type="presOf" srcId="{2C84D94D-A53C-4653-BEBB-12B898EA849A}" destId="{C791BC57-D491-4CEC-B924-5DA3B4BCAE26}" srcOrd="0" destOrd="0" presId="urn:microsoft.com/office/officeart/2005/8/layout/radial5"/>
    <dgm:cxn modelId="{48415056-3C0F-48A3-817E-D7C4DE1A5197}" type="presOf" srcId="{7B0199F9-6A69-4195-97E0-F7C7F350F264}" destId="{F2711B9E-DFD3-465D-A226-C9D11D9C90E3}" srcOrd="0" destOrd="0" presId="urn:microsoft.com/office/officeart/2005/8/layout/radial5"/>
    <dgm:cxn modelId="{55C0717C-A0FC-4AA9-B8E3-8EFEADE21D37}" type="presOf" srcId="{47C2DE04-53D9-4461-8674-3FBC394485C8}" destId="{C7F2199E-FF9A-49DC-B371-7EC55E292267}" srcOrd="1" destOrd="0" presId="urn:microsoft.com/office/officeart/2005/8/layout/radial5"/>
    <dgm:cxn modelId="{03543680-4C86-4B60-94D5-A87CF0C26F02}" type="presOf" srcId="{C70B5C53-54E0-4518-9CE9-41F506783F0B}" destId="{2BB9A98E-F3A6-4484-90D6-8B6198923F7F}" srcOrd="0" destOrd="0" presId="urn:microsoft.com/office/officeart/2005/8/layout/radial5"/>
    <dgm:cxn modelId="{B162458C-A777-4951-A3FA-7DFE9B30CB14}" type="presOf" srcId="{7CD47EBB-117D-4BC1-B72D-5D5178409F4A}" destId="{449587DA-E348-4276-A100-C8051C7DD6D2}" srcOrd="1" destOrd="0" presId="urn:microsoft.com/office/officeart/2005/8/layout/radial5"/>
    <dgm:cxn modelId="{812A678E-2F7E-48E2-82D6-6365B1B9F481}" type="presOf" srcId="{E4DF8F6B-1345-4FA9-BCB8-3A1D03B1DA8C}" destId="{AE6D5ECB-F2FD-4955-B80F-B39709718804}" srcOrd="0" destOrd="0" presId="urn:microsoft.com/office/officeart/2005/8/layout/radial5"/>
    <dgm:cxn modelId="{429C4396-49D1-4DF0-B7B0-2D8D76CC6D4B}" srcId="{92F17862-0C54-4D61-A0CD-0BC7A3AA3588}" destId="{7B0199F9-6A69-4195-97E0-F7C7F350F264}" srcOrd="0" destOrd="0" parTransId="{97CE90CE-E390-448C-B288-681539FC353E}" sibTransId="{F0F2C763-E3E0-4008-B722-B20F9A61892B}"/>
    <dgm:cxn modelId="{B033CDA4-839F-4585-BD75-A5E0ECFBD5D9}" type="presOf" srcId="{47C2DE04-53D9-4461-8674-3FBC394485C8}" destId="{DAB9D54F-45CE-4BEB-9467-516EBDF6F13B}" srcOrd="0" destOrd="0" presId="urn:microsoft.com/office/officeart/2005/8/layout/radial5"/>
    <dgm:cxn modelId="{641FEBA9-5C54-4D53-9151-BDE503426076}" type="presOf" srcId="{FE3CBE72-D624-406E-9E48-269E43DEB05E}" destId="{4C7C2DAB-A430-4745-A93E-A0D263A8EEC8}" srcOrd="0" destOrd="0" presId="urn:microsoft.com/office/officeart/2005/8/layout/radial5"/>
    <dgm:cxn modelId="{D44928B5-89E0-4B64-B233-FA1D9B3123F4}" type="presOf" srcId="{1CCC6AD8-E1E6-4B29-B0AA-3EC9A56CF63B}" destId="{33A89521-BB71-4965-B30C-B46A4554556C}" srcOrd="1" destOrd="0" presId="urn:microsoft.com/office/officeart/2005/8/layout/radial5"/>
    <dgm:cxn modelId="{0BC3A6BB-ECE2-471F-AFA1-1CE9B6EB1039}" type="presOf" srcId="{8BFD40A8-D802-4170-B086-236D0BBD7884}" destId="{15DEFA3A-D0A1-4543-9EDD-8710473A846E}" srcOrd="0" destOrd="0" presId="urn:microsoft.com/office/officeart/2005/8/layout/radial5"/>
    <dgm:cxn modelId="{8CD214BD-7AC9-4A81-A5FE-6907912632C5}" srcId="{7B0199F9-6A69-4195-97E0-F7C7F350F264}" destId="{44289FDE-14C3-4077-A488-043D9E1EE86E}" srcOrd="1" destOrd="0" parTransId="{42FFB94A-2215-497D-9811-3A40E73B82F6}" sibTransId="{FC1CA104-9E92-4F3C-AF15-65EC1829DB04}"/>
    <dgm:cxn modelId="{03CCA1D1-1C41-4339-90E9-6E0F63A1EEF9}" type="presOf" srcId="{42FFB94A-2215-497D-9811-3A40E73B82F6}" destId="{8A43C1B8-2891-4E80-95FF-9350414810B1}" srcOrd="1" destOrd="0" presId="urn:microsoft.com/office/officeart/2005/8/layout/radial5"/>
    <dgm:cxn modelId="{BDD9C8E3-4802-4439-8192-3222B0C1B496}" type="presOf" srcId="{7CD47EBB-117D-4BC1-B72D-5D5178409F4A}" destId="{0CC00A9B-768D-416A-9208-DEEBEA652335}" srcOrd="0" destOrd="0" presId="urn:microsoft.com/office/officeart/2005/8/layout/radial5"/>
    <dgm:cxn modelId="{3C3AAAE9-2573-4F71-B653-5295BE22A0C5}" type="presOf" srcId="{92F17862-0C54-4D61-A0CD-0BC7A3AA3588}" destId="{013796E3-183A-4AE0-984D-F34D0C4756DF}" srcOrd="0" destOrd="0" presId="urn:microsoft.com/office/officeart/2005/8/layout/radial5"/>
    <dgm:cxn modelId="{5A3497F1-831E-4D96-ACB1-AA012439F42E}" type="presOf" srcId="{FE3CBE72-D624-406E-9E48-269E43DEB05E}" destId="{F5BAF3DD-D041-470F-9784-3524B88242A4}" srcOrd="1" destOrd="0" presId="urn:microsoft.com/office/officeart/2005/8/layout/radial5"/>
    <dgm:cxn modelId="{F42D96F5-81F6-4528-9A7B-389F28ABC5B5}" type="presParOf" srcId="{013796E3-183A-4AE0-984D-F34D0C4756DF}" destId="{F2711B9E-DFD3-465D-A226-C9D11D9C90E3}" srcOrd="0" destOrd="0" presId="urn:microsoft.com/office/officeart/2005/8/layout/radial5"/>
    <dgm:cxn modelId="{7724B111-2960-4FE6-B957-3305F8D841B2}" type="presParOf" srcId="{013796E3-183A-4AE0-984D-F34D0C4756DF}" destId="{AE6D5ECB-F2FD-4955-B80F-B39709718804}" srcOrd="1" destOrd="0" presId="urn:microsoft.com/office/officeart/2005/8/layout/radial5"/>
    <dgm:cxn modelId="{4511F31C-71A9-480F-9A9F-2C1225663554}" type="presParOf" srcId="{AE6D5ECB-F2FD-4955-B80F-B39709718804}" destId="{C3375E11-7AFE-48A6-8406-DA2BE27F9986}" srcOrd="0" destOrd="0" presId="urn:microsoft.com/office/officeart/2005/8/layout/radial5"/>
    <dgm:cxn modelId="{79EE1C52-B965-4FC7-8909-A5E0F9BF6221}" type="presParOf" srcId="{013796E3-183A-4AE0-984D-F34D0C4756DF}" destId="{C791BC57-D491-4CEC-B924-5DA3B4BCAE26}" srcOrd="2" destOrd="0" presId="urn:microsoft.com/office/officeart/2005/8/layout/radial5"/>
    <dgm:cxn modelId="{10A5F468-6506-4B90-B6A7-CA8CA4123CEF}" type="presParOf" srcId="{013796E3-183A-4AE0-984D-F34D0C4756DF}" destId="{A5C5E8E8-EF6C-4A27-B1BF-B24434858761}" srcOrd="3" destOrd="0" presId="urn:microsoft.com/office/officeart/2005/8/layout/radial5"/>
    <dgm:cxn modelId="{D5DB1860-3D7B-4FA5-B5F0-723BE35C44EC}" type="presParOf" srcId="{A5C5E8E8-EF6C-4A27-B1BF-B24434858761}" destId="{8A43C1B8-2891-4E80-95FF-9350414810B1}" srcOrd="0" destOrd="0" presId="urn:microsoft.com/office/officeart/2005/8/layout/radial5"/>
    <dgm:cxn modelId="{D7FC098C-F69E-4F38-A49B-5505CFA7DD48}" type="presParOf" srcId="{013796E3-183A-4AE0-984D-F34D0C4756DF}" destId="{24E59EFD-7C5A-4DE2-873D-D2CF9BC8537F}" srcOrd="4" destOrd="0" presId="urn:microsoft.com/office/officeart/2005/8/layout/radial5"/>
    <dgm:cxn modelId="{73ACA8CC-E586-4937-8696-64A491AD3E16}" type="presParOf" srcId="{013796E3-183A-4AE0-984D-F34D0C4756DF}" destId="{0CC00A9B-768D-416A-9208-DEEBEA652335}" srcOrd="5" destOrd="0" presId="urn:microsoft.com/office/officeart/2005/8/layout/radial5"/>
    <dgm:cxn modelId="{013B2D8C-D50E-4BAC-9824-30EAFCA63476}" type="presParOf" srcId="{0CC00A9B-768D-416A-9208-DEEBEA652335}" destId="{449587DA-E348-4276-A100-C8051C7DD6D2}" srcOrd="0" destOrd="0" presId="urn:microsoft.com/office/officeart/2005/8/layout/radial5"/>
    <dgm:cxn modelId="{2176ECBA-E3E7-459D-B77A-3924C8326E11}" type="presParOf" srcId="{013796E3-183A-4AE0-984D-F34D0C4756DF}" destId="{570D2E42-6280-4A78-9114-D9EB9A9B4C48}" srcOrd="6" destOrd="0" presId="urn:microsoft.com/office/officeart/2005/8/layout/radial5"/>
    <dgm:cxn modelId="{FD2BD062-8E6A-4A75-8D0E-8E04B009E2C1}" type="presParOf" srcId="{013796E3-183A-4AE0-984D-F34D0C4756DF}" destId="{4C7C2DAB-A430-4745-A93E-A0D263A8EEC8}" srcOrd="7" destOrd="0" presId="urn:microsoft.com/office/officeart/2005/8/layout/radial5"/>
    <dgm:cxn modelId="{9F1FD8DE-6939-484A-AE06-CD24FB016F6D}" type="presParOf" srcId="{4C7C2DAB-A430-4745-A93E-A0D263A8EEC8}" destId="{F5BAF3DD-D041-470F-9784-3524B88242A4}" srcOrd="0" destOrd="0" presId="urn:microsoft.com/office/officeart/2005/8/layout/radial5"/>
    <dgm:cxn modelId="{0C13AD80-BD2F-4299-8B5C-C2E053FD3A6B}" type="presParOf" srcId="{013796E3-183A-4AE0-984D-F34D0C4756DF}" destId="{39F69AA3-80F5-4715-9F04-03D4875C4D93}" srcOrd="8" destOrd="0" presId="urn:microsoft.com/office/officeart/2005/8/layout/radial5"/>
    <dgm:cxn modelId="{44038924-5EA0-45B4-9C44-977B516FC54B}" type="presParOf" srcId="{013796E3-183A-4AE0-984D-F34D0C4756DF}" destId="{53346EA7-178D-458F-9390-1A09579C24D8}" srcOrd="9" destOrd="0" presId="urn:microsoft.com/office/officeart/2005/8/layout/radial5"/>
    <dgm:cxn modelId="{9FB6192C-0A30-49D6-BB9A-382C64336EB8}" type="presParOf" srcId="{53346EA7-178D-458F-9390-1A09579C24D8}" destId="{33A89521-BB71-4965-B30C-B46A4554556C}" srcOrd="0" destOrd="0" presId="urn:microsoft.com/office/officeart/2005/8/layout/radial5"/>
    <dgm:cxn modelId="{834A4FF6-8ED7-4899-B106-06E2C3BD10B1}" type="presParOf" srcId="{013796E3-183A-4AE0-984D-F34D0C4756DF}" destId="{2BB9A98E-F3A6-4484-90D6-8B6198923F7F}" srcOrd="10" destOrd="0" presId="urn:microsoft.com/office/officeart/2005/8/layout/radial5"/>
    <dgm:cxn modelId="{75E2CA43-6057-429C-A0F6-2E01703FE4CC}" type="presParOf" srcId="{013796E3-183A-4AE0-984D-F34D0C4756DF}" destId="{DAB9D54F-45CE-4BEB-9467-516EBDF6F13B}" srcOrd="11" destOrd="0" presId="urn:microsoft.com/office/officeart/2005/8/layout/radial5"/>
    <dgm:cxn modelId="{7756F460-A109-48F5-BB44-07DC3ABB96B5}" type="presParOf" srcId="{DAB9D54F-45CE-4BEB-9467-516EBDF6F13B}" destId="{C7F2199E-FF9A-49DC-B371-7EC55E292267}" srcOrd="0" destOrd="0" presId="urn:microsoft.com/office/officeart/2005/8/layout/radial5"/>
    <dgm:cxn modelId="{FC8C1568-554E-407B-8666-5525F7A5CF75}" type="presParOf" srcId="{013796E3-183A-4AE0-984D-F34D0C4756DF}" destId="{15DEFA3A-D0A1-4543-9EDD-8710473A846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11B9E-DFD3-465D-A226-C9D11D9C90E3}">
      <dsp:nvSpPr>
        <dsp:cNvPr id="0" name=""/>
        <dsp:cNvSpPr/>
      </dsp:nvSpPr>
      <dsp:spPr>
        <a:xfrm>
          <a:off x="4564633" y="1944938"/>
          <a:ext cx="1386333" cy="138633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7657" y="2147962"/>
        <a:ext cx="980285" cy="980285"/>
      </dsp:txXfrm>
    </dsp:sp>
    <dsp:sp modelId="{AE6D5ECB-F2FD-4955-B80F-B39709718804}">
      <dsp:nvSpPr>
        <dsp:cNvPr id="0" name=""/>
        <dsp:cNvSpPr/>
      </dsp:nvSpPr>
      <dsp:spPr>
        <a:xfrm rot="16200000">
          <a:off x="5110527" y="1439724"/>
          <a:ext cx="294545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154709" y="1578177"/>
        <a:ext cx="206182" cy="282811"/>
      </dsp:txXfrm>
    </dsp:sp>
    <dsp:sp modelId="{C791BC57-D491-4CEC-B924-5DA3B4BCAE26}">
      <dsp:nvSpPr>
        <dsp:cNvPr id="0" name=""/>
        <dsp:cNvSpPr/>
      </dsp:nvSpPr>
      <dsp:spPr>
        <a:xfrm>
          <a:off x="4564633" y="2858"/>
          <a:ext cx="1386333" cy="138633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7657" y="205882"/>
        <a:ext cx="980285" cy="980285"/>
      </dsp:txXfrm>
    </dsp:sp>
    <dsp:sp modelId="{A5C5E8E8-EF6C-4A27-B1BF-B24434858761}">
      <dsp:nvSpPr>
        <dsp:cNvPr id="0" name=""/>
        <dsp:cNvSpPr/>
      </dsp:nvSpPr>
      <dsp:spPr>
        <a:xfrm rot="19800000">
          <a:off x="5944253" y="1921076"/>
          <a:ext cx="294545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950172" y="2037438"/>
        <a:ext cx="206182" cy="282811"/>
      </dsp:txXfrm>
    </dsp:sp>
    <dsp:sp modelId="{24E59EFD-7C5A-4DE2-873D-D2CF9BC8537F}">
      <dsp:nvSpPr>
        <dsp:cNvPr id="0" name=""/>
        <dsp:cNvSpPr/>
      </dsp:nvSpPr>
      <dsp:spPr>
        <a:xfrm>
          <a:off x="6246523" y="973898"/>
          <a:ext cx="1386333" cy="138633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9547" y="1176922"/>
        <a:ext cx="980285" cy="980285"/>
      </dsp:txXfrm>
    </dsp:sp>
    <dsp:sp modelId="{0CC00A9B-768D-416A-9208-DEEBEA652335}">
      <dsp:nvSpPr>
        <dsp:cNvPr id="0" name=""/>
        <dsp:cNvSpPr/>
      </dsp:nvSpPr>
      <dsp:spPr>
        <a:xfrm rot="1800000">
          <a:off x="5944253" y="2883780"/>
          <a:ext cx="294545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950172" y="2955960"/>
        <a:ext cx="206182" cy="282811"/>
      </dsp:txXfrm>
    </dsp:sp>
    <dsp:sp modelId="{570D2E42-6280-4A78-9114-D9EB9A9B4C48}">
      <dsp:nvSpPr>
        <dsp:cNvPr id="0" name=""/>
        <dsp:cNvSpPr/>
      </dsp:nvSpPr>
      <dsp:spPr>
        <a:xfrm>
          <a:off x="6246523" y="2915978"/>
          <a:ext cx="1386333" cy="138633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/>
            <a:t>স্নেহ</a:t>
          </a:r>
          <a:endParaRPr lang="en-US" sz="2000" kern="1200" dirty="0"/>
        </a:p>
      </dsp:txBody>
      <dsp:txXfrm>
        <a:off x="6449547" y="3119002"/>
        <a:ext cx="980285" cy="980285"/>
      </dsp:txXfrm>
    </dsp:sp>
    <dsp:sp modelId="{4C7C2DAB-A430-4745-A93E-A0D263A8EEC8}">
      <dsp:nvSpPr>
        <dsp:cNvPr id="0" name=""/>
        <dsp:cNvSpPr/>
      </dsp:nvSpPr>
      <dsp:spPr>
        <a:xfrm rot="5400000">
          <a:off x="5110527" y="3365132"/>
          <a:ext cx="294545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154709" y="3415222"/>
        <a:ext cx="206182" cy="282811"/>
      </dsp:txXfrm>
    </dsp:sp>
    <dsp:sp modelId="{39F69AA3-80F5-4715-9F04-03D4875C4D93}">
      <dsp:nvSpPr>
        <dsp:cNvPr id="0" name=""/>
        <dsp:cNvSpPr/>
      </dsp:nvSpPr>
      <dsp:spPr>
        <a:xfrm>
          <a:off x="4564633" y="3887018"/>
          <a:ext cx="1386333" cy="1386333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/>
            <a:t>ভিটামিন</a:t>
          </a:r>
          <a:endParaRPr lang="en-US" sz="2000" kern="1200" dirty="0"/>
        </a:p>
      </dsp:txBody>
      <dsp:txXfrm>
        <a:off x="4767657" y="4090042"/>
        <a:ext cx="980285" cy="980285"/>
      </dsp:txXfrm>
    </dsp:sp>
    <dsp:sp modelId="{53346EA7-178D-458F-9390-1A09579C24D8}">
      <dsp:nvSpPr>
        <dsp:cNvPr id="0" name=""/>
        <dsp:cNvSpPr/>
      </dsp:nvSpPr>
      <dsp:spPr>
        <a:xfrm rot="9000000">
          <a:off x="4276801" y="2883780"/>
          <a:ext cx="294545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359245" y="2955960"/>
        <a:ext cx="206182" cy="282811"/>
      </dsp:txXfrm>
    </dsp:sp>
    <dsp:sp modelId="{2BB9A98E-F3A6-4484-90D6-8B6198923F7F}">
      <dsp:nvSpPr>
        <dsp:cNvPr id="0" name=""/>
        <dsp:cNvSpPr/>
      </dsp:nvSpPr>
      <dsp:spPr>
        <a:xfrm>
          <a:off x="2882742" y="2915978"/>
          <a:ext cx="1386333" cy="138633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খনিজ লবণ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5766" y="3119002"/>
        <a:ext cx="980285" cy="980285"/>
      </dsp:txXfrm>
    </dsp:sp>
    <dsp:sp modelId="{DAB9D54F-45CE-4BEB-9467-516EBDF6F13B}">
      <dsp:nvSpPr>
        <dsp:cNvPr id="0" name=""/>
        <dsp:cNvSpPr/>
      </dsp:nvSpPr>
      <dsp:spPr>
        <a:xfrm rot="12600000">
          <a:off x="4276801" y="1921076"/>
          <a:ext cx="294545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359245" y="2037438"/>
        <a:ext cx="206182" cy="282811"/>
      </dsp:txXfrm>
    </dsp:sp>
    <dsp:sp modelId="{15DEFA3A-D0A1-4543-9EDD-8710473A846E}">
      <dsp:nvSpPr>
        <dsp:cNvPr id="0" name=""/>
        <dsp:cNvSpPr/>
      </dsp:nvSpPr>
      <dsp:spPr>
        <a:xfrm>
          <a:off x="2882742" y="973898"/>
          <a:ext cx="1386333" cy="1386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5766" y="1176922"/>
        <a:ext cx="980285" cy="98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1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5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4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1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8234-9098-4193-82C0-D6123E21B458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CB696-5CA1-4701-ADA2-3C05B667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7.jpg"/><Relationship Id="rId7" Type="http://schemas.openxmlformats.org/officeDocument/2006/relationships/image" Target="../media/image50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ijaneid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2EB32C-5236-4EF5-812B-DD9AA4424B1E}"/>
              </a:ext>
            </a:extLst>
          </p:cNvPr>
          <p:cNvGrpSpPr/>
          <p:nvPr/>
        </p:nvGrpSpPr>
        <p:grpSpPr>
          <a:xfrm>
            <a:off x="1883514" y="609600"/>
            <a:ext cx="9540894" cy="5401479"/>
            <a:chOff x="1883514" y="609600"/>
            <a:chExt cx="9540894" cy="5401479"/>
          </a:xfrm>
        </p:grpSpPr>
        <p:sp>
          <p:nvSpPr>
            <p:cNvPr id="11" name="TextBox 10"/>
            <p:cNvSpPr txBox="1"/>
            <p:nvPr/>
          </p:nvSpPr>
          <p:spPr>
            <a:xfrm>
              <a:off x="1883514" y="609600"/>
              <a:ext cx="1447800" cy="540147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</a:t>
              </a:r>
            </a:p>
            <a:p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EB7FD4-F0DE-4A4C-99E8-E98FF9F54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156" y="609601"/>
              <a:ext cx="7211252" cy="54014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Right 14">
            <a:extLst>
              <a:ext uri="{FF2B5EF4-FFF2-40B4-BE49-F238E27FC236}">
                <a16:creationId xmlns:a16="http://schemas.microsoft.com/office/drawing/2014/main" id="{BD0502DB-5E86-4CB5-9435-C56AD7B249A8}"/>
              </a:ext>
            </a:extLst>
          </p:cNvPr>
          <p:cNvSpPr/>
          <p:nvPr/>
        </p:nvSpPr>
        <p:spPr>
          <a:xfrm>
            <a:off x="397565" y="2204012"/>
            <a:ext cx="2756452" cy="112228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6C09C0-65AB-47B1-9CBE-753149D1E033}"/>
              </a:ext>
            </a:extLst>
          </p:cNvPr>
          <p:cNvGrpSpPr/>
          <p:nvPr/>
        </p:nvGrpSpPr>
        <p:grpSpPr>
          <a:xfrm>
            <a:off x="3596614" y="364976"/>
            <a:ext cx="8197821" cy="6128048"/>
            <a:chOff x="3596614" y="364976"/>
            <a:chExt cx="8197821" cy="6128048"/>
          </a:xfrm>
        </p:grpSpPr>
        <p:grpSp>
          <p:nvGrpSpPr>
            <p:cNvPr id="8" name="Group 7"/>
            <p:cNvGrpSpPr/>
            <p:nvPr/>
          </p:nvGrpSpPr>
          <p:grpSpPr>
            <a:xfrm>
              <a:off x="6164035" y="467782"/>
              <a:ext cx="5630400" cy="6025242"/>
              <a:chOff x="4735773" y="438659"/>
              <a:chExt cx="7395702" cy="593484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735773" y="438659"/>
                <a:ext cx="7395702" cy="3194533"/>
                <a:chOff x="4446270" y="793501"/>
                <a:chExt cx="6022189" cy="3819467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9994" y="880189"/>
                  <a:ext cx="5818465" cy="373277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6270" y="793501"/>
                  <a:ext cx="2330871" cy="155391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3270" y="3633192"/>
                <a:ext cx="4178205" cy="27403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6695" y="3560688"/>
                <a:ext cx="3439236" cy="28128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FA68F3-DC73-494E-B202-5EC6C8C3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614" y="4271272"/>
              <a:ext cx="2618315" cy="2176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FD158E-470B-480A-9B0B-F2B2A7E42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715" y="364976"/>
              <a:ext cx="2451608" cy="1701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5A9DE5-40D0-4529-BD5B-0D704371F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715" y="2274063"/>
              <a:ext cx="2690409" cy="2069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076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E8D6910D-88E4-4EDC-8E11-AF783E69AB4B}"/>
              </a:ext>
            </a:extLst>
          </p:cNvPr>
          <p:cNvSpPr/>
          <p:nvPr/>
        </p:nvSpPr>
        <p:spPr>
          <a:xfrm>
            <a:off x="424070" y="1616765"/>
            <a:ext cx="3147799" cy="181223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ECF983-F2BD-4C1F-84D5-3CFCE86ACB9A}"/>
              </a:ext>
            </a:extLst>
          </p:cNvPr>
          <p:cNvGrpSpPr/>
          <p:nvPr/>
        </p:nvGrpSpPr>
        <p:grpSpPr>
          <a:xfrm>
            <a:off x="3684104" y="863718"/>
            <a:ext cx="8388626" cy="5130564"/>
            <a:chOff x="3684104" y="863718"/>
            <a:chExt cx="8388626" cy="51305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863718"/>
              <a:ext cx="5976730" cy="51305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EDA8EF-07A7-4FF0-AE31-06B056352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104" y="863718"/>
              <a:ext cx="2411896" cy="2447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60375A-9869-4D50-B7A8-E6B41C8F1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105" y="3311643"/>
              <a:ext cx="2411896" cy="25590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853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F466C0CF-62D2-46EE-9860-6AE9C360A549}"/>
              </a:ext>
            </a:extLst>
          </p:cNvPr>
          <p:cNvSpPr/>
          <p:nvPr/>
        </p:nvSpPr>
        <p:spPr>
          <a:xfrm>
            <a:off x="371612" y="2114594"/>
            <a:ext cx="3364321" cy="181223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স্নেহ বা চর্বি জাতীয় 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6FF91C-7724-4033-95F6-86D0940813F4}"/>
              </a:ext>
            </a:extLst>
          </p:cNvPr>
          <p:cNvGrpSpPr/>
          <p:nvPr/>
        </p:nvGrpSpPr>
        <p:grpSpPr>
          <a:xfrm>
            <a:off x="4630456" y="1000397"/>
            <a:ext cx="7323006" cy="5069557"/>
            <a:chOff x="4630456" y="1000397"/>
            <a:chExt cx="7323006" cy="50695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443" y="1000397"/>
              <a:ext cx="4678018" cy="29264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BE96D4-250A-4420-8FE0-5B05FF152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456" y="4377116"/>
              <a:ext cx="4066583" cy="1576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E311DA-9173-4D8F-AF46-F5D88C782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488" y="3926829"/>
              <a:ext cx="2888974" cy="2143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EA0D2C-DF02-4E7C-A490-889D1BEC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456" y="1179443"/>
              <a:ext cx="2644987" cy="2676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622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Right 27">
            <a:extLst>
              <a:ext uri="{FF2B5EF4-FFF2-40B4-BE49-F238E27FC236}">
                <a16:creationId xmlns:a16="http://schemas.microsoft.com/office/drawing/2014/main" id="{5AA8FA0C-FC14-4129-8309-E4BBB77FBBF4}"/>
              </a:ext>
            </a:extLst>
          </p:cNvPr>
          <p:cNvSpPr/>
          <p:nvPr/>
        </p:nvSpPr>
        <p:spPr>
          <a:xfrm>
            <a:off x="155792" y="2400680"/>
            <a:ext cx="2963476" cy="14376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6F1E82-B15B-4A09-870E-1800066FA069}"/>
              </a:ext>
            </a:extLst>
          </p:cNvPr>
          <p:cNvGrpSpPr/>
          <p:nvPr/>
        </p:nvGrpSpPr>
        <p:grpSpPr>
          <a:xfrm>
            <a:off x="3291546" y="258634"/>
            <a:ext cx="8249121" cy="6340731"/>
            <a:chOff x="3757075" y="176799"/>
            <a:chExt cx="8249121" cy="63407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AA1FA81-C8AF-45C1-B6D9-5D1E04FC6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2516049"/>
              <a:ext cx="2752725" cy="166687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911E06E-2611-4C26-A78D-99DBC07C7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7" r="4667"/>
            <a:stretch/>
          </p:blipFill>
          <p:spPr>
            <a:xfrm>
              <a:off x="3757075" y="366640"/>
              <a:ext cx="2590800" cy="16002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300965-D12C-46FC-9A54-E6A33FE56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539" y="1582786"/>
              <a:ext cx="1878128" cy="140678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EF53142-C344-4101-97E7-94E6456DF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825" y="4831605"/>
              <a:ext cx="2705100" cy="16859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9ADA19A-BE32-444D-8EA9-722FEB0E7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5638" y="176799"/>
              <a:ext cx="2360954" cy="132655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DA73F74-342A-4262-BE2F-4B964D0EB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17" y="4981680"/>
              <a:ext cx="2358930" cy="153585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8962B4-807D-4DBE-80E7-D008A8ADA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1494" y="465655"/>
              <a:ext cx="1562006" cy="175357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5FD6BB0-3D3E-4E7D-BA76-73CD4EC16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7"/>
            <a:stretch/>
          </p:blipFill>
          <p:spPr>
            <a:xfrm>
              <a:off x="7871790" y="3069000"/>
              <a:ext cx="1484245" cy="137958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507F06F-DD46-4765-8F4C-AF0ED6386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693" y="2910661"/>
              <a:ext cx="2293503" cy="1753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37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74" y="165064"/>
            <a:ext cx="8150343" cy="632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D24D298-469D-4FAD-BDC3-4F17E1BFDEA3}"/>
              </a:ext>
            </a:extLst>
          </p:cNvPr>
          <p:cNvSpPr/>
          <p:nvPr/>
        </p:nvSpPr>
        <p:spPr>
          <a:xfrm>
            <a:off x="848140" y="2086094"/>
            <a:ext cx="2716696" cy="181223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খনিজ লবণ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3FC78AD0-CFB4-4BED-807F-4644F4E4015A}"/>
              </a:ext>
            </a:extLst>
          </p:cNvPr>
          <p:cNvSpPr/>
          <p:nvPr/>
        </p:nvSpPr>
        <p:spPr>
          <a:xfrm>
            <a:off x="357808" y="2057007"/>
            <a:ext cx="2531165" cy="11500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E20C5F-9819-45AC-BFE7-18CA7EF4AE1E}"/>
              </a:ext>
            </a:extLst>
          </p:cNvPr>
          <p:cNvGrpSpPr/>
          <p:nvPr/>
        </p:nvGrpSpPr>
        <p:grpSpPr>
          <a:xfrm>
            <a:off x="3049262" y="403793"/>
            <a:ext cx="8902719" cy="4456446"/>
            <a:chOff x="3062514" y="231668"/>
            <a:chExt cx="8902719" cy="38556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11"/>
            <a:stretch/>
          </p:blipFill>
          <p:spPr>
            <a:xfrm>
              <a:off x="7184571" y="231668"/>
              <a:ext cx="4780662" cy="3855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951243-C2B2-411D-8400-C436715C8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514" y="231668"/>
              <a:ext cx="4281715" cy="3855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364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1110" y="5651156"/>
            <a:ext cx="40907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সবজি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C8248-15C1-42D1-AF52-CF3C0F777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5" y="375847"/>
            <a:ext cx="5802176" cy="451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609DA9-F414-41C3-9301-559E21384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375847"/>
            <a:ext cx="5668431" cy="43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16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26" y="435304"/>
            <a:ext cx="3077887" cy="229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823100" y="5753142"/>
            <a:ext cx="344714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মাছ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6AAB4-C2B1-40C0-95BE-02287C95B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6"/>
          <a:stretch/>
        </p:blipFill>
        <p:spPr>
          <a:xfrm>
            <a:off x="8221765" y="3213067"/>
            <a:ext cx="3077887" cy="1822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D0DCED-93B5-4B48-8ED9-1A3AD6223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75" y="639987"/>
            <a:ext cx="2971800" cy="2109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67293-28F8-461E-9285-86C0D8DE6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5" y="936804"/>
            <a:ext cx="3166275" cy="12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1904" y="5638274"/>
            <a:ext cx="33982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DB1C9-D085-45EA-B879-28E06279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0" y="252825"/>
            <a:ext cx="2609849" cy="2174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A3E6A-ED82-4A43-8097-8EA49898A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52825"/>
            <a:ext cx="2609850" cy="2174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D0DCE6-4144-47A5-9325-7763A1E18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41" y="252826"/>
            <a:ext cx="2838450" cy="2174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B03A11-79BC-40AD-B9B7-73183CFD43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 b="9760"/>
          <a:stretch/>
        </p:blipFill>
        <p:spPr>
          <a:xfrm>
            <a:off x="9512164" y="163497"/>
            <a:ext cx="2466975" cy="2264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AAE95D-F527-4872-B815-5A0AC7A15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9" y="2826089"/>
            <a:ext cx="2722079" cy="1772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C041F6-823F-435B-9076-E2DA7DB048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658013"/>
            <a:ext cx="3166441" cy="1940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05138E-1AD9-4BA2-8C8C-E7B421D432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33" y="2896776"/>
            <a:ext cx="2676839" cy="1533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4574E-1E2F-4367-B229-E61B1DC3BB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9"/>
          <a:stretch/>
        </p:blipFill>
        <p:spPr>
          <a:xfrm>
            <a:off x="9921739" y="2774174"/>
            <a:ext cx="2057400" cy="20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430" y="530942"/>
            <a:ext cx="7905137" cy="1902542"/>
          </a:xfrm>
        </p:spPr>
        <p:txBody>
          <a:bodyPr>
            <a:norm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2168" y="1268361"/>
            <a:ext cx="9517623" cy="3156153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D651C-0DCD-453C-AC8B-3F117B95E616}"/>
              </a:ext>
            </a:extLst>
          </p:cNvPr>
          <p:cNvSpPr txBox="1"/>
          <p:nvPr/>
        </p:nvSpPr>
        <p:spPr>
          <a:xfrm>
            <a:off x="4002947" y="5973115"/>
            <a:ext cx="33982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F9614-DAFE-42CA-A85D-577B72D2A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" y="305630"/>
            <a:ext cx="11188041" cy="54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EE2708-BA0B-4040-810D-5EFF8255F597}"/>
              </a:ext>
            </a:extLst>
          </p:cNvPr>
          <p:cNvGrpSpPr/>
          <p:nvPr/>
        </p:nvGrpSpPr>
        <p:grpSpPr>
          <a:xfrm>
            <a:off x="604792" y="106680"/>
            <a:ext cx="10428379" cy="5964724"/>
            <a:chOff x="604792" y="106680"/>
            <a:chExt cx="10714983" cy="62780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869" y="604389"/>
              <a:ext cx="2110911" cy="2537478"/>
            </a:xfrm>
            <a:prstGeom prst="rect">
              <a:avLst/>
            </a:prstGeom>
            <a:ln w="88900" cap="sq" cmpd="thickThin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F67CE25-2684-4FEB-8D9F-29FBA6261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33" y="106680"/>
              <a:ext cx="3322320" cy="332232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6862F9-4DBE-441F-B08D-BE4CCDCC8DC7}"/>
                </a:ext>
              </a:extLst>
            </p:cNvPr>
            <p:cNvSpPr/>
            <p:nvPr/>
          </p:nvSpPr>
          <p:spPr>
            <a:xfrm>
              <a:off x="604792" y="3729423"/>
              <a:ext cx="4994149" cy="2554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</a:t>
              </a:r>
              <a:r>
                <a:rPr lang="en-US" sz="28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গার্ল</a:t>
              </a: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 </a:t>
              </a: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লেজ</a:t>
              </a:r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4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4"/>
                </a:rPr>
                <a:t>mijan</a:t>
              </a: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4"/>
                </a:rPr>
                <a:t>eid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4"/>
                </a:rPr>
                <a:t>@gmail.com</a:t>
              </a:r>
              <a:endPara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: </a:t>
              </a: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01715572082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E3E839-B463-44D8-9566-3110A7F4C83A}"/>
                </a:ext>
              </a:extLst>
            </p:cNvPr>
            <p:cNvSpPr/>
            <p:nvPr/>
          </p:nvSpPr>
          <p:spPr>
            <a:xfrm>
              <a:off x="6808718" y="3631201"/>
              <a:ext cx="4511057" cy="2753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28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ষষ্ঠ </a:t>
              </a:r>
              <a:endParaRPr lang="bn-BD" sz="2800" dirty="0">
                <a:solidFill>
                  <a:srgbClr val="DAEDEF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28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বিষয় : বিজ্ঞান </a:t>
              </a:r>
              <a:endPara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ত্রয়োদশ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পু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ষ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ি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pPr lvl="0">
                <a:defRPr/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সময় : 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০ মিনিট </a:t>
              </a:r>
            </a:p>
            <a:p>
              <a:pPr lvl="0">
                <a:defRPr/>
              </a:pP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তারিখ : 03/১2/২০20 খ্রিঃ  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AADB36-2470-4E36-95EF-F10B378C085E}"/>
                </a:ext>
              </a:extLst>
            </p:cNvPr>
            <p:cNvSpPr/>
            <p:nvPr/>
          </p:nvSpPr>
          <p:spPr>
            <a:xfrm>
              <a:off x="5118397" y="486166"/>
              <a:ext cx="242245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14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5237" y="534561"/>
            <a:ext cx="283873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2584" y="5170714"/>
            <a:ext cx="921867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খাদ্যের একটি তালিকা তৈরি কর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FEFF843-F930-4BFA-97AE-79C403678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437924"/>
            <a:ext cx="5642533" cy="353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3529" y="607180"/>
            <a:ext cx="214269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856" y="4296438"/>
            <a:ext cx="1045028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আমিষের উপাদান আছে এ রকম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৩টি খাদ্যের নাম বল 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জাতিয় ৫টি খাদ্যের নাম বল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E5AE9-8793-439E-8A64-CA9DB4E9F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78" y="507446"/>
            <a:ext cx="2420279" cy="24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7014" y="369128"/>
            <a:ext cx="256577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8" y="4862719"/>
            <a:ext cx="11930743" cy="120032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আশে পাশে যে সকল ফলমূল ও শাকসবজি আছে সেগুলোতে কোন ধরণের ভিটামিন পাওয়া যায় , তার  একটি প্রতিবেদন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E6986-AC82-40C8-8346-F68B7AEFF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9657"/>
            <a:ext cx="6849468" cy="426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8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BB40F-F642-4C97-9B85-2181496E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A7915-FA5E-44DA-9337-C8E21DA951F1}"/>
              </a:ext>
            </a:extLst>
          </p:cNvPr>
          <p:cNvSpPr txBox="1"/>
          <p:nvPr/>
        </p:nvSpPr>
        <p:spPr>
          <a:xfrm>
            <a:off x="506821" y="124246"/>
            <a:ext cx="2975212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0BB1A-4126-4B25-BF38-6A07D6A47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t="-60"/>
          <a:stretch/>
        </p:blipFill>
        <p:spPr>
          <a:xfrm>
            <a:off x="304800" y="1789043"/>
            <a:ext cx="4104936" cy="327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1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FE503-77AB-415A-B567-8A857384B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317994"/>
            <a:ext cx="3339548" cy="205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6E08A-D658-459A-A05A-3947D7D1B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11" y="317993"/>
            <a:ext cx="3031849" cy="205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F215F-F0EA-46BC-9AD4-EF679B4D4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36" y="415627"/>
            <a:ext cx="3130618" cy="205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BF0151-BDCE-4EE7-AA14-7012139A8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3" y="3259903"/>
            <a:ext cx="3523422" cy="217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E9A73-03F7-48AA-BD62-E6DFA59DC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28" y="3259837"/>
            <a:ext cx="2673213" cy="217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29997E-6CD6-49F1-8329-4F1F0DBD25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43" y="3127841"/>
            <a:ext cx="3759511" cy="230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7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9" y="490330"/>
            <a:ext cx="5629999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97" y="3803966"/>
            <a:ext cx="5759355" cy="10993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6639A-4E8C-46D5-BCEE-B8C88306E159}"/>
              </a:ext>
            </a:extLst>
          </p:cNvPr>
          <p:cNvSpPr txBox="1"/>
          <p:nvPr/>
        </p:nvSpPr>
        <p:spPr>
          <a:xfrm>
            <a:off x="569843" y="490330"/>
            <a:ext cx="4757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7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95" y="2996821"/>
            <a:ext cx="11025809" cy="3329262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খাদ্য 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খাদ্যের প্রকারভেদ বলতে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কোন খাদ্যে কী ধরনের  ভিটামিন আছে তা ব্যাখ্যা করতে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5482" y="331462"/>
            <a:ext cx="22810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4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655BD-E5EC-4E53-9199-A3FE6B8F8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7" y="314531"/>
            <a:ext cx="5692223" cy="445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487884-000D-4997-810D-B19B4FDB9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95" y="314532"/>
            <a:ext cx="5202928" cy="44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A0D7D-08C4-4D1E-93FC-91755EEF6673}"/>
              </a:ext>
            </a:extLst>
          </p:cNvPr>
          <p:cNvSpPr/>
          <p:nvPr/>
        </p:nvSpPr>
        <p:spPr>
          <a:xfrm>
            <a:off x="967407" y="4822640"/>
            <a:ext cx="10628243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আহার্য বস্তু জীবদেহের বৃদ্ধি, শক্তি উৎপাদন, রোগ প্রতিরোধ ও ক্ষয়পূরণ করে; এককথায় দেহের পুষ্টি সাধন করে তা-ই খাদ্য।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311581-CC6F-4578-8DFA-55D1F587AA21}"/>
              </a:ext>
            </a:extLst>
          </p:cNvPr>
          <p:cNvSpPr/>
          <p:nvPr/>
        </p:nvSpPr>
        <p:spPr>
          <a:xfrm>
            <a:off x="1894389" y="583240"/>
            <a:ext cx="29963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কী ?  </a:t>
            </a:r>
            <a:endParaRPr lang="en-US" sz="6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9051E-1211-40E5-8DAE-884E3322A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491554"/>
            <a:ext cx="4955605" cy="32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439443-1392-432D-8DE6-21BE457CFA80}"/>
              </a:ext>
            </a:extLst>
          </p:cNvPr>
          <p:cNvSpPr txBox="1"/>
          <p:nvPr/>
        </p:nvSpPr>
        <p:spPr>
          <a:xfrm>
            <a:off x="168965" y="3313044"/>
            <a:ext cx="11854070" cy="317009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স্বাদ ও গুণাগুণ বিচারে খাদ্যকে তিন ভাগে ভাগ ক্রা যায় । যেমনঃ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আমিষ বা প্রোটিন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 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 </a:t>
            </a:r>
            <a:r>
              <a:rPr lang="as-IN" sz="4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</a:t>
            </a:r>
            <a:r>
              <a:rPr lang="bn-BD" sz="4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 তিন প্রকার </a:t>
            </a:r>
            <a:r>
              <a:rPr lang="as-IN" sz="4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4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দেহগঠন, ক্ষ্যপূরণ , বৃদ্ধিসাধন ও শক্তি যোগায় । এছাড়া খনিজ লবণ , ভিটামিন ও পানি হলো  আরো তিন প্রকার খাদ্য উপাদান । এ উপাদানগুলো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দেহকে রোগমুক্ত ও সবল রাখার জন্য অত্যন্ত প্রয়োজন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92AAEE-FB3F-48B5-9A33-27D4329E7560}"/>
              </a:ext>
            </a:extLst>
          </p:cNvPr>
          <p:cNvSpPr/>
          <p:nvPr/>
        </p:nvSpPr>
        <p:spPr>
          <a:xfrm>
            <a:off x="3533293" y="374857"/>
            <a:ext cx="4549643" cy="101566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7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940328"/>
              </p:ext>
            </p:extLst>
          </p:nvPr>
        </p:nvGraphicFramePr>
        <p:xfrm>
          <a:off x="838200" y="900752"/>
          <a:ext cx="10515600" cy="527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0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711B9E-DFD3-465D-A226-C9D11D9C9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D5ECB-F2FD-4955-B80F-B3970971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1BC57-D491-4CEC-B924-5DA3B4BCA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5E8E8-EF6C-4A27-B1BF-B24434858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59EFD-7C5A-4DE2-873D-D2CF9BC85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C00A9B-768D-416A-9208-DEEBEA65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D2E42-6280-4A78-9114-D9EB9A9B4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C2DAB-A430-4745-A93E-A0D263A8E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69AA3-80F5-4715-9F04-03D4875C4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46EA7-178D-458F-9390-1A09579C2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9A98E-F3A6-4484-90D6-8B6198923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B9D54F-45CE-4BEB-9467-516EBDF6F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EFA3A-D0A1-4543-9EDD-8710473A8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254</Words>
  <Application>Microsoft Office PowerPoint</Application>
  <PresentationFormat>Widescreen</PresentationFormat>
  <Paragraphs>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খাদ্যের প্রকারভেদ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Mijan</cp:lastModifiedBy>
  <cp:revision>274</cp:revision>
  <dcterms:created xsi:type="dcterms:W3CDTF">2014-04-10T03:10:13Z</dcterms:created>
  <dcterms:modified xsi:type="dcterms:W3CDTF">2020-12-03T16:59:16Z</dcterms:modified>
</cp:coreProperties>
</file>