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96" r:id="rId3"/>
    <p:sldMasterId id="2147483684" r:id="rId4"/>
    <p:sldMasterId id="2147483672" r:id="rId5"/>
    <p:sldMasterId id="2147483660" r:id="rId6"/>
  </p:sldMasterIdLst>
  <p:notesMasterIdLst>
    <p:notesMasterId r:id="rId24"/>
  </p:notesMasterIdLst>
  <p:sldIdLst>
    <p:sldId id="259" r:id="rId7"/>
    <p:sldId id="275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65" r:id="rId20"/>
    <p:sldId id="273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9ED"/>
    <a:srgbClr val="44C6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1.png"/><Relationship Id="rId1" Type="http://schemas.openxmlformats.org/officeDocument/2006/relationships/image" Target="../media/image161.png"/><Relationship Id="rId4" Type="http://schemas.openxmlformats.org/officeDocument/2006/relationships/image" Target="../media/image18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BDFD6-BF8E-4150-BAF8-A65C1E644EF2}" type="doc">
      <dgm:prSet loTypeId="urn:microsoft.com/office/officeart/2005/8/layout/pyramid4" loCatId="pyramid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ECEE10-54BC-47F6-9230-4171D4D1DC7E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800" b="1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2800" b="1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F7013-53B3-4044-8335-AAC3566C31BF}" type="parTrans" cxnId="{32F5CE1C-B85C-486C-944F-D8C690148F51}">
      <dgm:prSet/>
      <dgm:spPr/>
      <dgm:t>
        <a:bodyPr/>
        <a:lstStyle/>
        <a:p>
          <a:endParaRPr lang="en-US"/>
        </a:p>
      </dgm:t>
    </dgm:pt>
    <dgm:pt modelId="{C86EC1FC-4635-4C48-9B57-E85B0396A3DA}" type="sibTrans" cxnId="{32F5CE1C-B85C-486C-944F-D8C690148F51}">
      <dgm:prSet/>
      <dgm:spPr/>
      <dgm:t>
        <a:bodyPr/>
        <a:lstStyle/>
        <a:p>
          <a:endParaRPr lang="en-US"/>
        </a:p>
      </dgm:t>
    </dgm:pt>
    <dgm:pt modelId="{B8088116-0708-4B73-8AC2-860F34B155BB}">
      <dgm:prSet phldrT="[Text]" custT="1"/>
      <dgm:spPr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২।সেটের সংযোগ ও ছেদ সেট ব্যখ্যা করতে পারবে।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E1D64A-5301-400D-9A50-1531E69A0F78}" type="parTrans" cxnId="{F1E02322-9E35-44BD-9472-670068F8DD8C}">
      <dgm:prSet/>
      <dgm:spPr/>
      <dgm:t>
        <a:bodyPr/>
        <a:lstStyle/>
        <a:p>
          <a:endParaRPr lang="en-US"/>
        </a:p>
      </dgm:t>
    </dgm:pt>
    <dgm:pt modelId="{9574EEAA-3B49-45E9-841A-239482AE293E}" type="sibTrans" cxnId="{F1E02322-9E35-44BD-9472-670068F8DD8C}">
      <dgm:prSet/>
      <dgm:spPr/>
      <dgm:t>
        <a:bodyPr/>
        <a:lstStyle/>
        <a:p>
          <a:endParaRPr lang="en-US"/>
        </a:p>
      </dgm:t>
    </dgm:pt>
    <dgm:pt modelId="{6BCB546F-C763-4590-8E5D-C844B6558A84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just"/>
          <a:r>
            <a:rPr lang="bn-IN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১।সেটের সংজ্ঞা দিতে পারবে।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5E4AF0-ECD6-456E-812F-A7386AB70C23}" type="parTrans" cxnId="{9A643D6F-36AD-4CD9-B811-31C7BA69416D}">
      <dgm:prSet/>
      <dgm:spPr/>
      <dgm:t>
        <a:bodyPr/>
        <a:lstStyle/>
        <a:p>
          <a:endParaRPr lang="en-US"/>
        </a:p>
      </dgm:t>
    </dgm:pt>
    <dgm:pt modelId="{F9A46C55-CC69-41CF-A57C-49EC6AE4C129}" type="sibTrans" cxnId="{9A643D6F-36AD-4CD9-B811-31C7BA69416D}">
      <dgm:prSet/>
      <dgm:spPr/>
      <dgm:t>
        <a:bodyPr/>
        <a:lstStyle/>
        <a:p>
          <a:endParaRPr lang="en-US"/>
        </a:p>
      </dgm:t>
    </dgm:pt>
    <dgm:pt modelId="{7FCD853A-CAF9-4B3E-AD39-A71032D14F79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২।সেট প্রকাশের পদ্ধতি বর্ননা করতে পারবে।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85A619-E662-4221-A65F-B0BF1A892755}" type="parTrans" cxnId="{1A2B316D-677C-4C47-81FD-06BEDC07E11A}">
      <dgm:prSet/>
      <dgm:spPr/>
      <dgm:t>
        <a:bodyPr/>
        <a:lstStyle/>
        <a:p>
          <a:endParaRPr lang="en-US"/>
        </a:p>
      </dgm:t>
    </dgm:pt>
    <dgm:pt modelId="{7F92017A-7F00-4982-886B-F518C76B33CB}" type="sibTrans" cxnId="{1A2B316D-677C-4C47-81FD-06BEDC07E11A}">
      <dgm:prSet/>
      <dgm:spPr/>
      <dgm:t>
        <a:bodyPr/>
        <a:lstStyle/>
        <a:p>
          <a:endParaRPr lang="en-US"/>
        </a:p>
      </dgm:t>
    </dgm:pt>
    <dgm:pt modelId="{C0556937-C571-497F-A00A-EE4AE8DE7105}" type="pres">
      <dgm:prSet presAssocID="{A92BDFD6-BF8E-4150-BAF8-A65C1E644EF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EFE52E-CA1D-4C44-AB6B-1B737ED06862}" type="pres">
      <dgm:prSet presAssocID="{A92BDFD6-BF8E-4150-BAF8-A65C1E644EF2}" presName="triangle1" presStyleLbl="node1" presStyleIdx="0" presStyleCnt="4" custScaleX="156028" custLinFactNeighborX="504" custLinFactNeighborY="-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4096B-6F73-4302-9843-434A65CEF483}" type="pres">
      <dgm:prSet presAssocID="{A92BDFD6-BF8E-4150-BAF8-A65C1E644EF2}" presName="triangle2" presStyleLbl="node1" presStyleIdx="1" presStyleCnt="4" custScaleX="159718" custLinFactNeighborX="-22863" custLinFactNeighborY="-4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6F793-D125-4C2B-9B66-20ECB62B9E17}" type="pres">
      <dgm:prSet presAssocID="{A92BDFD6-BF8E-4150-BAF8-A65C1E644EF2}" presName="triangle3" presStyleLbl="node1" presStyleIdx="2" presStyleCnt="4" custScaleX="136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C3503-FDE5-4D10-911B-C658D06E15F1}" type="pres">
      <dgm:prSet presAssocID="{A92BDFD6-BF8E-4150-BAF8-A65C1E644EF2}" presName="triangle4" presStyleLbl="node1" presStyleIdx="3" presStyleCnt="4" custScaleX="159667" custLinFactNeighborX="20698" custLinFactNeighborY="9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8BE91-A4EB-4223-BCF1-6B02BCCD9857}" type="presOf" srcId="{B8088116-0708-4B73-8AC2-860F34B155BB}" destId="{F964096B-6F73-4302-9843-434A65CEF483}" srcOrd="0" destOrd="0" presId="urn:microsoft.com/office/officeart/2005/8/layout/pyramid4"/>
    <dgm:cxn modelId="{1A2B316D-677C-4C47-81FD-06BEDC07E11A}" srcId="{A92BDFD6-BF8E-4150-BAF8-A65C1E644EF2}" destId="{7FCD853A-CAF9-4B3E-AD39-A71032D14F79}" srcOrd="3" destOrd="0" parTransId="{9885A619-E662-4221-A65F-B0BF1A892755}" sibTransId="{7F92017A-7F00-4982-886B-F518C76B33CB}"/>
    <dgm:cxn modelId="{F1E02322-9E35-44BD-9472-670068F8DD8C}" srcId="{A92BDFD6-BF8E-4150-BAF8-A65C1E644EF2}" destId="{B8088116-0708-4B73-8AC2-860F34B155BB}" srcOrd="1" destOrd="0" parTransId="{CCE1D64A-5301-400D-9A50-1531E69A0F78}" sibTransId="{9574EEAA-3B49-45E9-841A-239482AE293E}"/>
    <dgm:cxn modelId="{9EBBA3B2-4590-4DAB-BB91-60F6EF26F46F}" type="presOf" srcId="{7FCD853A-CAF9-4B3E-AD39-A71032D14F79}" destId="{464C3503-FDE5-4D10-911B-C658D06E15F1}" srcOrd="0" destOrd="0" presId="urn:microsoft.com/office/officeart/2005/8/layout/pyramid4"/>
    <dgm:cxn modelId="{32F5CE1C-B85C-486C-944F-D8C690148F51}" srcId="{A92BDFD6-BF8E-4150-BAF8-A65C1E644EF2}" destId="{82ECEE10-54BC-47F6-9230-4171D4D1DC7E}" srcOrd="0" destOrd="0" parTransId="{2BDF7013-53B3-4044-8335-AAC3566C31BF}" sibTransId="{C86EC1FC-4635-4C48-9B57-E85B0396A3DA}"/>
    <dgm:cxn modelId="{9A643D6F-36AD-4CD9-B811-31C7BA69416D}" srcId="{A92BDFD6-BF8E-4150-BAF8-A65C1E644EF2}" destId="{6BCB546F-C763-4590-8E5D-C844B6558A84}" srcOrd="2" destOrd="0" parTransId="{3B5E4AF0-ECD6-456E-812F-A7386AB70C23}" sibTransId="{F9A46C55-CC69-41CF-A57C-49EC6AE4C129}"/>
    <dgm:cxn modelId="{953B629F-E341-486C-951C-362FA429A006}" type="presOf" srcId="{A92BDFD6-BF8E-4150-BAF8-A65C1E644EF2}" destId="{C0556937-C571-497F-A00A-EE4AE8DE7105}" srcOrd="0" destOrd="0" presId="urn:microsoft.com/office/officeart/2005/8/layout/pyramid4"/>
    <dgm:cxn modelId="{0B35A4FA-970E-4155-871E-25C432498955}" type="presOf" srcId="{82ECEE10-54BC-47F6-9230-4171D4D1DC7E}" destId="{0FEFE52E-CA1D-4C44-AB6B-1B737ED06862}" srcOrd="0" destOrd="0" presId="urn:microsoft.com/office/officeart/2005/8/layout/pyramid4"/>
    <dgm:cxn modelId="{CE199782-8C88-4165-8B07-2EA680C93F63}" type="presOf" srcId="{6BCB546F-C763-4590-8E5D-C844B6558A84}" destId="{7E16F793-D125-4C2B-9B66-20ECB62B9E17}" srcOrd="0" destOrd="0" presId="urn:microsoft.com/office/officeart/2005/8/layout/pyramid4"/>
    <dgm:cxn modelId="{CA825124-39D9-4906-AF73-105EA3160D2D}" type="presParOf" srcId="{C0556937-C571-497F-A00A-EE4AE8DE7105}" destId="{0FEFE52E-CA1D-4C44-AB6B-1B737ED06862}" srcOrd="0" destOrd="0" presId="urn:microsoft.com/office/officeart/2005/8/layout/pyramid4"/>
    <dgm:cxn modelId="{E7D8BE4C-638B-4229-90EE-C6906B09C4B1}" type="presParOf" srcId="{C0556937-C571-497F-A00A-EE4AE8DE7105}" destId="{F964096B-6F73-4302-9843-434A65CEF483}" srcOrd="1" destOrd="0" presId="urn:microsoft.com/office/officeart/2005/8/layout/pyramid4"/>
    <dgm:cxn modelId="{E665D52E-1764-436B-8715-E9C9D7DB70A3}" type="presParOf" srcId="{C0556937-C571-497F-A00A-EE4AE8DE7105}" destId="{7E16F793-D125-4C2B-9B66-20ECB62B9E17}" srcOrd="2" destOrd="0" presId="urn:microsoft.com/office/officeart/2005/8/layout/pyramid4"/>
    <dgm:cxn modelId="{17D226D0-7331-4B7D-AAAF-23410E1E1B60}" type="presParOf" srcId="{C0556937-C571-497F-A00A-EE4AE8DE7105}" destId="{464C3503-FDE5-4D10-911B-C658D06E15F1}" srcOrd="3" destOrd="0" presId="urn:microsoft.com/office/officeart/2005/8/layout/pyramid4"/>
  </dgm:cxnLst>
  <dgm:bg>
    <a:blipFill dpi="0" rotWithShape="1">
      <a:blip xmlns:r="http://schemas.openxmlformats.org/officeDocument/2006/relationships" r:embed="rId5">
        <a:extLst>
          <a:ext uri="{28A0092B-C50C-407E-A947-70E740481C1C}">
            <a14:useLocalDpi xmlns:a14="http://schemas.microsoft.com/office/drawing/2010/main" xmlns="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9E722-CACE-4F97-A512-F46456B6A655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E03161-5E88-4606-AF55-3ADB6CB90F70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gm:spPr>
      <dgm:t>
        <a:bodyPr/>
        <a:lstStyle/>
        <a:p>
          <a:r>
            <a: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তালিকা পদ্ধতিঃ 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A=</a:t>
          </a:r>
          <a:r>
            <a: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{</a:t>
          </a:r>
          <a:r>
            <a:rPr lang="en-US" sz="4000" dirty="0" smtClean="0">
              <a:solidFill>
                <a:srgbClr val="002060"/>
              </a:solidFill>
              <a:latin typeface="+mn-lt"/>
              <a:cs typeface="NikoshBAN" panose="02000000000000000000" pitchFamily="2" charset="0"/>
            </a:rPr>
            <a:t>3,5,7,9}</a:t>
          </a:r>
        </a:p>
        <a:p>
          <a:r>
            <a:rPr lang="en-US" sz="4000" dirty="0" smtClean="0">
              <a:solidFill>
                <a:srgbClr val="002060"/>
              </a:solidFill>
              <a:latin typeface="+mn-lt"/>
              <a:cs typeface="NikoshBAN" panose="02000000000000000000" pitchFamily="2" charset="0"/>
            </a:rPr>
            <a:t>     B={7,14,21}</a:t>
          </a:r>
        </a:p>
      </dgm:t>
    </dgm:pt>
    <dgm:pt modelId="{C09E0A02-08B8-48C0-8289-61C221CF1316}" type="parTrans" cxnId="{86404A31-0A8B-45CB-A475-E3030E05AF96}">
      <dgm:prSet/>
      <dgm:spPr/>
      <dgm:t>
        <a:bodyPr/>
        <a:lstStyle/>
        <a:p>
          <a:endParaRPr lang="en-US"/>
        </a:p>
      </dgm:t>
    </dgm:pt>
    <dgm:pt modelId="{0C6CD48C-E7BF-45AA-B2A6-CBC8FA176F6F}" type="sibTrans" cxnId="{86404A31-0A8B-45CB-A475-E3030E05AF96}">
      <dgm:prSet/>
      <dgm:spPr/>
      <dgm:t>
        <a:bodyPr/>
        <a:lstStyle/>
        <a:p>
          <a:endParaRPr lang="en-US"/>
        </a:p>
      </dgm:t>
    </dgm:pt>
    <dgm:pt modelId="{10B9126A-9B4D-47A9-A88C-65520A1BCD9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4400">
              <a:noFill/>
            </a:rPr>
            <a:t> </a:t>
          </a:r>
        </a:p>
      </dgm:t>
    </dgm:pt>
    <dgm:pt modelId="{74847875-CDD0-4A73-A710-EA0C58168943}" type="parTrans" cxnId="{EA2B3F99-DED7-4680-A51D-18D30F89D7D9}">
      <dgm:prSet/>
      <dgm:spPr/>
      <dgm:t>
        <a:bodyPr/>
        <a:lstStyle/>
        <a:p>
          <a:endParaRPr lang="en-US"/>
        </a:p>
      </dgm:t>
    </dgm:pt>
    <dgm:pt modelId="{4E8E513B-E020-4D99-A9A2-A887A1A13968}" type="sibTrans" cxnId="{EA2B3F99-DED7-4680-A51D-18D30F89D7D9}">
      <dgm:prSet/>
      <dgm:spPr/>
      <dgm:t>
        <a:bodyPr/>
        <a:lstStyle/>
        <a:p>
          <a:endParaRPr lang="en-US"/>
        </a:p>
      </dgm:t>
    </dgm:pt>
    <dgm:pt modelId="{94621DEC-6C3E-4A3C-8A4A-07FCB90B8D5A}" type="pres">
      <dgm:prSet presAssocID="{EEC9E722-CACE-4F97-A512-F46456B6A65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6C2F3-7830-47C6-9DA8-C17C16306230}" type="pres">
      <dgm:prSet presAssocID="{EEC9E722-CACE-4F97-A512-F46456B6A655}" presName="arrow" presStyleLbl="bgShp" presStyleIdx="0" presStyleCnt="1" custLinFactNeighborX="-1998" custLinFactNeighborY="-315"/>
      <dgm:spPr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-300000" extrusionH="107950" prstMaterial="plastic">
          <a:bevelT w="82550" h="63500" prst="divot"/>
          <a:bevelB/>
        </a:sp3d>
      </dgm:spPr>
    </dgm:pt>
    <dgm:pt modelId="{7062D2F8-4014-40C7-8012-E270CACC299F}" type="pres">
      <dgm:prSet presAssocID="{EEC9E722-CACE-4F97-A512-F46456B6A655}" presName="linearProcess" presStyleCnt="0"/>
      <dgm:spPr/>
    </dgm:pt>
    <dgm:pt modelId="{43611F56-17AB-447B-9765-AD1D4C60C978}" type="pres">
      <dgm:prSet presAssocID="{F4E03161-5E88-4606-AF55-3ADB6CB90F70}" presName="textNode" presStyleLbl="node1" presStyleIdx="0" presStyleCnt="2" custScaleX="166932" custScaleY="135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D0CAE-3AFB-4E34-ABCE-AD0028DEE314}" type="pres">
      <dgm:prSet presAssocID="{0C6CD48C-E7BF-45AA-B2A6-CBC8FA176F6F}" presName="sibTrans" presStyleCnt="0"/>
      <dgm:spPr/>
    </dgm:pt>
    <dgm:pt modelId="{B15CE025-39CB-46A5-AC06-C39E785693CB}" type="pres">
      <dgm:prSet presAssocID="{10B9126A-9B4D-47A9-A88C-65520A1BCD90}" presName="textNode" presStyleLbl="node1" presStyleIdx="1" presStyleCnt="2" custScaleX="140756" custScaleY="136710" custLinFactNeighborX="167" custLinFactNeighborY="-2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404A31-0A8B-45CB-A475-E3030E05AF96}" srcId="{EEC9E722-CACE-4F97-A512-F46456B6A655}" destId="{F4E03161-5E88-4606-AF55-3ADB6CB90F70}" srcOrd="0" destOrd="0" parTransId="{C09E0A02-08B8-48C0-8289-61C221CF1316}" sibTransId="{0C6CD48C-E7BF-45AA-B2A6-CBC8FA176F6F}"/>
    <dgm:cxn modelId="{EA2B3F99-DED7-4680-A51D-18D30F89D7D9}" srcId="{EEC9E722-CACE-4F97-A512-F46456B6A655}" destId="{10B9126A-9B4D-47A9-A88C-65520A1BCD90}" srcOrd="1" destOrd="0" parTransId="{74847875-CDD0-4A73-A710-EA0C58168943}" sibTransId="{4E8E513B-E020-4D99-A9A2-A887A1A13968}"/>
    <dgm:cxn modelId="{7F7D1094-4396-4D53-9419-650C9FBC5F8A}" type="presOf" srcId="{10B9126A-9B4D-47A9-A88C-65520A1BCD90}" destId="{B15CE025-39CB-46A5-AC06-C39E785693CB}" srcOrd="0" destOrd="0" presId="urn:microsoft.com/office/officeart/2005/8/layout/hProcess9"/>
    <dgm:cxn modelId="{B1622B8C-879D-42A0-8510-30AB3C342FAE}" type="presOf" srcId="{F4E03161-5E88-4606-AF55-3ADB6CB90F70}" destId="{43611F56-17AB-447B-9765-AD1D4C60C978}" srcOrd="0" destOrd="0" presId="urn:microsoft.com/office/officeart/2005/8/layout/hProcess9"/>
    <dgm:cxn modelId="{6A9E3F21-C15A-4A4F-AF0F-102C9D4E68E9}" type="presOf" srcId="{EEC9E722-CACE-4F97-A512-F46456B6A655}" destId="{94621DEC-6C3E-4A3C-8A4A-07FCB90B8D5A}" srcOrd="0" destOrd="0" presId="urn:microsoft.com/office/officeart/2005/8/layout/hProcess9"/>
    <dgm:cxn modelId="{8BDD2CC9-7482-468A-956F-AF2EA7193AF2}" type="presParOf" srcId="{94621DEC-6C3E-4A3C-8A4A-07FCB90B8D5A}" destId="{DDA6C2F3-7830-47C6-9DA8-C17C16306230}" srcOrd="0" destOrd="0" presId="urn:microsoft.com/office/officeart/2005/8/layout/hProcess9"/>
    <dgm:cxn modelId="{6E1CC352-973D-40B9-BEC4-EFCA292AD623}" type="presParOf" srcId="{94621DEC-6C3E-4A3C-8A4A-07FCB90B8D5A}" destId="{7062D2F8-4014-40C7-8012-E270CACC299F}" srcOrd="1" destOrd="0" presId="urn:microsoft.com/office/officeart/2005/8/layout/hProcess9"/>
    <dgm:cxn modelId="{3FDF6369-65BC-42A7-8058-BA8DDCBF76A3}" type="presParOf" srcId="{7062D2F8-4014-40C7-8012-E270CACC299F}" destId="{43611F56-17AB-447B-9765-AD1D4C60C978}" srcOrd="0" destOrd="0" presId="urn:microsoft.com/office/officeart/2005/8/layout/hProcess9"/>
    <dgm:cxn modelId="{8DE3A065-8A45-4B8B-99AB-ABDCD0D1A657}" type="presParOf" srcId="{7062D2F8-4014-40C7-8012-E270CACC299F}" destId="{9D2D0CAE-3AFB-4E34-ABCE-AD0028DEE314}" srcOrd="1" destOrd="0" presId="urn:microsoft.com/office/officeart/2005/8/layout/hProcess9"/>
    <dgm:cxn modelId="{5252C7B3-63C2-4CCB-BCDB-766D0CC26196}" type="presParOf" srcId="{7062D2F8-4014-40C7-8012-E270CACC299F}" destId="{B15CE025-39CB-46A5-AC06-C39E785693C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3AA20-1DC8-4AE6-992E-5797A94CF076}" type="doc">
      <dgm:prSet loTypeId="urn:microsoft.com/office/officeart/2009/layout/ReverseList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D0EEE3-8417-4AC2-9849-31A9D1FAE30D}">
      <dgm:prSet phldrT="[Text]" custT="1"/>
      <dgm:spPr>
        <a:effectLst>
          <a:glow rad="228600">
            <a:schemeClr val="accent5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জোড়ায়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AB7DA4-26E0-460F-BDBA-01515247932C}" type="parTrans" cxnId="{ADB86FBE-166F-4264-B15A-0DBA84FE002C}">
      <dgm:prSet/>
      <dgm:spPr/>
      <dgm:t>
        <a:bodyPr/>
        <a:lstStyle/>
        <a:p>
          <a:endParaRPr lang="en-US"/>
        </a:p>
      </dgm:t>
    </dgm:pt>
    <dgm:pt modelId="{DA64F4A6-BB1B-4BF3-83C9-D8A5CAA57C63}" type="sibTrans" cxnId="{ADB86FBE-166F-4264-B15A-0DBA84FE002C}">
      <dgm:prSet/>
      <dgm:spPr/>
      <dgm:t>
        <a:bodyPr/>
        <a:lstStyle/>
        <a:p>
          <a:endParaRPr lang="en-US"/>
        </a:p>
      </dgm:t>
    </dgm:pt>
    <dgm:pt modelId="{46A21B02-40D9-4714-9B45-6567E6B613B4}">
      <dgm:prSet phldrT="[Text]" custT="1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slope"/>
          <a:bevelB w="165100" h="254000"/>
        </a:sp3d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6EE544-FE13-4E74-B624-3C182658DB18}" type="parTrans" cxnId="{02D3E26F-3423-4FF4-9DB1-169D64DF9423}">
      <dgm:prSet/>
      <dgm:spPr/>
      <dgm:t>
        <a:bodyPr/>
        <a:lstStyle/>
        <a:p>
          <a:endParaRPr lang="en-US"/>
        </a:p>
      </dgm:t>
    </dgm:pt>
    <dgm:pt modelId="{4F83B861-4A53-4F0B-B21C-7A64527B5435}" type="sibTrans" cxnId="{02D3E26F-3423-4FF4-9DB1-169D64DF9423}">
      <dgm:prSet/>
      <dgm:spPr/>
      <dgm:t>
        <a:bodyPr/>
        <a:lstStyle/>
        <a:p>
          <a:endParaRPr lang="en-US"/>
        </a:p>
      </dgm:t>
    </dgm:pt>
    <dgm:pt modelId="{E683EF7A-513B-4642-91F9-C06D7A59DB2C}" type="pres">
      <dgm:prSet presAssocID="{27A3AA20-1DC8-4AE6-992E-5797A94CF07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E2E95A-5873-4DA3-8F65-5D612F1A2EB2}" type="pres">
      <dgm:prSet presAssocID="{27A3AA20-1DC8-4AE6-992E-5797A94CF07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BCBE5-DA0D-45C7-93F7-183FD15976AA}" type="pres">
      <dgm:prSet presAssocID="{27A3AA20-1DC8-4AE6-992E-5797A94CF076}" presName="LeftNode" presStyleLbl="bgImgPlace1" presStyleIdx="0" presStyleCnt="2" custScaleX="343291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349C9CB6-5E32-46E7-9EE0-9DF306AABAC9}" type="pres">
      <dgm:prSet presAssocID="{27A3AA20-1DC8-4AE6-992E-5797A94CF07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8FFC5-94C2-4073-91A3-20D43E98A97B}" type="pres">
      <dgm:prSet presAssocID="{27A3AA20-1DC8-4AE6-992E-5797A94CF076}" presName="RightNode" presStyleLbl="bgImgPlace1" presStyleIdx="1" presStyleCnt="2" custScaleX="166578" custScaleY="9766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D11DCAE-69B0-400F-8AC9-6973AB3EEC5D}" type="pres">
      <dgm:prSet presAssocID="{27A3AA20-1DC8-4AE6-992E-5797A94CF076}" presName="TopArrow" presStyleLbl="node1" presStyleIdx="0" presStyleCnt="2"/>
      <dgm:spPr/>
    </dgm:pt>
    <dgm:pt modelId="{8FE4927F-F7B6-4588-A7A7-D6D6CD721D30}" type="pres">
      <dgm:prSet presAssocID="{27A3AA20-1DC8-4AE6-992E-5797A94CF076}" presName="BottomArrow" presStyleLbl="node1" presStyleIdx="1" presStyleCnt="2"/>
      <dgm:spPr/>
    </dgm:pt>
  </dgm:ptLst>
  <dgm:cxnLst>
    <dgm:cxn modelId="{A0ACE06C-7F52-4072-BC4A-77C492C6E060}" type="presOf" srcId="{88D0EEE3-8417-4AC2-9849-31A9D1FAE30D}" destId="{44E2E95A-5873-4DA3-8F65-5D612F1A2EB2}" srcOrd="0" destOrd="0" presId="urn:microsoft.com/office/officeart/2009/layout/ReverseList"/>
    <dgm:cxn modelId="{6E7CA00E-BB89-4D2C-B150-814F12954D58}" type="presOf" srcId="{46A21B02-40D9-4714-9B45-6567E6B613B4}" destId="{BC98FFC5-94C2-4073-91A3-20D43E98A97B}" srcOrd="1" destOrd="0" presId="urn:microsoft.com/office/officeart/2009/layout/ReverseList"/>
    <dgm:cxn modelId="{02D3E26F-3423-4FF4-9DB1-169D64DF9423}" srcId="{27A3AA20-1DC8-4AE6-992E-5797A94CF076}" destId="{46A21B02-40D9-4714-9B45-6567E6B613B4}" srcOrd="1" destOrd="0" parTransId="{BA6EE544-FE13-4E74-B624-3C182658DB18}" sibTransId="{4F83B861-4A53-4F0B-B21C-7A64527B5435}"/>
    <dgm:cxn modelId="{FD0E427B-49C1-45BE-8843-4A0219115FCF}" type="presOf" srcId="{88D0EEE3-8417-4AC2-9849-31A9D1FAE30D}" destId="{5C0BCBE5-DA0D-45C7-93F7-183FD15976AA}" srcOrd="1" destOrd="0" presId="urn:microsoft.com/office/officeart/2009/layout/ReverseList"/>
    <dgm:cxn modelId="{14562F65-DB4D-4F33-AF2D-E383F053E54E}" type="presOf" srcId="{46A21B02-40D9-4714-9B45-6567E6B613B4}" destId="{349C9CB6-5E32-46E7-9EE0-9DF306AABAC9}" srcOrd="0" destOrd="0" presId="urn:microsoft.com/office/officeart/2009/layout/ReverseList"/>
    <dgm:cxn modelId="{ADB86FBE-166F-4264-B15A-0DBA84FE002C}" srcId="{27A3AA20-1DC8-4AE6-992E-5797A94CF076}" destId="{88D0EEE3-8417-4AC2-9849-31A9D1FAE30D}" srcOrd="0" destOrd="0" parTransId="{CDAB7DA4-26E0-460F-BDBA-01515247932C}" sibTransId="{DA64F4A6-BB1B-4BF3-83C9-D8A5CAA57C63}"/>
    <dgm:cxn modelId="{0AB4F00A-B259-46BE-8A35-E824CE2FFBDB}" type="presOf" srcId="{27A3AA20-1DC8-4AE6-992E-5797A94CF076}" destId="{E683EF7A-513B-4642-91F9-C06D7A59DB2C}" srcOrd="0" destOrd="0" presId="urn:microsoft.com/office/officeart/2009/layout/ReverseList"/>
    <dgm:cxn modelId="{C4F713F2-87C2-453C-9AB0-8B4ADD6D2DA2}" type="presParOf" srcId="{E683EF7A-513B-4642-91F9-C06D7A59DB2C}" destId="{44E2E95A-5873-4DA3-8F65-5D612F1A2EB2}" srcOrd="0" destOrd="0" presId="urn:microsoft.com/office/officeart/2009/layout/ReverseList"/>
    <dgm:cxn modelId="{5A04138A-448E-4025-B71E-9FBECB4F096C}" type="presParOf" srcId="{E683EF7A-513B-4642-91F9-C06D7A59DB2C}" destId="{5C0BCBE5-DA0D-45C7-93F7-183FD15976AA}" srcOrd="1" destOrd="0" presId="urn:microsoft.com/office/officeart/2009/layout/ReverseList"/>
    <dgm:cxn modelId="{91A798D5-70DF-4246-A6A7-0C945D3D4499}" type="presParOf" srcId="{E683EF7A-513B-4642-91F9-C06D7A59DB2C}" destId="{349C9CB6-5E32-46E7-9EE0-9DF306AABAC9}" srcOrd="2" destOrd="0" presId="urn:microsoft.com/office/officeart/2009/layout/ReverseList"/>
    <dgm:cxn modelId="{859A568D-8336-4FCA-B57E-43E799067F35}" type="presParOf" srcId="{E683EF7A-513B-4642-91F9-C06D7A59DB2C}" destId="{BC98FFC5-94C2-4073-91A3-20D43E98A97B}" srcOrd="3" destOrd="0" presId="urn:microsoft.com/office/officeart/2009/layout/ReverseList"/>
    <dgm:cxn modelId="{1C8FD974-59CF-4283-B7F3-40DF399CE466}" type="presParOf" srcId="{E683EF7A-513B-4642-91F9-C06D7A59DB2C}" destId="{9D11DCAE-69B0-400F-8AC9-6973AB3EEC5D}" srcOrd="4" destOrd="0" presId="urn:microsoft.com/office/officeart/2009/layout/ReverseList"/>
    <dgm:cxn modelId="{B7397776-FF9D-4291-803B-692EFBAAE135}" type="presParOf" srcId="{E683EF7A-513B-4642-91F9-C06D7A59DB2C}" destId="{8FE4927F-F7B6-4588-A7A7-D6D6CD721D30}" srcOrd="5" destOrd="0" presId="urn:microsoft.com/office/officeart/2009/layout/ReverseList"/>
  </dgm:cxnLst>
  <dgm:bg/>
  <dgm:whole>
    <a:ln>
      <a:solidFill>
        <a:srgbClr val="FF330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E1A83-3E10-4131-9993-AC23F5D0BD8C}" type="doc">
      <dgm:prSet loTypeId="urn:microsoft.com/office/officeart/2005/8/layout/hierarchy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A3BB9D-CC43-47A5-978A-3B5578ECC807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0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১।সেট কি?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92646E-E14D-4397-94A2-24FE82B8E2C4}" type="parTrans" cxnId="{1E992731-A837-4E95-93D7-DFC64DA59F1B}">
      <dgm:prSet/>
      <dgm:spPr/>
      <dgm:t>
        <a:bodyPr/>
        <a:lstStyle/>
        <a:p>
          <a:endParaRPr lang="en-US"/>
        </a:p>
      </dgm:t>
    </dgm:pt>
    <dgm:pt modelId="{1FED837A-6076-4A7D-A99E-B2F56046922C}" type="sibTrans" cxnId="{1E992731-A837-4E95-93D7-DFC64DA59F1B}">
      <dgm:prSet/>
      <dgm:spPr/>
      <dgm:t>
        <a:bodyPr/>
        <a:lstStyle/>
        <a:p>
          <a:endParaRPr lang="en-US"/>
        </a:p>
      </dgm:t>
    </dgm:pt>
    <dgm:pt modelId="{E3942E2C-A13B-4C90-B7CF-C35A6AE75713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3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।সেটের </a:t>
          </a:r>
          <a:r>
            <a:rPr lang="bn-IN" sz="2000" b="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তালিকা পদ্ধতি কি?</a:t>
          </a:r>
          <a:endParaRPr lang="en-US" sz="2000" b="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20F70D-2799-47D4-9446-6220426A3901}" type="parTrans" cxnId="{2FBC20AA-9C3D-4492-9FE4-C2A569C2A443}">
      <dgm:prSet/>
      <dgm:spPr/>
      <dgm:t>
        <a:bodyPr/>
        <a:lstStyle/>
        <a:p>
          <a:endParaRPr lang="en-US"/>
        </a:p>
      </dgm:t>
    </dgm:pt>
    <dgm:pt modelId="{6C892D5F-152E-40F6-830D-008117F91424}" type="sibTrans" cxnId="{2FBC20AA-9C3D-4492-9FE4-C2A569C2A443}">
      <dgm:prSet/>
      <dgm:spPr/>
      <dgm:t>
        <a:bodyPr/>
        <a:lstStyle/>
        <a:p>
          <a:endParaRPr lang="en-US"/>
        </a:p>
      </dgm:t>
    </dgm:pt>
    <dgm:pt modelId="{B0429A6A-0A5A-4F13-A523-50B9D261ADFF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0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২।সেট কত প্রকার ও কি কি?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B1F63-C383-40E1-8A1C-7B35E747A226}" type="parTrans" cxnId="{4545A286-AA09-41AD-BB66-09DF4243108C}">
      <dgm:prSet/>
      <dgm:spPr/>
      <dgm:t>
        <a:bodyPr/>
        <a:lstStyle/>
        <a:p>
          <a:endParaRPr lang="en-US"/>
        </a:p>
      </dgm:t>
    </dgm:pt>
    <dgm:pt modelId="{8BF3B680-4107-49D4-8D73-7EB7030C71FB}" type="sibTrans" cxnId="{4545A286-AA09-41AD-BB66-09DF4243108C}">
      <dgm:prSet/>
      <dgm:spPr/>
      <dgm:t>
        <a:bodyPr/>
        <a:lstStyle/>
        <a:p>
          <a:endParaRPr lang="en-US"/>
        </a:p>
      </dgm:t>
    </dgm:pt>
    <dgm:pt modelId="{1D62D572-C4F2-4621-BC78-9F5970DD8433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৪।সংযোগ ওছেদ সেট বলতে কি বোঝায়?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81CFB-CD50-4317-ABAA-9A751B2F92CB}" type="parTrans" cxnId="{C1B532C0-DCB6-4A85-9CFD-5DCED28DBD3D}">
      <dgm:prSet/>
      <dgm:spPr/>
      <dgm:t>
        <a:bodyPr/>
        <a:lstStyle/>
        <a:p>
          <a:endParaRPr lang="en-US"/>
        </a:p>
      </dgm:t>
    </dgm:pt>
    <dgm:pt modelId="{832B3323-9656-43AF-86B0-1DB7370C45C2}" type="sibTrans" cxnId="{C1B532C0-DCB6-4A85-9CFD-5DCED28DBD3D}">
      <dgm:prSet/>
      <dgm:spPr/>
      <dgm:t>
        <a:bodyPr/>
        <a:lstStyle/>
        <a:p>
          <a:endParaRPr lang="en-US"/>
        </a:p>
      </dgm:t>
    </dgm:pt>
    <dgm:pt modelId="{AF416FAB-392B-413C-8DB5-CFED687897B7}" type="pres">
      <dgm:prSet presAssocID="{AE7E1A83-3E10-4131-9993-AC23F5D0BD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E72C32-AFD2-4446-AC07-724AC3CB765C}" type="pres">
      <dgm:prSet presAssocID="{56A3BB9D-CC43-47A5-978A-3B5578ECC807}" presName="root" presStyleCnt="0"/>
      <dgm:spPr/>
      <dgm:t>
        <a:bodyPr/>
        <a:lstStyle/>
        <a:p>
          <a:endParaRPr lang="en-US"/>
        </a:p>
      </dgm:t>
    </dgm:pt>
    <dgm:pt modelId="{5341F49B-9C84-4F5B-BBAF-5107DA21C0D3}" type="pres">
      <dgm:prSet presAssocID="{56A3BB9D-CC43-47A5-978A-3B5578ECC807}" presName="rootComposite" presStyleCnt="0"/>
      <dgm:spPr/>
      <dgm:t>
        <a:bodyPr/>
        <a:lstStyle/>
        <a:p>
          <a:endParaRPr lang="en-US"/>
        </a:p>
      </dgm:t>
    </dgm:pt>
    <dgm:pt modelId="{BFC31C31-E19B-4FDF-A38E-20E16F4EB2D6}" type="pres">
      <dgm:prSet presAssocID="{56A3BB9D-CC43-47A5-978A-3B5578ECC807}" presName="rootText" presStyleLbl="node1" presStyleIdx="0" presStyleCnt="2" custScaleX="96280" custLinFactNeighborX="9657" custLinFactNeighborY="2603"/>
      <dgm:spPr/>
      <dgm:t>
        <a:bodyPr/>
        <a:lstStyle/>
        <a:p>
          <a:endParaRPr lang="en-US"/>
        </a:p>
      </dgm:t>
    </dgm:pt>
    <dgm:pt modelId="{F1A4EAF6-CA84-49CF-B7D5-7F35A737BB19}" type="pres">
      <dgm:prSet presAssocID="{56A3BB9D-CC43-47A5-978A-3B5578ECC807}" presName="rootConnector" presStyleLbl="node1" presStyleIdx="0" presStyleCnt="2"/>
      <dgm:spPr/>
      <dgm:t>
        <a:bodyPr/>
        <a:lstStyle/>
        <a:p>
          <a:endParaRPr lang="en-US"/>
        </a:p>
      </dgm:t>
    </dgm:pt>
    <dgm:pt modelId="{F4D8BEE5-4649-4C5C-BB5F-DA19810485DC}" type="pres">
      <dgm:prSet presAssocID="{56A3BB9D-CC43-47A5-978A-3B5578ECC807}" presName="childShape" presStyleCnt="0"/>
      <dgm:spPr/>
      <dgm:t>
        <a:bodyPr/>
        <a:lstStyle/>
        <a:p>
          <a:endParaRPr lang="en-US"/>
        </a:p>
      </dgm:t>
    </dgm:pt>
    <dgm:pt modelId="{0F19899B-F033-4DBF-B4D9-E199B31C914C}" type="pres">
      <dgm:prSet presAssocID="{4E20F70D-2799-47D4-9446-6220426A3901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1DA7A12-3FFF-4722-96AB-7970DECF1CB5}" type="pres">
      <dgm:prSet presAssocID="{E3942E2C-A13B-4C90-B7CF-C35A6AE75713}" presName="childText" presStyleLbl="bgAcc1" presStyleIdx="0" presStyleCnt="2" custScaleX="129530" custLinFactNeighborX="5683" custLinFactNeighborY="-6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1B724-11B0-4555-BB38-BB840F533262}" type="pres">
      <dgm:prSet presAssocID="{B0429A6A-0A5A-4F13-A523-50B9D261ADFF}" presName="root" presStyleCnt="0"/>
      <dgm:spPr/>
      <dgm:t>
        <a:bodyPr/>
        <a:lstStyle/>
        <a:p>
          <a:endParaRPr lang="en-US"/>
        </a:p>
      </dgm:t>
    </dgm:pt>
    <dgm:pt modelId="{0B6A2075-314E-4D7B-91DE-92D0D3E3F043}" type="pres">
      <dgm:prSet presAssocID="{B0429A6A-0A5A-4F13-A523-50B9D261ADFF}" presName="rootComposite" presStyleCnt="0"/>
      <dgm:spPr/>
      <dgm:t>
        <a:bodyPr/>
        <a:lstStyle/>
        <a:p>
          <a:endParaRPr lang="en-US"/>
        </a:p>
      </dgm:t>
    </dgm:pt>
    <dgm:pt modelId="{3E8845D5-2062-4FC4-97ED-7F1B3FCC7466}" type="pres">
      <dgm:prSet presAssocID="{B0429A6A-0A5A-4F13-A523-50B9D261ADFF}" presName="rootText" presStyleLbl="node1" presStyleIdx="1" presStyleCnt="2" custScaleX="111370" custLinFactNeighborX="3904" custLinFactNeighborY="-3904"/>
      <dgm:spPr/>
      <dgm:t>
        <a:bodyPr/>
        <a:lstStyle/>
        <a:p>
          <a:endParaRPr lang="en-US"/>
        </a:p>
      </dgm:t>
    </dgm:pt>
    <dgm:pt modelId="{47FE5879-FBCE-4629-AFF8-6FF6011087AE}" type="pres">
      <dgm:prSet presAssocID="{B0429A6A-0A5A-4F13-A523-50B9D261ADFF}" presName="rootConnector" presStyleLbl="node1" presStyleIdx="1" presStyleCnt="2"/>
      <dgm:spPr/>
      <dgm:t>
        <a:bodyPr/>
        <a:lstStyle/>
        <a:p>
          <a:endParaRPr lang="en-US"/>
        </a:p>
      </dgm:t>
    </dgm:pt>
    <dgm:pt modelId="{32FFD1A1-E73D-4804-971A-DA7872E0A713}" type="pres">
      <dgm:prSet presAssocID="{B0429A6A-0A5A-4F13-A523-50B9D261ADFF}" presName="childShape" presStyleCnt="0"/>
      <dgm:spPr/>
      <dgm:t>
        <a:bodyPr/>
        <a:lstStyle/>
        <a:p>
          <a:endParaRPr lang="en-US"/>
        </a:p>
      </dgm:t>
    </dgm:pt>
    <dgm:pt modelId="{A293F939-4E9C-4DEC-BF99-ACDB6E80B074}" type="pres">
      <dgm:prSet presAssocID="{D8781CFB-CD50-4317-ABAA-9A751B2F92C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A4F1FDBE-58DF-4E04-A3C2-53711A280D09}" type="pres">
      <dgm:prSet presAssocID="{1D62D572-C4F2-4621-BC78-9F5970DD8433}" presName="childText" presStyleLbl="bgAcc1" presStyleIdx="1" presStyleCnt="2" custScaleX="140916" custLinFactNeighborX="-3253" custLinFactNeighborY="-6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5A286-AA09-41AD-BB66-09DF4243108C}" srcId="{AE7E1A83-3E10-4131-9993-AC23F5D0BD8C}" destId="{B0429A6A-0A5A-4F13-A523-50B9D261ADFF}" srcOrd="1" destOrd="0" parTransId="{A0AB1F63-C383-40E1-8A1C-7B35E747A226}" sibTransId="{8BF3B680-4107-49D4-8D73-7EB7030C71FB}"/>
    <dgm:cxn modelId="{97425633-F728-430D-BB99-F372A9B0F18E}" type="presOf" srcId="{4E20F70D-2799-47D4-9446-6220426A3901}" destId="{0F19899B-F033-4DBF-B4D9-E199B31C914C}" srcOrd="0" destOrd="0" presId="urn:microsoft.com/office/officeart/2005/8/layout/hierarchy3"/>
    <dgm:cxn modelId="{F3222591-9CFF-4985-84C9-3A251B46F5C1}" type="presOf" srcId="{B0429A6A-0A5A-4F13-A523-50B9D261ADFF}" destId="{3E8845D5-2062-4FC4-97ED-7F1B3FCC7466}" srcOrd="0" destOrd="0" presId="urn:microsoft.com/office/officeart/2005/8/layout/hierarchy3"/>
    <dgm:cxn modelId="{2F0CAF7E-735F-4B60-90E0-A051CD1541A1}" type="presOf" srcId="{1D62D572-C4F2-4621-BC78-9F5970DD8433}" destId="{A4F1FDBE-58DF-4E04-A3C2-53711A280D09}" srcOrd="0" destOrd="0" presId="urn:microsoft.com/office/officeart/2005/8/layout/hierarchy3"/>
    <dgm:cxn modelId="{3187483B-4C39-478D-89EE-0A0242E5B437}" type="presOf" srcId="{E3942E2C-A13B-4C90-B7CF-C35A6AE75713}" destId="{D1DA7A12-3FFF-4722-96AB-7970DECF1CB5}" srcOrd="0" destOrd="0" presId="urn:microsoft.com/office/officeart/2005/8/layout/hierarchy3"/>
    <dgm:cxn modelId="{39A73889-F5C5-4460-B842-71D0FF489E93}" type="presOf" srcId="{D8781CFB-CD50-4317-ABAA-9A751B2F92CB}" destId="{A293F939-4E9C-4DEC-BF99-ACDB6E80B074}" srcOrd="0" destOrd="0" presId="urn:microsoft.com/office/officeart/2005/8/layout/hierarchy3"/>
    <dgm:cxn modelId="{1E992731-A837-4E95-93D7-DFC64DA59F1B}" srcId="{AE7E1A83-3E10-4131-9993-AC23F5D0BD8C}" destId="{56A3BB9D-CC43-47A5-978A-3B5578ECC807}" srcOrd="0" destOrd="0" parTransId="{B692646E-E14D-4397-94A2-24FE82B8E2C4}" sibTransId="{1FED837A-6076-4A7D-A99E-B2F56046922C}"/>
    <dgm:cxn modelId="{C1B532C0-DCB6-4A85-9CFD-5DCED28DBD3D}" srcId="{B0429A6A-0A5A-4F13-A523-50B9D261ADFF}" destId="{1D62D572-C4F2-4621-BC78-9F5970DD8433}" srcOrd="0" destOrd="0" parTransId="{D8781CFB-CD50-4317-ABAA-9A751B2F92CB}" sibTransId="{832B3323-9656-43AF-86B0-1DB7370C45C2}"/>
    <dgm:cxn modelId="{64C9D1E3-E5CD-4A63-95EB-4D6EDB40D9EC}" type="presOf" srcId="{B0429A6A-0A5A-4F13-A523-50B9D261ADFF}" destId="{47FE5879-FBCE-4629-AFF8-6FF6011087AE}" srcOrd="1" destOrd="0" presId="urn:microsoft.com/office/officeart/2005/8/layout/hierarchy3"/>
    <dgm:cxn modelId="{2FBC20AA-9C3D-4492-9FE4-C2A569C2A443}" srcId="{56A3BB9D-CC43-47A5-978A-3B5578ECC807}" destId="{E3942E2C-A13B-4C90-B7CF-C35A6AE75713}" srcOrd="0" destOrd="0" parTransId="{4E20F70D-2799-47D4-9446-6220426A3901}" sibTransId="{6C892D5F-152E-40F6-830D-008117F91424}"/>
    <dgm:cxn modelId="{11802433-504A-49F4-8B39-6A76B2A20914}" type="presOf" srcId="{56A3BB9D-CC43-47A5-978A-3B5578ECC807}" destId="{F1A4EAF6-CA84-49CF-B7D5-7F35A737BB19}" srcOrd="1" destOrd="0" presId="urn:microsoft.com/office/officeart/2005/8/layout/hierarchy3"/>
    <dgm:cxn modelId="{E6701B63-DB42-4ED8-B5F7-D9A6C252E216}" type="presOf" srcId="{AE7E1A83-3E10-4131-9993-AC23F5D0BD8C}" destId="{AF416FAB-392B-413C-8DB5-CFED687897B7}" srcOrd="0" destOrd="0" presId="urn:microsoft.com/office/officeart/2005/8/layout/hierarchy3"/>
    <dgm:cxn modelId="{0D002762-B514-49C9-88C5-C5B7B47F9808}" type="presOf" srcId="{56A3BB9D-CC43-47A5-978A-3B5578ECC807}" destId="{BFC31C31-E19B-4FDF-A38E-20E16F4EB2D6}" srcOrd="0" destOrd="0" presId="urn:microsoft.com/office/officeart/2005/8/layout/hierarchy3"/>
    <dgm:cxn modelId="{0194F4F9-E418-488A-A185-2077EBC0CED7}" type="presParOf" srcId="{AF416FAB-392B-413C-8DB5-CFED687897B7}" destId="{77E72C32-AFD2-4446-AC07-724AC3CB765C}" srcOrd="0" destOrd="0" presId="urn:microsoft.com/office/officeart/2005/8/layout/hierarchy3"/>
    <dgm:cxn modelId="{661276CC-3F6B-4DA1-81A4-C67DD5BB5C8C}" type="presParOf" srcId="{77E72C32-AFD2-4446-AC07-724AC3CB765C}" destId="{5341F49B-9C84-4F5B-BBAF-5107DA21C0D3}" srcOrd="0" destOrd="0" presId="urn:microsoft.com/office/officeart/2005/8/layout/hierarchy3"/>
    <dgm:cxn modelId="{B56FE62B-C282-4AFE-A8FA-B2FCC9A5BAF5}" type="presParOf" srcId="{5341F49B-9C84-4F5B-BBAF-5107DA21C0D3}" destId="{BFC31C31-E19B-4FDF-A38E-20E16F4EB2D6}" srcOrd="0" destOrd="0" presId="urn:microsoft.com/office/officeart/2005/8/layout/hierarchy3"/>
    <dgm:cxn modelId="{E935CEF5-077B-4C5B-8B0F-7EE4674130ED}" type="presParOf" srcId="{5341F49B-9C84-4F5B-BBAF-5107DA21C0D3}" destId="{F1A4EAF6-CA84-49CF-B7D5-7F35A737BB19}" srcOrd="1" destOrd="0" presId="urn:microsoft.com/office/officeart/2005/8/layout/hierarchy3"/>
    <dgm:cxn modelId="{444CD018-7294-4B64-942C-8EDA9F6C2B69}" type="presParOf" srcId="{77E72C32-AFD2-4446-AC07-724AC3CB765C}" destId="{F4D8BEE5-4649-4C5C-BB5F-DA19810485DC}" srcOrd="1" destOrd="0" presId="urn:microsoft.com/office/officeart/2005/8/layout/hierarchy3"/>
    <dgm:cxn modelId="{ED21A8AA-04D4-47E0-A4E2-BBEC5CBABF5B}" type="presParOf" srcId="{F4D8BEE5-4649-4C5C-BB5F-DA19810485DC}" destId="{0F19899B-F033-4DBF-B4D9-E199B31C914C}" srcOrd="0" destOrd="0" presId="urn:microsoft.com/office/officeart/2005/8/layout/hierarchy3"/>
    <dgm:cxn modelId="{43443452-2E49-4244-B851-F634921621D5}" type="presParOf" srcId="{F4D8BEE5-4649-4C5C-BB5F-DA19810485DC}" destId="{D1DA7A12-3FFF-4722-96AB-7970DECF1CB5}" srcOrd="1" destOrd="0" presId="urn:microsoft.com/office/officeart/2005/8/layout/hierarchy3"/>
    <dgm:cxn modelId="{B5A67BC2-2C2A-4791-B8CF-F8AFD9A65777}" type="presParOf" srcId="{AF416FAB-392B-413C-8DB5-CFED687897B7}" destId="{CF11B724-11B0-4555-BB38-BB840F533262}" srcOrd="1" destOrd="0" presId="urn:microsoft.com/office/officeart/2005/8/layout/hierarchy3"/>
    <dgm:cxn modelId="{CFB7AEA6-07AB-44B9-8399-091CF70D904B}" type="presParOf" srcId="{CF11B724-11B0-4555-BB38-BB840F533262}" destId="{0B6A2075-314E-4D7B-91DE-92D0D3E3F043}" srcOrd="0" destOrd="0" presId="urn:microsoft.com/office/officeart/2005/8/layout/hierarchy3"/>
    <dgm:cxn modelId="{3FE7CC06-B6F4-4B4E-ACF3-8A116AF17238}" type="presParOf" srcId="{0B6A2075-314E-4D7B-91DE-92D0D3E3F043}" destId="{3E8845D5-2062-4FC4-97ED-7F1B3FCC7466}" srcOrd="0" destOrd="0" presId="urn:microsoft.com/office/officeart/2005/8/layout/hierarchy3"/>
    <dgm:cxn modelId="{CE159479-3EB2-495C-BAB5-344A7B5B4360}" type="presParOf" srcId="{0B6A2075-314E-4D7B-91DE-92D0D3E3F043}" destId="{47FE5879-FBCE-4629-AFF8-6FF6011087AE}" srcOrd="1" destOrd="0" presId="urn:microsoft.com/office/officeart/2005/8/layout/hierarchy3"/>
    <dgm:cxn modelId="{E19F0D23-CC74-476E-93FB-CF79639F6777}" type="presParOf" srcId="{CF11B724-11B0-4555-BB38-BB840F533262}" destId="{32FFD1A1-E73D-4804-971A-DA7872E0A713}" srcOrd="1" destOrd="0" presId="urn:microsoft.com/office/officeart/2005/8/layout/hierarchy3"/>
    <dgm:cxn modelId="{B5F23CB8-2771-47B6-B0BB-99BE80CD6875}" type="presParOf" srcId="{32FFD1A1-E73D-4804-971A-DA7872E0A713}" destId="{A293F939-4E9C-4DEC-BF99-ACDB6E80B074}" srcOrd="0" destOrd="0" presId="urn:microsoft.com/office/officeart/2005/8/layout/hierarchy3"/>
    <dgm:cxn modelId="{C6EDBCAB-7C1A-4483-95E0-BAAC4A6B054D}" type="presParOf" srcId="{32FFD1A1-E73D-4804-971A-DA7872E0A713}" destId="{A4F1FDBE-58DF-4E04-A3C2-53711A280D09}" srcOrd="1" destOrd="0" presId="urn:microsoft.com/office/officeart/2005/8/layout/hierarchy3"/>
  </dgm:cxnLst>
  <dgm:bg>
    <a:blipFill dpi="0" rotWithShape="1">
      <a:blip xmlns:r="http://schemas.openxmlformats.org/officeDocument/2006/relationships" r:embed="rId2">
        <a:extLst>
          <a:ext uri="{28A0092B-C50C-407E-A947-70E740481C1C}">
            <a14:useLocalDpi xmlns:a14="http://schemas.microsoft.com/office/drawing/2010/main" xmlns="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FE52E-CA1D-4C44-AB6B-1B737ED06862}">
      <dsp:nvSpPr>
        <dsp:cNvPr id="0" name=""/>
        <dsp:cNvSpPr/>
      </dsp:nvSpPr>
      <dsp:spPr>
        <a:xfrm>
          <a:off x="2722988" y="0"/>
          <a:ext cx="2709333" cy="2709333"/>
        </a:xfrm>
        <a:prstGeom prst="triangl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2800" b="1" kern="12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0321" y="1354667"/>
        <a:ext cx="1354667" cy="1354666"/>
      </dsp:txXfrm>
    </dsp:sp>
    <dsp:sp modelId="{F964096B-6F73-4302-9843-434A65CEF483}">
      <dsp:nvSpPr>
        <dsp:cNvPr id="0" name=""/>
        <dsp:cNvSpPr/>
      </dsp:nvSpPr>
      <dsp:spPr>
        <a:xfrm>
          <a:off x="1354666" y="2709333"/>
          <a:ext cx="2709333" cy="2709333"/>
        </a:xfrm>
        <a:prstGeom prst="triangle">
          <a:avLst/>
        </a:prstGeom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২।সেটের সংযোগ ও ছেদ সেট ব্যখ্যা করতে পারবে।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1999" y="4064000"/>
        <a:ext cx="1354667" cy="1354666"/>
      </dsp:txXfrm>
    </dsp:sp>
    <dsp:sp modelId="{7E16F793-D125-4C2B-9B66-20ECB62B9E17}">
      <dsp:nvSpPr>
        <dsp:cNvPr id="0" name=""/>
        <dsp:cNvSpPr/>
      </dsp:nvSpPr>
      <dsp:spPr>
        <a:xfrm rot="10800000">
          <a:off x="2709333" y="2709333"/>
          <a:ext cx="2709333" cy="2709333"/>
        </a:xfrm>
        <a:prstGeom prst="triangl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১।সেটের সংজ্ঞা দিতে পারবে।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86666" y="2709333"/>
        <a:ext cx="1354667" cy="1354666"/>
      </dsp:txXfrm>
    </dsp:sp>
    <dsp:sp modelId="{464C3503-FDE5-4D10-911B-C658D06E15F1}">
      <dsp:nvSpPr>
        <dsp:cNvPr id="0" name=""/>
        <dsp:cNvSpPr/>
      </dsp:nvSpPr>
      <dsp:spPr>
        <a:xfrm>
          <a:off x="4064000" y="2709333"/>
          <a:ext cx="2709333" cy="2709333"/>
        </a:xfrm>
        <a:prstGeom prst="triangl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২।সেট প্রকাশের পদ্ধতি বর্ননা করতে পারবে।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1333" y="4064000"/>
        <a:ext cx="1354667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6C2F3-7830-47C6-9DA8-C17C16306230}">
      <dsp:nvSpPr>
        <dsp:cNvPr id="0" name=""/>
        <dsp:cNvSpPr/>
      </dsp:nvSpPr>
      <dsp:spPr>
        <a:xfrm>
          <a:off x="404698" y="0"/>
          <a:ext cx="5929193" cy="396833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-300000"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11F56-17AB-447B-9765-AD1D4C60C978}">
      <dsp:nvSpPr>
        <dsp:cNvPr id="0" name=""/>
        <dsp:cNvSpPr/>
      </dsp:nvSpPr>
      <dsp:spPr>
        <a:xfrm>
          <a:off x="1016" y="911638"/>
          <a:ext cx="3330748" cy="21450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তালিকা পদ্ধতিঃ 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A=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{</a:t>
          </a:r>
          <a:r>
            <a:rPr lang="en-US" sz="2400" kern="1200" dirty="0" smtClean="0">
              <a:latin typeface="+mn-lt"/>
              <a:cs typeface="NikoshBAN" panose="02000000000000000000" pitchFamily="2" charset="0"/>
            </a:rPr>
            <a:t>3,5,7,9}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NikoshBAN" panose="02000000000000000000" pitchFamily="2" charset="0"/>
            </a:rPr>
            <a:t>     B={7,14,21}</a:t>
          </a:r>
        </a:p>
      </dsp:txBody>
      <dsp:txXfrm>
        <a:off x="105729" y="1016351"/>
        <a:ext cx="3121322" cy="1935635"/>
      </dsp:txXfrm>
    </dsp:sp>
    <dsp:sp modelId="{B15CE025-39CB-46A5-AC06-C39E785693CB}">
      <dsp:nvSpPr>
        <dsp:cNvPr id="0" name=""/>
        <dsp:cNvSpPr/>
      </dsp:nvSpPr>
      <dsp:spPr>
        <a:xfrm>
          <a:off x="3643756" y="899146"/>
          <a:ext cx="3330748" cy="217004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সেট গঠন পদ্ধতিঃ 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A={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x:x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বিজোড় সংখ্যা এবং</a:t>
          </a:r>
          <a:r>
            <a:rPr lang="en-US" sz="2400" kern="1200" dirty="0" smtClean="0">
              <a:latin typeface="+mn-lt"/>
              <a:cs typeface="NikoshBAN" panose="02000000000000000000" pitchFamily="2" charset="0"/>
            </a:rPr>
            <a:t>1</a:t>
          </a:r>
          <a14:m xmlns:a14="http://schemas.microsoft.com/office/drawing/2010/main">
            <m:oMath xmlns:m="http://schemas.openxmlformats.org/officeDocument/2006/math">
              <m:r>
                <a:rPr lang="en-US" sz="240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m:t>&lt;</m:t>
              </m:r>
              <m:r>
                <a:rPr lang="en-US" sz="2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m:t>𝑥</m:t>
              </m:r>
              <m:r>
                <a:rPr lang="en-US" sz="2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m:t>&lt;</m:t>
              </m:r>
              <m:r>
                <a:rPr lang="en-US" sz="2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m:t>13</m:t>
              </m:r>
              <m:r>
                <a:rPr lang="en-US" sz="2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m:t>.</m:t>
              </m:r>
            </m:oMath>
          </a14:m>
          <a:endParaRPr lang="en-US" sz="2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B={x:x,7 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এর গুনিতক এবং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x</a:t>
          </a:r>
          <a14:m xmlns:a14="http://schemas.microsoft.com/office/drawing/2010/main">
            <m:oMath xmlns:m="http://schemas.openxmlformats.org/officeDocument/2006/math">
              <m:r>
                <a:rPr lang="en-US" sz="240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m:t>≤</m:t>
              </m:r>
              <m:r>
                <a:rPr lang="en-US" sz="2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m:t>28</m:t>
              </m:r>
            </m:oMath>
          </a14:m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9689" y="1005079"/>
        <a:ext cx="3118882" cy="1958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BCBE5-DA0D-45C7-93F7-183FD15976AA}">
      <dsp:nvSpPr>
        <dsp:cNvPr id="0" name=""/>
        <dsp:cNvSpPr/>
      </dsp:nvSpPr>
      <dsp:spPr>
        <a:xfrm rot="16200000">
          <a:off x="2504386" y="-374134"/>
          <a:ext cx="1379897" cy="289484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জোড়ায়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1814285" y="450713"/>
        <a:ext cx="2827474" cy="1245151"/>
      </dsp:txXfrm>
    </dsp:sp>
    <dsp:sp modelId="{BC98FFC5-94C2-4073-91A3-20D43E98A97B}">
      <dsp:nvSpPr>
        <dsp:cNvPr id="0" name=""/>
        <dsp:cNvSpPr/>
      </dsp:nvSpPr>
      <dsp:spPr>
        <a:xfrm rot="5400000">
          <a:off x="3402050" y="370943"/>
          <a:ext cx="1347676" cy="140469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slop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28600" rIns="137160" bIns="22860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373543" y="465250"/>
        <a:ext cx="1338891" cy="1216076"/>
      </dsp:txXfrm>
    </dsp:sp>
    <dsp:sp modelId="{9D11DCAE-69B0-400F-8AC9-6973AB3EEC5D}">
      <dsp:nvSpPr>
        <dsp:cNvPr id="0" name=""/>
        <dsp:cNvSpPr/>
      </dsp:nvSpPr>
      <dsp:spPr>
        <a:xfrm>
          <a:off x="3194248" y="0"/>
          <a:ext cx="881554" cy="88151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4927F-F7B6-4588-A7A7-D6D6CD721D30}">
      <dsp:nvSpPr>
        <dsp:cNvPr id="0" name=""/>
        <dsp:cNvSpPr/>
      </dsp:nvSpPr>
      <dsp:spPr>
        <a:xfrm rot="10800000">
          <a:off x="3194248" y="1264852"/>
          <a:ext cx="881554" cy="88151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31C31-E19B-4FDF-A38E-20E16F4EB2D6}">
      <dsp:nvSpPr>
        <dsp:cNvPr id="0" name=""/>
        <dsp:cNvSpPr/>
      </dsp:nvSpPr>
      <dsp:spPr>
        <a:xfrm>
          <a:off x="290116" y="208358"/>
          <a:ext cx="2851273" cy="14807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১।সেট কি?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485" y="251727"/>
        <a:ext cx="2764535" cy="1393981"/>
      </dsp:txXfrm>
    </dsp:sp>
    <dsp:sp modelId="{0F19899B-F033-4DBF-B4D9-E199B31C914C}">
      <dsp:nvSpPr>
        <dsp:cNvPr id="0" name=""/>
        <dsp:cNvSpPr/>
      </dsp:nvSpPr>
      <dsp:spPr>
        <a:xfrm>
          <a:off x="575243" y="1689077"/>
          <a:ext cx="133780" cy="975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646"/>
              </a:lnTo>
              <a:lnTo>
                <a:pt x="133780" y="9756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A7A12-3FFF-4722-96AB-7970DECF1CB5}">
      <dsp:nvSpPr>
        <dsp:cNvPr id="0" name=""/>
        <dsp:cNvSpPr/>
      </dsp:nvSpPr>
      <dsp:spPr>
        <a:xfrm>
          <a:off x="709023" y="1924364"/>
          <a:ext cx="3068761" cy="14807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।সেটের </a:t>
          </a:r>
          <a:r>
            <a:rPr lang="bn-IN" sz="2000" b="0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তালিকা পদ্ধতি কি?</a:t>
          </a:r>
          <a:endParaRPr lang="en-US" sz="2000" b="0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2392" y="1967733"/>
        <a:ext cx="2982023" cy="1393981"/>
      </dsp:txXfrm>
    </dsp:sp>
    <dsp:sp modelId="{3E8845D5-2062-4FC4-97ED-7F1B3FCC7466}">
      <dsp:nvSpPr>
        <dsp:cNvPr id="0" name=""/>
        <dsp:cNvSpPr/>
      </dsp:nvSpPr>
      <dsp:spPr>
        <a:xfrm>
          <a:off x="3839489" y="112007"/>
          <a:ext cx="3298154" cy="14807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২।সেট কত প্রকার ও কি কি?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82858" y="155376"/>
        <a:ext cx="3211416" cy="1393981"/>
      </dsp:txXfrm>
    </dsp:sp>
    <dsp:sp modelId="{A293F939-4E9C-4DEC-BF99-ACDB6E80B074}">
      <dsp:nvSpPr>
        <dsp:cNvPr id="0" name=""/>
        <dsp:cNvSpPr/>
      </dsp:nvSpPr>
      <dsp:spPr>
        <a:xfrm>
          <a:off x="4169305" y="1592727"/>
          <a:ext cx="137132" cy="1072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11"/>
              </a:lnTo>
              <a:lnTo>
                <a:pt x="137132" y="1072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1FDBE-58DF-4E04-A3C2-53711A280D09}">
      <dsp:nvSpPr>
        <dsp:cNvPr id="0" name=""/>
        <dsp:cNvSpPr/>
      </dsp:nvSpPr>
      <dsp:spPr>
        <a:xfrm>
          <a:off x="4306437" y="1924378"/>
          <a:ext cx="3338513" cy="14807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৪।সংযোগ ওছেদ সেট বলতে কি বোঝায়?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9806" y="1967747"/>
        <a:ext cx="3251775" cy="1393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20FA1-6E9F-4653-9A8E-F3C4F7E2079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665ED-10EB-405A-8A66-EF708A720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38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665ED-10EB-405A-8A66-EF708A7202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92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960-3BBB-4551-9DB9-5FD0F6B4480F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92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5D00-C24E-40B5-9771-B1165C007589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11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537-98D1-49EC-97EE-BD2843B6656B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42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10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23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14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41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50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69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127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64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E220-A911-42FE-9926-306FBDF4F4F4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949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544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367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3959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41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491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60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515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6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36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4B2F-963C-463D-B349-BBFB1D44BE37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12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263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383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39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444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85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950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44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450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942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82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871-B167-44A0-AD94-4E2F6C874058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736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663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058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887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27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960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3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255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6982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109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54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3B9B-2377-4947-B8C9-5F9B38AF48E7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39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1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585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1021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572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180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0954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7EDC-BB9B-4374-A340-067D92240D5A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833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FDF9-A06F-4F59-96E3-52CEF7FC8491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684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0901-C047-4FE4-8C3E-4FA82F4A7C4C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1629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E99-A4F1-4A64-B9D2-A28382DC855A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1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5F53-5C6C-42B2-8CD4-C8D59E17471F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113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16D3-0B5A-4779-A6B3-4FD832A62AD1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2582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AC30-922A-4500-9311-D809BE6C6991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948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2C44-C593-461B-A6F2-2CDEA1F0DB45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65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89E-9B9F-4E5E-A178-19A5AA2AB9B2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032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DD1-23A7-41ED-B134-9C7D60B19BC0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170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FDD3-55B7-4273-8EDF-C67BF6B8E80E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446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4FD4-A8B5-4028-BBCC-E018C3CAC171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76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37325"/>
            <a:ext cx="2298700" cy="320675"/>
          </a:xfr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prstTxWarp prst="textPlain">
              <a:avLst/>
            </a:prstTxWarp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iamond 4"/>
          <p:cNvSpPr/>
          <p:nvPr userDrawn="1"/>
        </p:nvSpPr>
        <p:spPr>
          <a:xfrm>
            <a:off x="10579100" y="5943600"/>
            <a:ext cx="1612900" cy="914400"/>
          </a:xfrm>
          <a:prstGeom prst="diamond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Sofiur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23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3B36-4B6C-47A5-AB2D-9CDB84C8F1B7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32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2C3-A6AA-425F-8462-6AA184BAE8E8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47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1C50-3AE3-41C6-BB82-3573D9B4D275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52A8-5D0A-4BC9-B986-D14EEF2E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3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4A4C-4B4A-4DD4-B07F-79667EF5A0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02DE-EAE5-462E-8F71-942F0B5AF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4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8634-A9A0-497A-BCC6-0EBCC27BFDB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6418-CD89-42F1-989E-9947138A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79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EDC6-057B-4EDF-A697-ED36C42FF7E7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A85C-7128-4DDC-9D92-81E7E2267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64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F2BA-0275-457A-8679-DB3735BADD76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4E25-F5DD-44EF-B0E0-64E5AD3C5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A264F-A0E3-49C2-A074-642DE549DE3E}" type="datetime2">
              <a:rPr lang="en-US" smtClean="0"/>
              <a:pPr/>
              <a:t>Wednesday, 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4D69-4779-4548-9BA3-B7944AEF6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1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4.jpe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2-Point Star 6"/>
          <p:cNvSpPr/>
          <p:nvPr/>
        </p:nvSpPr>
        <p:spPr>
          <a:xfrm>
            <a:off x="2415650" y="2866029"/>
            <a:ext cx="1228300" cy="1201003"/>
          </a:xfrm>
          <a:prstGeom prst="star32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57150" h="38100" prst="artDeco"/>
            </a:sp3d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6000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4219432" y="2868305"/>
            <a:ext cx="1228300" cy="1201003"/>
          </a:xfrm>
          <a:prstGeom prst="star32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5914028" y="2856931"/>
            <a:ext cx="1228300" cy="1201003"/>
          </a:xfrm>
          <a:prstGeom prst="star32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57150" h="38100" prst="artDeco"/>
            </a:sp3d>
          </a:bodyPr>
          <a:lstStyle/>
          <a:p>
            <a:pPr algn="ctr"/>
            <a:r>
              <a:rPr lang="bn-IN" sz="60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7709917" y="2916996"/>
            <a:ext cx="1228300" cy="1201003"/>
          </a:xfrm>
          <a:prstGeom prst="star32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57150" h="38100" prst="artDeco"/>
            </a:sp3d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/>
              <a:t>10/02/19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1377461"/>
            <a:ext cx="70104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72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7.40741E-7 L -0.18463 0.01597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2.96296E-6 L 0.15847 0.00695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955152629"/>
              </p:ext>
            </p:extLst>
          </p:nvPr>
        </p:nvGraphicFramePr>
        <p:xfrm>
          <a:off x="3437719" y="0"/>
          <a:ext cx="6525146" cy="214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411939" y="2661313"/>
            <a:ext cx="6346210" cy="3098041"/>
            <a:chOff x="3070745" y="2538483"/>
            <a:chExt cx="6346210" cy="3098041"/>
          </a:xfrm>
        </p:grpSpPr>
        <p:sp>
          <p:nvSpPr>
            <p:cNvPr id="7" name="Flowchart: Predefined Process 6"/>
            <p:cNvSpPr/>
            <p:nvPr/>
          </p:nvSpPr>
          <p:spPr>
            <a:xfrm>
              <a:off x="3070745" y="2538483"/>
              <a:ext cx="6346209" cy="1555845"/>
            </a:xfrm>
            <a:prstGeom prst="flowChartPredefinedProcess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।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B={x:x,28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 গুননীয়ক} সেটটিকে তালিকা পদ্ধতিতে প্রকাশ কর।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3086669" y="4028365"/>
              <a:ext cx="6330286" cy="1608159"/>
            </a:xfrm>
            <a:prstGeom prst="flowChartPredefinedProcess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anose="02000000000000000000" pitchFamily="2" charset="0"/>
                </a:rPr>
                <a:t>{5, 10,15}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সেটটিকে সেট গঠন </a:t>
              </a:r>
              <a:r>
                <a:rPr lang="bn-IN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পদ্ধতিতে প্রকাশ কর</a:t>
              </a:r>
              <a:endParaRPr lang="en-US"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229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E4927F-F7B6-4588-A7A7-D6D6CD721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8FE4927F-F7B6-4588-A7A7-D6D6CD721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FE4927F-F7B6-4588-A7A7-D6D6CD721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8FE4927F-F7B6-4588-A7A7-D6D6CD721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11DCAE-69B0-400F-8AC9-6973AB3E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9D11DCAE-69B0-400F-8AC9-6973AB3E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D11DCAE-69B0-400F-8AC9-6973AB3E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9D11DCAE-69B0-400F-8AC9-6973AB3EE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0BCBE5-DA0D-45C7-93F7-183FD159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5C0BCBE5-DA0D-45C7-93F7-183FD159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5C0BCBE5-DA0D-45C7-93F7-183FD159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5C0BCBE5-DA0D-45C7-93F7-183FD159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98FFC5-94C2-4073-91A3-20D43E98A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C98FFC5-94C2-4073-91A3-20D43E98A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C98FFC5-94C2-4073-91A3-20D43E98A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BC98FFC5-94C2-4073-91A3-20D43E98A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193577" y="341194"/>
            <a:ext cx="5650172" cy="1473959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সেট(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Union of set)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166281" y="2497539"/>
                <a:ext cx="60732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 বা ততোধিক সেটের সকল উপাদান নিয়ে গঠিত সেটকে সংযোগ সেট বলে।মনে করি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সেট।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সংযোগকে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প্রকাশ করা হয় এবং পড়া হয়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union B.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উদহারনঃ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={3,4,5}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={4,6,8}.</a:t>
                </a:r>
              </a:p>
              <a:p>
                <a:pPr algn="just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cs typeface="NikoshBAN" panose="02000000000000000000" pitchFamily="2" charset="0"/>
                  </a:rPr>
                  <a:t>{3,4,5,6,8}</a:t>
                </a:r>
                <a:endParaRPr lang="en-US" sz="2400" dirty="0"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281" y="2497539"/>
                <a:ext cx="607325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505" t="-2116" r="-260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7064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76215" y="136478"/>
            <a:ext cx="4121623" cy="167867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সাহায্যে সংযোগ সেট সেট বোঝার চেষ্টা করি।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Brace 3"/>
          <p:cNvSpPr/>
          <p:nvPr/>
        </p:nvSpPr>
        <p:spPr>
          <a:xfrm>
            <a:off x="1815152" y="2702257"/>
            <a:ext cx="4258102" cy="99628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025" y="2632075"/>
            <a:ext cx="1273791" cy="846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014" y="2743200"/>
            <a:ext cx="1160941" cy="723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349" y="2825088"/>
            <a:ext cx="782611" cy="652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382" y="2793270"/>
            <a:ext cx="564748" cy="750101"/>
          </a:xfrm>
          <a:prstGeom prst="rect">
            <a:avLst/>
          </a:prstGeom>
        </p:spPr>
      </p:pic>
      <p:sp>
        <p:nvSpPr>
          <p:cNvPr id="9" name="Double Brace 8"/>
          <p:cNvSpPr/>
          <p:nvPr/>
        </p:nvSpPr>
        <p:spPr>
          <a:xfrm>
            <a:off x="7533564" y="2743199"/>
            <a:ext cx="3971499" cy="105087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7727262" y="2890834"/>
            <a:ext cx="898121" cy="643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8985" y="2906972"/>
            <a:ext cx="1120794" cy="698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9306" y="2854658"/>
            <a:ext cx="782611" cy="652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9900" y="2675291"/>
            <a:ext cx="1273791" cy="846540"/>
          </a:xfrm>
          <a:prstGeom prst="rect">
            <a:avLst/>
          </a:prstGeom>
        </p:spPr>
      </p:pic>
      <p:sp>
        <p:nvSpPr>
          <p:cNvPr id="14" name="Double Brace 13"/>
          <p:cNvSpPr/>
          <p:nvPr/>
        </p:nvSpPr>
        <p:spPr>
          <a:xfrm>
            <a:off x="4517409" y="4722125"/>
            <a:ext cx="4804012" cy="80521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6530453" y="2709079"/>
                <a:ext cx="51296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453" y="2709079"/>
                <a:ext cx="512961" cy="6771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50424" y="3425588"/>
            <a:ext cx="15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জন্য এখানে ক্লিক করি।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198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862 0.28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14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0364 0.3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15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21016 0.3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15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04024 0.26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132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18216 0.28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193577" y="341194"/>
            <a:ext cx="5650172" cy="1473959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সেট(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Intersection of set)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674962" y="2251881"/>
                <a:ext cx="681023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 বা ততোধিক সেটের সাধারন উপাদান নিয়ে গঠিত সেটকে ছেদ সেট</a:t>
                </a:r>
                <a:r>
                  <a:rPr lang="bn-IN" sz="2400" dirty="0" smtClean="0"/>
                  <a:t/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সেট।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সংযোগকে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প্রকাশ করা হয় এবং পড়া হয়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ছেদ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Intersection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B.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উদহারনঃ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2400" dirty="0">
                    <a:cs typeface="NikoshBAN" panose="02000000000000000000" pitchFamily="2" charset="0"/>
                  </a:rPr>
                  <a:t>={3,4,5}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r>
                  <a:rPr lang="en-US" sz="2400" dirty="0">
                    <a:cs typeface="NikoshBAN" panose="02000000000000000000" pitchFamily="2" charset="0"/>
                  </a:rPr>
                  <a:t>={4,6,8}.</a:t>
                </a:r>
              </a:p>
              <a:p>
                <a:pPr algn="just"/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{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4}</a:t>
                </a:r>
                <a:endParaRPr lang="en-US" sz="2400" dirty="0"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962" y="2251881"/>
                <a:ext cx="6810232" cy="2585323"/>
              </a:xfrm>
              <a:prstGeom prst="rect">
                <a:avLst/>
              </a:prstGeom>
              <a:blipFill rotWithShape="0">
                <a:blip r:embed="rId4"/>
                <a:stretch>
                  <a:fillRect l="-1432" t="-1882" r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962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37325"/>
            <a:ext cx="2298700" cy="320675"/>
          </a:xfrm>
        </p:spPr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0855" y="2659370"/>
            <a:ext cx="1273791" cy="846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900" y="2743200"/>
            <a:ext cx="1160941" cy="723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587" y="2797793"/>
            <a:ext cx="782611" cy="65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678" y="2711383"/>
            <a:ext cx="564748" cy="750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7727262" y="2890834"/>
            <a:ext cx="898121" cy="6439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373505" y="2647666"/>
                <a:ext cx="7915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05" y="2647666"/>
                <a:ext cx="791570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8985" y="2811437"/>
            <a:ext cx="1120794" cy="698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9306" y="2854658"/>
            <a:ext cx="782611" cy="652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5434" y="2661644"/>
            <a:ext cx="1273791" cy="846540"/>
          </a:xfrm>
          <a:prstGeom prst="rect">
            <a:avLst/>
          </a:prstGeom>
        </p:spPr>
      </p:pic>
      <p:sp>
        <p:nvSpPr>
          <p:cNvPr id="12" name="Double Brace 11"/>
          <p:cNvSpPr/>
          <p:nvPr/>
        </p:nvSpPr>
        <p:spPr>
          <a:xfrm>
            <a:off x="1815152" y="2702257"/>
            <a:ext cx="4258102" cy="99628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e 12"/>
          <p:cNvSpPr/>
          <p:nvPr/>
        </p:nvSpPr>
        <p:spPr>
          <a:xfrm>
            <a:off x="7424382" y="2429301"/>
            <a:ext cx="4080681" cy="136477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e 15"/>
          <p:cNvSpPr/>
          <p:nvPr/>
        </p:nvSpPr>
        <p:spPr>
          <a:xfrm>
            <a:off x="4722125" y="4722125"/>
            <a:ext cx="3630304" cy="80521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07976" y="409432"/>
            <a:ext cx="4121623" cy="1037230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সাহায্যে ছেদ সেট বোঝার চেষ্টা করি।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0424" y="3425588"/>
            <a:ext cx="15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জন্য এখানে ক্লিক করি।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51413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2388 0.28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1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5403 0.291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145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25143 0.28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46991594"/>
              </p:ext>
            </p:extLst>
          </p:nvPr>
        </p:nvGraphicFramePr>
        <p:xfrm>
          <a:off x="2829869" y="2304548"/>
          <a:ext cx="7726149" cy="367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Magnetic Disk 3"/>
          <p:cNvSpPr/>
          <p:nvPr/>
        </p:nvSpPr>
        <p:spPr>
          <a:xfrm>
            <a:off x="5318988" y="163773"/>
            <a:ext cx="2702257" cy="1473959"/>
          </a:xfrm>
          <a:prstGeom prst="flowChartMagneticDis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মুল্যয়ন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628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graphicEl>
                                              <a:dgm id="{BFC31C31-E19B-4FDF-A38E-20E16F4E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graphicEl>
                                              <a:dgm id="{3E8845D5-2062-4FC4-97ED-7F1B3FCC7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graphicEl>
                                              <a:dgm id="{0F19899B-F033-4DBF-B4D9-E199B31C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graphicEl>
                                              <a:dgm id="{D1DA7A12-3FFF-4722-96AB-7970DECF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graphicEl>
                                              <a:dgm id="{A293F939-4E9C-4DEC-BF99-ACDB6E80B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graphicEl>
                                              <a:dgm id="{A4F1FDBE-58DF-4E04-A3C2-53711A28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9043" y="491318"/>
            <a:ext cx="3875966" cy="1264980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179928" y="2784143"/>
                <a:ext cx="720601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A={1,3,5}, B={1,3,5}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হলে-</a:t>
                </a: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 সেট গঠন পদ্ধতিতে প্রকাশ কর।</a:t>
                </a: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কত?</a:t>
                </a: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(গ)প্রমান কর যে,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(A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(A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(B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C.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928" y="2784143"/>
                <a:ext cx="7206018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777" t="-4362" b="-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825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4700" y="152400"/>
            <a:ext cx="5562600" cy="101566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/>
          </a:p>
        </p:txBody>
      </p:sp>
      <p:pic>
        <p:nvPicPr>
          <p:cNvPr id="4" name="Picture 3" descr="03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231901" y="407962"/>
            <a:ext cx="1524000" cy="1600200"/>
          </a:xfrm>
          <a:prstGeom prst="rect">
            <a:avLst/>
          </a:prstGeom>
        </p:spPr>
      </p:pic>
      <p:pic>
        <p:nvPicPr>
          <p:cNvPr id="5" name="Picture 4" descr="flower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571" y="618978"/>
            <a:ext cx="1524000" cy="1600200"/>
          </a:xfrm>
          <a:prstGeom prst="rect">
            <a:avLst/>
          </a:prstGeom>
        </p:spPr>
      </p:pic>
      <p:pic>
        <p:nvPicPr>
          <p:cNvPr id="6" name="Picture 5" descr="03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64234" y="4877972"/>
            <a:ext cx="1524000" cy="1600200"/>
          </a:xfrm>
          <a:prstGeom prst="rect">
            <a:avLst/>
          </a:prstGeom>
        </p:spPr>
      </p:pic>
      <p:pic>
        <p:nvPicPr>
          <p:cNvPr id="7" name="Picture 6" descr="03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245969" y="4849836"/>
            <a:ext cx="1524000" cy="1600200"/>
          </a:xfrm>
          <a:prstGeom prst="rect">
            <a:avLst/>
          </a:prstGeom>
        </p:spPr>
      </p:pic>
      <p:pic>
        <p:nvPicPr>
          <p:cNvPr id="8" name="Picture 7" descr="a0b09d8d6b08fe6ba1f3054adf8cbd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116" y="1404937"/>
            <a:ext cx="7121769" cy="511275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>
            <a:off x="6088966" y="3823955"/>
            <a:ext cx="5587219" cy="2790825"/>
          </a:xfrm>
          <a:prstGeom prst="flowChartInternalStorag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শ্রেণিঃনবম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অধ্যায়ঃ২য়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শিরোনামঃসেট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সময়_৫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/২০20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35" y="3801793"/>
            <a:ext cx="5281246" cy="317009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6D30F0-F7DE-48CF-82A4-84F67252C4BA}"/>
              </a:ext>
            </a:extLst>
          </p:cNvPr>
          <p:cNvSpPr txBox="1"/>
          <p:nvPr/>
        </p:nvSpPr>
        <p:spPr>
          <a:xfrm>
            <a:off x="3575539" y="228600"/>
            <a:ext cx="5040922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C:\Users\Johirul\Desktop\183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997" y="960120"/>
            <a:ext cx="2665873" cy="2670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6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064" y="2224585"/>
            <a:ext cx="3065801" cy="20881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3483" y="2183642"/>
            <a:ext cx="3101453" cy="21154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959" y="2156347"/>
            <a:ext cx="2893897" cy="21923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19869" y="4531056"/>
            <a:ext cx="165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সেট বই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4892" y="4476465"/>
            <a:ext cx="146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সোফা সেট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8842" y="4462818"/>
            <a:ext cx="126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ডিনার সেট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3930556" y="491319"/>
            <a:ext cx="4817660" cy="873456"/>
          </a:xfrm>
          <a:prstGeom prst="flowChartPredefined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চিত্রগুলি লক্ষ করি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99380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4804011" y="464022"/>
            <a:ext cx="4546466" cy="1364777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704734" y="2920621"/>
            <a:ext cx="2583169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সেট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5035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2637229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741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4C3503-FDE5-4D10-911B-C658D06E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64C3503-FDE5-4D10-911B-C658D06E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64C3503-FDE5-4D10-911B-C658D06E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464C3503-FDE5-4D10-911B-C658D06E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464C3503-FDE5-4D10-911B-C658D06E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16F793-D125-4C2B-9B66-20ECB62B9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E16F793-D125-4C2B-9B66-20ECB62B9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7E16F793-D125-4C2B-9B66-20ECB62B9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7E16F793-D125-4C2B-9B66-20ECB62B9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7E16F793-D125-4C2B-9B66-20ECB62B9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64096B-6F73-4302-9843-434A65CEF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F964096B-6F73-4302-9843-434A65CEF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F964096B-6F73-4302-9843-434A65CEF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F964096B-6F73-4302-9843-434A65CEF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F964096B-6F73-4302-9843-434A65CEF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EFE52E-CA1D-4C44-AB6B-1B737ED0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FEFE52E-CA1D-4C44-AB6B-1B737ED0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FEFE52E-CA1D-4C44-AB6B-1B737ED0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0FEFE52E-CA1D-4C44-AB6B-1B737ED0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FEFE52E-CA1D-4C44-AB6B-1B737ED0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4181" y="2616953"/>
            <a:ext cx="108400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সেটঃ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বাস্তব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চিন্তাজগতের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সুনির্ধারিত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সুনির্দিষ্ট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সংগ্রহকে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সেটকে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ইংরেজী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A,B,C… ..X,Y,Z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cs typeface="NikoshBAN" panose="02000000000000000000" pitchFamily="2" charset="0"/>
              </a:rPr>
              <a:t>2,4,6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={</a:t>
            </a:r>
            <a:r>
              <a:rPr lang="en-US" sz="3200" b="1" dirty="0" smtClean="0">
                <a:cs typeface="NikoshBAN" panose="02000000000000000000" pitchFamily="2" charset="0"/>
              </a:rPr>
              <a:t>2,4,6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সদস্যকে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cs typeface="NikoshBAN" pitchFamily="2" charset="0"/>
              </a:rPr>
              <a:t>elememnt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হয়।একাধিক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(,)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B={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2722" y="1119116"/>
            <a:ext cx="4247535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2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78877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37325"/>
            <a:ext cx="2298700" cy="320675"/>
          </a:xfrm>
        </p:spPr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sp>
        <p:nvSpPr>
          <p:cNvPr id="3" name="Flowchart: Punched Tape 2"/>
          <p:cNvSpPr/>
          <p:nvPr/>
        </p:nvSpPr>
        <p:spPr>
          <a:xfrm>
            <a:off x="4763069" y="504967"/>
            <a:ext cx="3496028" cy="1405720"/>
          </a:xfrm>
          <a:prstGeom prst="flowChartPunchedTap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410" y="3398294"/>
            <a:ext cx="1063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নিজেদের প্রিয় ফুল অথবা ফল নিয়ে একটি করে সেট গঠন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9683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37325"/>
            <a:ext cx="2298700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iamond 2"/>
          <p:cNvSpPr/>
          <p:nvPr/>
        </p:nvSpPr>
        <p:spPr>
          <a:xfrm>
            <a:off x="4299045" y="1"/>
            <a:ext cx="4462817" cy="1487606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প্রকাশের পদ্ধতি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0557" y="1487607"/>
            <a:ext cx="599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সেটকে দুইভাবে প্রকাশ করা যায়,যথা-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2260" y="1937982"/>
            <a:ext cx="10413245" cy="4326339"/>
            <a:chOff x="532260" y="1937982"/>
            <a:chExt cx="10413245" cy="4326339"/>
          </a:xfrm>
        </p:grpSpPr>
        <p:grpSp>
          <p:nvGrpSpPr>
            <p:cNvPr id="14" name="Group 13"/>
            <p:cNvGrpSpPr/>
            <p:nvPr/>
          </p:nvGrpSpPr>
          <p:grpSpPr>
            <a:xfrm>
              <a:off x="532260" y="1937982"/>
              <a:ext cx="10413245" cy="4326339"/>
              <a:chOff x="532260" y="1965277"/>
              <a:chExt cx="10413245" cy="4326339"/>
            </a:xfrm>
          </p:grpSpPr>
          <p:sp>
            <p:nvSpPr>
              <p:cNvPr id="7" name="Horizontal Scroll 6"/>
              <p:cNvSpPr/>
              <p:nvPr/>
            </p:nvSpPr>
            <p:spPr>
              <a:xfrm>
                <a:off x="532260" y="3916905"/>
                <a:ext cx="4940491" cy="2374711"/>
              </a:xfrm>
              <a:prstGeom prst="horizontalScroll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buNone/>
                </a:pPr>
                <a:r>
                  <a:rPr lang="en-US" sz="2000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পদ্ধতিতে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সকল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সুনির্দিষ্টভাবে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উল্লেখ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দ্বিতীয়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বন্ধনীর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{ }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আবদ্ধ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একাধিক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থাকলে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‘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কমা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’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উপাদানগুলোকে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আলাদা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A={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rPr>
                  <a:t>1,2,3,4}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Horizontal Scroll 7"/>
              <p:cNvSpPr/>
              <p:nvPr/>
            </p:nvSpPr>
            <p:spPr>
              <a:xfrm>
                <a:off x="6157414" y="3780429"/>
                <a:ext cx="4788091" cy="2347416"/>
              </a:xfrm>
              <a:prstGeom prst="horizontalScroll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পদ্ধতিতে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সকল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সুনির্দিষ্টভাবে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উল্লেখ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নির্ধারণের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সাধারন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ধর্মের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উল্লেখ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B={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x:x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স্বাভাবিক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}</a:t>
                </a:r>
              </a:p>
            </p:txBody>
          </p:sp>
          <p:sp>
            <p:nvSpPr>
              <p:cNvPr id="9" name="Oval Callout 8"/>
              <p:cNvSpPr/>
              <p:nvPr/>
            </p:nvSpPr>
            <p:spPr>
              <a:xfrm>
                <a:off x="1542200" y="1965277"/>
                <a:ext cx="2579424" cy="1637733"/>
              </a:xfrm>
              <a:prstGeom prst="wedgeEllipseCallout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IN" sz="2800" b="1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তালিকা পদ্ধতি </a:t>
                </a:r>
                <a:endParaRPr lang="en-US" sz="28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(Tabular Method)</a:t>
                </a:r>
                <a:endParaRPr lang="en-US" sz="28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Callout 9"/>
              <p:cNvSpPr/>
              <p:nvPr/>
            </p:nvSpPr>
            <p:spPr>
              <a:xfrm>
                <a:off x="7672315" y="2047165"/>
                <a:ext cx="2836461" cy="1555845"/>
              </a:xfrm>
              <a:prstGeom prst="wedgeEllipseCallout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err="1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2800" b="1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গঠন</a:t>
                </a:r>
                <a:r>
                  <a:rPr lang="en-US" sz="2800" b="1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পদ্ধতি</a:t>
                </a:r>
                <a:r>
                  <a:rPr lang="en-US" sz="2800" b="1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 (Set Builder Method)-</a:t>
                </a:r>
              </a:p>
            </p:txBody>
          </p:sp>
        </p:grpSp>
        <p:sp>
          <p:nvSpPr>
            <p:cNvPr id="13" name="Flowchart: Sort 12"/>
            <p:cNvSpPr/>
            <p:nvPr/>
          </p:nvSpPr>
          <p:spPr>
            <a:xfrm>
              <a:off x="5459104" y="4121625"/>
              <a:ext cx="573206" cy="1801504"/>
            </a:xfrm>
            <a:prstGeom prst="flowChartSor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3810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4898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298-20D5-4469-A439-C77BCB7DA9EE}" type="datetime2">
              <a:rPr lang="en-US" smtClean="0"/>
              <a:pPr/>
              <a:t>Wednesday, December 2,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2095681509"/>
              </p:ext>
            </p:extLst>
          </p:nvPr>
        </p:nvGraphicFramePr>
        <p:xfrm>
          <a:off x="1917290" y="1392072"/>
          <a:ext cx="8760541" cy="396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195943" y="0"/>
            <a:ext cx="11996057" cy="6858000"/>
            <a:chOff x="76200" y="0"/>
            <a:chExt cx="90678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6242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A6C2F3-7830-47C6-9DA8-C17C1630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A6C2F3-7830-47C6-9DA8-C17C1630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A6C2F3-7830-47C6-9DA8-C17C1630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A6C2F3-7830-47C6-9DA8-C17C1630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DDA6C2F3-7830-47C6-9DA8-C17C1630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A6C2F3-7830-47C6-9DA8-C17C1630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A6C2F3-7830-47C6-9DA8-C17C1630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A6C2F3-7830-47C6-9DA8-C17C1630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A6C2F3-7830-47C6-9DA8-C17C16306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11F56-17AB-447B-9765-AD1D4C60C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11F56-17AB-447B-9765-AD1D4C60C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11F56-17AB-447B-9765-AD1D4C60C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11F56-17AB-447B-9765-AD1D4C60C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43611F56-17AB-447B-9765-AD1D4C60C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11F56-17AB-447B-9765-AD1D4C60C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11F56-17AB-447B-9765-AD1D4C60C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11F56-17AB-447B-9765-AD1D4C60C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611F56-17AB-447B-9765-AD1D4C60C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CE025-39CB-46A5-AC06-C39E7856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CE025-39CB-46A5-AC06-C39E7856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CE025-39CB-46A5-AC06-C39E7856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CE025-39CB-46A5-AC06-C39E7856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B15CE025-39CB-46A5-AC06-C39E7856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CE025-39CB-46A5-AC06-C39E7856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CE025-39CB-46A5-AC06-C39E7856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CE025-39CB-46A5-AC06-C39E7856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CE025-39CB-46A5-AC06-C39E78569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359</Words>
  <Application>Microsoft Office PowerPoint</Application>
  <PresentationFormat>Custom</PresentationFormat>
  <Paragraphs>82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Office Theme</vt:lpstr>
      <vt:lpstr>4_Custom Design</vt:lpstr>
      <vt:lpstr>3_Custom Design</vt:lpstr>
      <vt:lpstr>2_Custom Design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99</cp:revision>
  <dcterms:created xsi:type="dcterms:W3CDTF">2018-08-25T09:16:00Z</dcterms:created>
  <dcterms:modified xsi:type="dcterms:W3CDTF">2020-12-02T14:01:54Z</dcterms:modified>
</cp:coreProperties>
</file>