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74" r:id="rId5"/>
    <p:sldId id="275" r:id="rId6"/>
    <p:sldId id="277" r:id="rId7"/>
    <p:sldId id="264" r:id="rId8"/>
    <p:sldId id="278" r:id="rId9"/>
    <p:sldId id="279" r:id="rId10"/>
    <p:sldId id="280" r:id="rId11"/>
    <p:sldId id="282" r:id="rId12"/>
    <p:sldId id="271" r:id="rId13"/>
    <p:sldId id="284" r:id="rId14"/>
    <p:sldId id="281" r:id="rId15"/>
    <p:sldId id="268" r:id="rId16"/>
    <p:sldId id="269" r:id="rId17"/>
    <p:sldId id="261" r:id="rId18"/>
  </p:sldIdLst>
  <p:sldSz cx="12436475" cy="6492875"/>
  <p:notesSz cx="6858000" cy="9144000"/>
  <p:defaultTextStyle>
    <a:defPPr>
      <a:defRPr lang="en-US"/>
    </a:defPPr>
    <a:lvl1pPr marL="0" algn="l" defTabSz="8352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7606" algn="l" defTabSz="8352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5213" algn="l" defTabSz="8352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52819" algn="l" defTabSz="8352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70426" algn="l" defTabSz="8352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8032" algn="l" defTabSz="8352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505639" algn="l" defTabSz="8352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23245" algn="l" defTabSz="8352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40852" algn="l" defTabSz="8352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A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4" autoAdjust="0"/>
    <p:restoredTop sz="94662" autoAdjust="0"/>
  </p:normalViewPr>
  <p:slideViewPr>
    <p:cSldViewPr>
      <p:cViewPr>
        <p:scale>
          <a:sx n="60" d="100"/>
          <a:sy n="60" d="100"/>
        </p:scale>
        <p:origin x="-528" y="180"/>
      </p:cViewPr>
      <p:guideLst>
        <p:guide orient="horz" pos="2046"/>
        <p:guide pos="3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4BC6-E18D-4874-90F7-2D9BB167626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685800"/>
            <a:ext cx="6569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83E75-BF6B-48B7-B8A8-A98E644C3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04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5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7606" algn="l" defTabSz="835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5213" algn="l" defTabSz="835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2819" algn="l" defTabSz="835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0426" algn="l" defTabSz="835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88032" algn="l" defTabSz="835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05639" algn="l" defTabSz="835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23245" algn="l" defTabSz="835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40852" algn="l" defTabSz="835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685800"/>
            <a:ext cx="656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83E75-BF6B-48B7-B8A8-A98E644C35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9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685800"/>
            <a:ext cx="656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83E75-BF6B-48B7-B8A8-A98E644C35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1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685800"/>
            <a:ext cx="656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83E75-BF6B-48B7-B8A8-A98E644C35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42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736" y="2017004"/>
            <a:ext cx="10571004" cy="1391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5472" y="3679297"/>
            <a:ext cx="8705533" cy="1659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5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2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8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05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3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F0D-A6EC-45F5-BD7F-88F7421B69EF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DFF-FCA2-4D7D-8BFB-F65F33441FCB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445" y="260020"/>
            <a:ext cx="2798208" cy="55399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826" y="260020"/>
            <a:ext cx="8187346" cy="55399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04A5-4160-41E3-A3B7-243792E447B9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4A7E-3961-4520-9C02-5ED8B26CDCA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396" y="4172277"/>
            <a:ext cx="10571004" cy="128955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396" y="2751959"/>
            <a:ext cx="10571004" cy="142031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7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352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28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04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880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056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23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408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F17C-AFB0-4C97-B28D-091238FF212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825" y="1515008"/>
            <a:ext cx="5492776" cy="42849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877" y="1515008"/>
            <a:ext cx="5492776" cy="42849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2B1-957B-43FE-B54A-DE837617E779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27" y="1453381"/>
            <a:ext cx="5494936" cy="60570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7606" indent="0">
              <a:buNone/>
              <a:defRPr sz="1800" b="1"/>
            </a:lvl2pPr>
            <a:lvl3pPr marL="835213" indent="0">
              <a:buNone/>
              <a:defRPr sz="1600" b="1"/>
            </a:lvl3pPr>
            <a:lvl4pPr marL="1252819" indent="0">
              <a:buNone/>
              <a:defRPr sz="1500" b="1"/>
            </a:lvl4pPr>
            <a:lvl5pPr marL="1670426" indent="0">
              <a:buNone/>
              <a:defRPr sz="1500" b="1"/>
            </a:lvl5pPr>
            <a:lvl6pPr marL="2088032" indent="0">
              <a:buNone/>
              <a:defRPr sz="1500" b="1"/>
            </a:lvl6pPr>
            <a:lvl7pPr marL="2505639" indent="0">
              <a:buNone/>
              <a:defRPr sz="1500" b="1"/>
            </a:lvl7pPr>
            <a:lvl8pPr marL="2923245" indent="0">
              <a:buNone/>
              <a:defRPr sz="1500" b="1"/>
            </a:lvl8pPr>
            <a:lvl9pPr marL="33408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27" y="2059084"/>
            <a:ext cx="5494936" cy="374091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7558" y="1453381"/>
            <a:ext cx="5497094" cy="60570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7606" indent="0">
              <a:buNone/>
              <a:defRPr sz="1800" b="1"/>
            </a:lvl2pPr>
            <a:lvl3pPr marL="835213" indent="0">
              <a:buNone/>
              <a:defRPr sz="1600" b="1"/>
            </a:lvl3pPr>
            <a:lvl4pPr marL="1252819" indent="0">
              <a:buNone/>
              <a:defRPr sz="1500" b="1"/>
            </a:lvl4pPr>
            <a:lvl5pPr marL="1670426" indent="0">
              <a:buNone/>
              <a:defRPr sz="1500" b="1"/>
            </a:lvl5pPr>
            <a:lvl6pPr marL="2088032" indent="0">
              <a:buNone/>
              <a:defRPr sz="1500" b="1"/>
            </a:lvl6pPr>
            <a:lvl7pPr marL="2505639" indent="0">
              <a:buNone/>
              <a:defRPr sz="1500" b="1"/>
            </a:lvl7pPr>
            <a:lvl8pPr marL="2923245" indent="0">
              <a:buNone/>
              <a:defRPr sz="1500" b="1"/>
            </a:lvl8pPr>
            <a:lvl9pPr marL="33408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7558" y="2059084"/>
            <a:ext cx="5497094" cy="374091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4ECC-807D-43ED-91E8-B9EB2AEBE912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11B1-4CB6-4B14-A05C-9224CD4C80B9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E241-96AA-4A32-B886-41745EA11EE1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25" y="258514"/>
            <a:ext cx="4091515" cy="11001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316" y="258519"/>
            <a:ext cx="6952335" cy="5541489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825" y="1358700"/>
            <a:ext cx="4091515" cy="4441307"/>
          </a:xfrm>
        </p:spPr>
        <p:txBody>
          <a:bodyPr/>
          <a:lstStyle>
            <a:lvl1pPr marL="0" indent="0">
              <a:buNone/>
              <a:defRPr sz="1300"/>
            </a:lvl1pPr>
            <a:lvl2pPr marL="417606" indent="0">
              <a:buNone/>
              <a:defRPr sz="1100"/>
            </a:lvl2pPr>
            <a:lvl3pPr marL="835213" indent="0">
              <a:buNone/>
              <a:defRPr sz="900"/>
            </a:lvl3pPr>
            <a:lvl4pPr marL="1252819" indent="0">
              <a:buNone/>
              <a:defRPr sz="800"/>
            </a:lvl4pPr>
            <a:lvl5pPr marL="1670426" indent="0">
              <a:buNone/>
              <a:defRPr sz="800"/>
            </a:lvl5pPr>
            <a:lvl6pPr marL="2088032" indent="0">
              <a:buNone/>
              <a:defRPr sz="800"/>
            </a:lvl6pPr>
            <a:lvl7pPr marL="2505639" indent="0">
              <a:buNone/>
              <a:defRPr sz="800"/>
            </a:lvl7pPr>
            <a:lvl8pPr marL="2923245" indent="0">
              <a:buNone/>
              <a:defRPr sz="800"/>
            </a:lvl8pPr>
            <a:lvl9pPr marL="33408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FA60-D334-42F8-B3DF-A504B30266D5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638" y="4545014"/>
            <a:ext cx="7461885" cy="53656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638" y="580152"/>
            <a:ext cx="7461885" cy="3895725"/>
          </a:xfrm>
        </p:spPr>
        <p:txBody>
          <a:bodyPr/>
          <a:lstStyle>
            <a:lvl1pPr marL="0" indent="0">
              <a:buNone/>
              <a:defRPr sz="2900"/>
            </a:lvl1pPr>
            <a:lvl2pPr marL="417606" indent="0">
              <a:buNone/>
              <a:defRPr sz="2600"/>
            </a:lvl2pPr>
            <a:lvl3pPr marL="835213" indent="0">
              <a:buNone/>
              <a:defRPr sz="2200"/>
            </a:lvl3pPr>
            <a:lvl4pPr marL="1252819" indent="0">
              <a:buNone/>
              <a:defRPr sz="1800"/>
            </a:lvl4pPr>
            <a:lvl5pPr marL="1670426" indent="0">
              <a:buNone/>
              <a:defRPr sz="1800"/>
            </a:lvl5pPr>
            <a:lvl6pPr marL="2088032" indent="0">
              <a:buNone/>
              <a:defRPr sz="1800"/>
            </a:lvl6pPr>
            <a:lvl7pPr marL="2505639" indent="0">
              <a:buNone/>
              <a:defRPr sz="1800"/>
            </a:lvl7pPr>
            <a:lvl8pPr marL="2923245" indent="0">
              <a:buNone/>
              <a:defRPr sz="1800"/>
            </a:lvl8pPr>
            <a:lvl9pPr marL="3340852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638" y="5081578"/>
            <a:ext cx="7461885" cy="762011"/>
          </a:xfrm>
        </p:spPr>
        <p:txBody>
          <a:bodyPr/>
          <a:lstStyle>
            <a:lvl1pPr marL="0" indent="0">
              <a:buNone/>
              <a:defRPr sz="1300"/>
            </a:lvl1pPr>
            <a:lvl2pPr marL="417606" indent="0">
              <a:buNone/>
              <a:defRPr sz="1100"/>
            </a:lvl2pPr>
            <a:lvl3pPr marL="835213" indent="0">
              <a:buNone/>
              <a:defRPr sz="900"/>
            </a:lvl3pPr>
            <a:lvl4pPr marL="1252819" indent="0">
              <a:buNone/>
              <a:defRPr sz="800"/>
            </a:lvl4pPr>
            <a:lvl5pPr marL="1670426" indent="0">
              <a:buNone/>
              <a:defRPr sz="800"/>
            </a:lvl5pPr>
            <a:lvl6pPr marL="2088032" indent="0">
              <a:buNone/>
              <a:defRPr sz="800"/>
            </a:lvl6pPr>
            <a:lvl7pPr marL="2505639" indent="0">
              <a:buNone/>
              <a:defRPr sz="800"/>
            </a:lvl7pPr>
            <a:lvl8pPr marL="2923245" indent="0">
              <a:buNone/>
              <a:defRPr sz="800"/>
            </a:lvl8pPr>
            <a:lvl9pPr marL="33408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7561-3F40-4922-BF9F-B4D1294B8B27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825" y="260018"/>
            <a:ext cx="11192827" cy="1082146"/>
          </a:xfrm>
          <a:prstGeom prst="rect">
            <a:avLst/>
          </a:prstGeom>
        </p:spPr>
        <p:txBody>
          <a:bodyPr vert="horz" lIns="83521" tIns="41761" rIns="83521" bIns="417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25" y="1515008"/>
            <a:ext cx="11192827" cy="4284998"/>
          </a:xfrm>
          <a:prstGeom prst="rect">
            <a:avLst/>
          </a:prstGeom>
        </p:spPr>
        <p:txBody>
          <a:bodyPr vert="horz" lIns="83521" tIns="41761" rIns="83521" bIns="417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824" y="6017937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373F-54FA-4F72-8FB8-A6FCA71EBD6A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9131" y="6017937"/>
            <a:ext cx="3938217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2807" y="6017937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835213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205" indent="-313205" algn="l" defTabSz="83521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8611" indent="-261004" algn="l" defTabSz="8352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16" indent="-208803" algn="l" defTabSz="83521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1623" indent="-208803" algn="l" defTabSz="83521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229" indent="-208803" algn="l" defTabSz="83521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6836" indent="-208803" algn="l" defTabSz="83521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442" indent="-208803" algn="l" defTabSz="83521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049" indent="-208803" algn="l" defTabSz="83521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9655" indent="-208803" algn="l" defTabSz="83521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7606" algn="l" defTabSz="8352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5213" algn="l" defTabSz="8352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819" algn="l" defTabSz="8352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70426" algn="l" defTabSz="8352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8032" algn="l" defTabSz="8352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639" algn="l" defTabSz="8352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3245" algn="l" defTabSz="8352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40852" algn="l" defTabSz="8352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826227" y="-793573"/>
            <a:ext cx="14156668" cy="8224308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50" y="3992659"/>
            <a:ext cx="12105938" cy="24467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30993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 rot="16200000">
            <a:off x="10921096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1856" y="432859"/>
            <a:ext cx="4249129" cy="21642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94573" y="144291"/>
            <a:ext cx="7340379" cy="476641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15"/>
          <p:cNvSpPr/>
          <p:nvPr/>
        </p:nvSpPr>
        <p:spPr>
          <a:xfrm>
            <a:off x="310912" y="2885726"/>
            <a:ext cx="11712876" cy="5338587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r>
              <a:rPr lang="en-US" sz="1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966" y="288575"/>
            <a:ext cx="11505600" cy="53061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সুপ্রিয়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05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4806" y="3"/>
            <a:ext cx="12436475" cy="6492875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9" y="5392046"/>
            <a:ext cx="12196072" cy="10286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430993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914" y="144288"/>
            <a:ext cx="6218238" cy="25971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7275" y="216432"/>
            <a:ext cx="4223556" cy="53061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18237" y="288575"/>
            <a:ext cx="3212756" cy="173143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23721" y="288575"/>
            <a:ext cx="3005482" cy="173143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016447" y="2236438"/>
            <a:ext cx="3005482" cy="202000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63678" y="2164291"/>
            <a:ext cx="3523668" cy="180357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7274" y="2957865"/>
            <a:ext cx="3834580" cy="1803576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09119" y="3850754"/>
            <a:ext cx="3523668" cy="1803576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 rot="16200000">
            <a:off x="10610184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4602" y="4184299"/>
            <a:ext cx="6218238" cy="1423166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just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0541" y="4245199"/>
            <a:ext cx="6010963" cy="976890"/>
          </a:xfrm>
          <a:prstGeom prst="rect">
            <a:avLst/>
          </a:prstGeom>
          <a:solidFill>
            <a:schemeClr val="bg1"/>
          </a:solidFill>
        </p:spPr>
        <p:txBody>
          <a:bodyPr wrap="square" lIns="83521" tIns="41761" rIns="83521" bIns="41761" rtlCol="0">
            <a:spAutoFit/>
          </a:bodyPr>
          <a:lstStyle/>
          <a:p>
            <a:pPr algn="just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4602" y="505004"/>
            <a:ext cx="2694570" cy="638335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27359" y="432860"/>
            <a:ext cx="2694570" cy="638335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শ্রীমঙ্গল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9142" y="2287671"/>
            <a:ext cx="2694570" cy="638335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রাজনগর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16449" y="2380724"/>
            <a:ext cx="2694570" cy="638335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কমলগঞ্জ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278" y="3823584"/>
            <a:ext cx="2694570" cy="638335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3672" y="4812677"/>
            <a:ext cx="2694570" cy="638335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বড়লেখা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915" y="5244832"/>
            <a:ext cx="2383657" cy="284392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13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1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জুড়ি</a:t>
            </a:r>
            <a:endParaRPr lang="en-US" sz="1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7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 animBg="1"/>
      <p:bldP spid="21" grpId="0" animBg="1"/>
      <p:bldP spid="14" grpId="0" animBg="1"/>
      <p:bldP spid="15" grpId="0" animBg="1"/>
      <p:bldP spid="16" grpId="0" animBg="1"/>
      <p:bldP spid="18" grpId="0" animBg="1"/>
      <p:bldP spid="4" grpId="0"/>
      <p:bldP spid="22" grpId="0" animBg="1"/>
      <p:bldP spid="23" grpId="0"/>
      <p:bldP spid="24" grpId="0"/>
      <p:bldP spid="25" grpId="0"/>
      <p:bldP spid="26" grpId="0"/>
      <p:bldP spid="28" grpId="0"/>
      <p:bldP spid="2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487551" y="-505000"/>
            <a:ext cx="12909222" cy="76471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02" y="5392046"/>
            <a:ext cx="12053400" cy="102868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430993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 rot="16200000">
            <a:off x="10610184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100" y="865717"/>
            <a:ext cx="4974590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A= { </a:t>
            </a:r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}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669" y="852974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9327" y="857549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5852" y="863812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83661" y="865717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4572" y="1710523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1416" y="865717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7735" y="865717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9777" y="865717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7308" y="1710523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83661" y="865717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22850" y="852974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74591" y="1710523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9777" y="865717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1876" y="1710523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4800600" y="1806714"/>
                <a:ext cx="304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∅</m:t>
                      </m:r>
                    </m:oMath>
                  </m:oMathPara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51" y="1710525"/>
                <a:ext cx="414549" cy="670197"/>
              </a:xfrm>
              <a:prstGeom prst="rect">
                <a:avLst/>
              </a:prstGeom>
              <a:blipFill rotWithShape="1">
                <a:blip r:embed="rId3"/>
                <a:stretch>
                  <a:fillRect r="-24000"/>
                </a:stretch>
              </a:blipFill>
            </p:spPr>
            <p:txBody>
              <a:bodyPr lIns="83521" tIns="41761" rIns="83521" bIns="41761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4551" y="2462504"/>
            <a:ext cx="11566351" cy="484447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সেটগুলো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endParaRPr lang="en-US" sz="2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304800" y="3072825"/>
                <a:ext cx="8504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NikoshLightBAN" pitchFamily="2" charset="0"/>
                    <a:cs typeface="NikoshLightBAN" pitchFamily="2" charset="0"/>
                  </a:rPr>
                  <a:t>আবার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LightBAN" pitchFamily="2" charset="0"/>
                    <a:cs typeface="NikoshLightBAN" pitchFamily="2" charset="0"/>
                  </a:rPr>
                  <a:t>কোন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LightBAN" pitchFamily="2" charset="0"/>
                    <a:cs typeface="NikoshLight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নিয়ে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∅</m:t>
                    </m:r>
                    <m:r>
                      <a:rPr lang="en-US" sz="32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গঠন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0" y="2909229"/>
                <a:ext cx="11566351" cy="553641"/>
              </a:xfrm>
              <a:prstGeom prst="rect">
                <a:avLst/>
              </a:prstGeom>
              <a:blipFill rotWithShape="1">
                <a:blip r:embed="rId4"/>
                <a:stretch>
                  <a:fillRect l="-1792" t="-12500" b="-34375"/>
                </a:stretch>
              </a:blipFill>
            </p:spPr>
            <p:txBody>
              <a:bodyPr lIns="83521" tIns="41761" rIns="83521" bIns="41761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258764" y="3581400"/>
                <a:ext cx="83677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উপসেটঃ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যতগুলো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গঠন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তাদের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প্রত্যেকটি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সেটকে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ঐ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চিহ্ন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⊆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38" y="3390727"/>
                <a:ext cx="11380666" cy="903311"/>
              </a:xfrm>
              <a:prstGeom prst="rect">
                <a:avLst/>
              </a:prstGeom>
              <a:blipFill rotWithShape="1">
                <a:blip r:embed="rId5"/>
                <a:stretch>
                  <a:fillRect l="-1457" t="-5769" r="-1529" b="-17949"/>
                </a:stretch>
              </a:blipFill>
            </p:spPr>
            <p:txBody>
              <a:bodyPr lIns="83521" tIns="41761" rIns="83521" bIns="41761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4552" y="4256443"/>
            <a:ext cx="12053400" cy="1284666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মনেরেখ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5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2.32192E-6 L 0.00399 0.13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087E-6 L -3.33333E-6 0.137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02865 0.137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04514 0.1372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5851 0.138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5 0.137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06285 0.139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6753 0.13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18698 0.137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087E-6 L 0.17152 0.137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7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28" grpId="0"/>
      <p:bldP spid="29" grpId="0" animBg="1"/>
      <p:bldP spid="4" grpId="0"/>
      <p:bldP spid="39" grpId="0" animBg="1"/>
      <p:bldP spid="44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555287" y="0"/>
            <a:ext cx="12888125" cy="7791450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48" y="5392046"/>
            <a:ext cx="12053400" cy="102868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430993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 rot="16200000">
            <a:off x="10610184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Snip Diagonal Corner Rectangle 42"/>
          <p:cNvSpPr/>
          <p:nvPr/>
        </p:nvSpPr>
        <p:spPr>
          <a:xfrm>
            <a:off x="4041857" y="1587149"/>
            <a:ext cx="4663678" cy="2164292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r>
              <a:rPr lang="en-US" dirty="0" smtClean="0"/>
              <a:t>//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974592" y="398090"/>
            <a:ext cx="2694570" cy="592169"/>
          </a:xfrm>
          <a:prstGeom prst="rect">
            <a:avLst/>
          </a:prstGeom>
          <a:solidFill>
            <a:srgbClr val="00B0F0"/>
          </a:solidFill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640" y="4149529"/>
            <a:ext cx="12164872" cy="592169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just"/>
            <a:r>
              <a:rPr lang="en-US" sz="33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 B=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{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3,4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উপসেটগুলো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23723" y="817078"/>
            <a:ext cx="2694570" cy="484447"/>
          </a:xfrm>
          <a:prstGeom prst="rect">
            <a:avLst/>
          </a:prstGeom>
          <a:solidFill>
            <a:srgbClr val="00B0F0"/>
          </a:solidFill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5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7551" y="-577143"/>
            <a:ext cx="12909222" cy="786359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02" y="5392046"/>
            <a:ext cx="12053400" cy="102868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430993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 rot="16200000">
            <a:off x="10723240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100" y="865717"/>
            <a:ext cx="4974590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{ </a:t>
            </a:r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}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669" y="852974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9327" y="857549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83661" y="865717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1416" y="865717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7735" y="865717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9777" y="865717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83661" y="865717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2758" y="1710523"/>
            <a:ext cx="414549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22850" y="852974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9777" y="865717"/>
            <a:ext cx="740267" cy="65372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04801" y="2667000"/>
                <a:ext cx="850423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অন্তত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সেটে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প্রকৃত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⊂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লেখা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1" y="2525010"/>
                <a:ext cx="11566351" cy="1427812"/>
              </a:xfrm>
              <a:prstGeom prst="rect">
                <a:avLst/>
              </a:prstGeom>
              <a:blipFill rotWithShape="1">
                <a:blip r:embed="rId3"/>
                <a:stretch>
                  <a:fillRect l="-1792" t="-5263" b="-10931"/>
                </a:stretch>
              </a:blipFill>
            </p:spPr>
            <p:txBody>
              <a:bodyPr lIns="83521" tIns="41761" rIns="83521" bIns="41761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4552" y="4040017"/>
            <a:ext cx="12053400" cy="884557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মনেরেখ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54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99537E-6 L 0.00017 0.13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087E-6 L -3.33333E-6 0.137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0259E-6 L -0.08715 0.13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6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0259E-6 L 0.12586 0.139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6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087E-6 L 0.05364 0.137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087E-6 L 0.03819 0.137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34" grpId="0"/>
      <p:bldP spid="38" grpId="0"/>
      <p:bldP spid="41" grpId="0"/>
      <p:bldP spid="40" grpId="0"/>
      <p:bldP spid="42" grpId="0"/>
      <p:bldP spid="4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555287" y="-577145"/>
            <a:ext cx="12976957" cy="7575021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02" y="5392046"/>
            <a:ext cx="12053400" cy="102868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430993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0956" y="167792"/>
            <a:ext cx="2694570" cy="53061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0551" y="3"/>
            <a:ext cx="2455926" cy="530614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মি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 rot="16200000">
            <a:off x="10610184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3648" y="865720"/>
            <a:ext cx="9845544" cy="32198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4254" y="4229894"/>
            <a:ext cx="12063134" cy="653724"/>
          </a:xfrm>
          <a:prstGeom prst="rect">
            <a:avLst/>
          </a:prstGeom>
        </p:spPr>
        <p:txBody>
          <a:bodyPr wrap="square" lIns="83521" tIns="41761" rIns="83521" bIns="41761">
            <a:spAutoFit/>
          </a:bodyPr>
          <a:lstStyle/>
          <a:p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{</a:t>
            </a:r>
            <a:r>
              <a:rPr lang="en-US" sz="3300" b="1" dirty="0" err="1">
                <a:latin typeface="NikoshBAN" panose="02000000000000000000" pitchFamily="2" charset="0"/>
                <a:cs typeface="NikoshBAN" pitchFamily="2" charset="0"/>
              </a:rPr>
              <a:t>a,b,c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7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atin typeface="NikoshBAN" pitchFamily="2" charset="0"/>
                <a:cs typeface="NikoshBAN" pitchFamily="2" charset="0"/>
              </a:rPr>
              <a:t>উপসেটগুলো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xmlns="" val="54568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52082" y="4"/>
            <a:ext cx="12773751" cy="7719307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9" y="5392046"/>
            <a:ext cx="12196072" cy="10286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0610184" y="2998145"/>
            <a:ext cx="2741436" cy="49659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993" y="5858621"/>
            <a:ext cx="2901844" cy="34568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4249131" y="360717"/>
            <a:ext cx="4663678" cy="2164292"/>
          </a:xfrm>
          <a:prstGeom prst="snip2Diag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0045" y="325946"/>
            <a:ext cx="2694570" cy="592169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915" y="2236440"/>
            <a:ext cx="10985553" cy="592169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just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১)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365" y="2741436"/>
            <a:ext cx="10985553" cy="976890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just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১)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304799" y="3937410"/>
                <a:ext cx="803662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প্রশ্ন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) B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{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3,4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},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∅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ii)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iii)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প্রকৃত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ক)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i,ii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খ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i,iii</a:t>
                </a:r>
                <a:endPara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গ)</a:t>
                </a:r>
                <a:r>
                  <a:rPr lang="en-US" sz="3200" b="1" dirty="0">
                    <a:solidFill>
                      <a:schemeClr val="tx1"/>
                    </a:solidFill>
                    <a:cs typeface="NikoshBAN" pitchFamily="2" charset="0"/>
                  </a:rPr>
                  <a:t/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ii 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,iii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	ঘ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i,ii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,iii</a:t>
                </a:r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2" y="3727784"/>
                <a:ext cx="10930369" cy="1952315"/>
              </a:xfrm>
              <a:prstGeom prst="rect">
                <a:avLst/>
              </a:prstGeom>
              <a:blipFill rotWithShape="1">
                <a:blip r:embed="rId6"/>
                <a:stretch>
                  <a:fillRect l="-1897" t="-5325" b="-9172"/>
                </a:stretch>
              </a:blipFill>
            </p:spPr>
            <p:txBody>
              <a:bodyPr lIns="83521" tIns="41761" rIns="83521" bIns="41761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3352800" y="5266004"/>
                <a:ext cx="1066800" cy="75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43" y="4985638"/>
                <a:ext cx="1450922" cy="7136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 lIns="83521" tIns="41761" rIns="83521" bIns="41761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524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475786" cy="6997876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9" y="5392046"/>
            <a:ext cx="12196072" cy="10286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0610184" y="2998145"/>
            <a:ext cx="2741436" cy="49659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sujitdebnath840@gmail.com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993" y="5858621"/>
            <a:ext cx="2901844" cy="34568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730946" y="360717"/>
            <a:ext cx="4663678" cy="2164292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1854" y="1913092"/>
            <a:ext cx="3834580" cy="592169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algn="ctr"/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674" y="3669432"/>
            <a:ext cx="12745627" cy="976890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pPr marL="469807" indent="-469807" algn="just">
              <a:buAutoNum type="arabicParenR"/>
            </a:pP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{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উপসেটের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b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xmlns="" val="25327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84345" y="0"/>
            <a:ext cx="12706015" cy="6997876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859" y="5038995"/>
            <a:ext cx="12441212" cy="14538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 rot="16200000">
            <a:off x="10610184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9430993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9" y="-288571"/>
            <a:ext cx="4249129" cy="21642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90985" y="-144284"/>
            <a:ext cx="4249129" cy="21642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45494" y="2"/>
            <a:ext cx="4249129" cy="21642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3648" y="1731435"/>
            <a:ext cx="10467367" cy="1438555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9160" y="4807042"/>
            <a:ext cx="5803688" cy="1207722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73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67c30a0e6efe770fe7a9829.gif~c2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653" y="2741436"/>
            <a:ext cx="3860910" cy="32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1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40482" y="350837"/>
            <a:ext cx="12976957" cy="8585024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46837" y="2332037"/>
            <a:ext cx="5795803" cy="449784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25514" y="2380724"/>
            <a:ext cx="6010963" cy="2900493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৯ম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বিষয়বস্তু-সেট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- ৫০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3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সংখ্যা-৬০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2620" y="7894637"/>
            <a:ext cx="12819095" cy="7401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9430993" y="6147193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0" y="4922837"/>
            <a:ext cx="5752826" cy="255454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4637" y="503237"/>
            <a:ext cx="4495800" cy="7822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103" tIns="52052" rIns="104103" bIns="52052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 descr="C:\Users\Johirul\Desktop\183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4237" y="1189037"/>
            <a:ext cx="3270543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4263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52081" y="-505000"/>
            <a:ext cx="12788557" cy="7430734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02" y="5392046"/>
            <a:ext cx="12053400" cy="1028688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103639" y="2020008"/>
            <a:ext cx="12851024" cy="3823582"/>
          </a:xfrm>
          <a:prstGeom prst="rect">
            <a:avLst/>
          </a:prstGeom>
          <a:noFill/>
        </p:spPr>
        <p:txBody>
          <a:bodyPr lIns="83521" tIns="41761" rIns="83521" bIns="41761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endParaRPr lang="en-US" sz="10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 ১) 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২) 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9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 ৩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9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9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4456406" y="360718"/>
            <a:ext cx="3730942" cy="1010003"/>
          </a:xfrm>
          <a:prstGeom prst="snip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r>
              <a:rPr lang="en-US" sz="3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016445" y="6002907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 rot="16200000">
            <a:off x="10610184" y="2276713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58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19816" y="0"/>
            <a:ext cx="12841487" cy="6997876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70" y="5392046"/>
            <a:ext cx="12076284" cy="10286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7357" y="6002907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 rot="16200000">
            <a:off x="10610184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3420034" y="923431"/>
            <a:ext cx="5596414" cy="663716"/>
          </a:xfrm>
          <a:prstGeom prst="rect">
            <a:avLst/>
          </a:prstGeom>
          <a:solidFill>
            <a:schemeClr val="accent1"/>
          </a:solidFill>
        </p:spPr>
        <p:txBody>
          <a:bodyPr lIns="83521" tIns="41761" rIns="83521" bIns="4176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17" name="Picture 16" descr="cricket set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00" y="1803575"/>
            <a:ext cx="10985553" cy="353501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8" name="TextBox 17"/>
          <p:cNvSpPr txBox="1"/>
          <p:nvPr/>
        </p:nvSpPr>
        <p:spPr>
          <a:xfrm>
            <a:off x="3420034" y="937859"/>
            <a:ext cx="5596414" cy="653724"/>
          </a:xfrm>
          <a:prstGeom prst="rect">
            <a:avLst/>
          </a:prstGeom>
          <a:solidFill>
            <a:schemeClr val="accent1"/>
          </a:solidFill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37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7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37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3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4345" y="-505002"/>
            <a:ext cx="12706015" cy="7502878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70" y="5392046"/>
            <a:ext cx="12076284" cy="10286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7357" y="6002907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 rot="16200000">
            <a:off x="10610184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43648" y="505004"/>
            <a:ext cx="10674641" cy="1010003"/>
          </a:xfrm>
          <a:prstGeom prst="rect">
            <a:avLst/>
          </a:prstGeom>
        </p:spPr>
        <p:txBody>
          <a:bodyPr lIns="83521" tIns="41761" rIns="83521" bIns="4176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cloth s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83" y="1515004"/>
            <a:ext cx="6056306" cy="3246438"/>
          </a:xfrm>
          <a:prstGeom prst="rect">
            <a:avLst/>
          </a:prstGeom>
        </p:spPr>
      </p:pic>
      <p:pic>
        <p:nvPicPr>
          <p:cNvPr id="14" name="Picture 13" descr="pen s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0329" y="1515004"/>
            <a:ext cx="5814456" cy="3246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1837" y="4977874"/>
            <a:ext cx="2383657" cy="484447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2803" y="4977874"/>
            <a:ext cx="1917290" cy="484447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4343291" y="5650250"/>
            <a:ext cx="3938217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8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87551" y="-721431"/>
            <a:ext cx="13028768" cy="7791450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70" y="5392046"/>
            <a:ext cx="12076284" cy="10286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27357" y="6002907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 rot="16200000">
            <a:off x="10610184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09119" y="1082147"/>
            <a:ext cx="6425512" cy="3535010"/>
          </a:xfrm>
          <a:prstGeom prst="rect">
            <a:avLst/>
          </a:prstGeom>
        </p:spPr>
        <p:txBody>
          <a:bodyPr lIns="83521" tIns="41761" rIns="83521" bIns="4176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1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21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0012" y="466001"/>
            <a:ext cx="5907325" cy="1007667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আসো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6407" y="4898689"/>
            <a:ext cx="7939049" cy="699891"/>
          </a:xfrm>
          <a:prstGeom prst="rect">
            <a:avLst/>
          </a:prstGeom>
          <a:noFill/>
        </p:spPr>
        <p:txBody>
          <a:bodyPr wrap="square" lIns="83521" tIns="41761" rIns="83521" bIns="41761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3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4806" y="3"/>
            <a:ext cx="12436475" cy="6492875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9" y="5392046"/>
            <a:ext cx="12196072" cy="10286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430993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>
            <a:off x="4352768" y="5209334"/>
            <a:ext cx="3938217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20034" y="144286"/>
            <a:ext cx="5596414" cy="663716"/>
          </a:xfrm>
          <a:prstGeom prst="rect">
            <a:avLst/>
          </a:prstGeom>
        </p:spPr>
        <p:txBody>
          <a:bodyPr lIns="83521" tIns="41761" rIns="83521" bIns="4176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0914" y="793576"/>
            <a:ext cx="11711014" cy="411215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7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4806" y="3"/>
            <a:ext cx="12436475" cy="6492875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9" y="5392046"/>
            <a:ext cx="12196072" cy="10286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430993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 rot="16200000">
            <a:off x="10610184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20034" y="144286"/>
            <a:ext cx="5596414" cy="663716"/>
          </a:xfrm>
          <a:prstGeom prst="rect">
            <a:avLst/>
          </a:prstGeom>
        </p:spPr>
        <p:txBody>
          <a:bodyPr lIns="83521" tIns="41761" rIns="83521" bIns="4176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58198" y="865719"/>
            <a:ext cx="9534631" cy="411215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2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05010" y="-577143"/>
            <a:ext cx="12841487" cy="7719307"/>
          </a:xfrm>
          <a:prstGeom prst="rect">
            <a:avLst/>
          </a:prstGeom>
          <a:solidFill>
            <a:schemeClr val="bg1"/>
          </a:solidFill>
          <a:ln w="254000">
            <a:solidFill>
              <a:srgbClr val="B80A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1" tIns="41761" rIns="83521" bIns="41761"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05" y="5392046"/>
            <a:ext cx="12196072" cy="10286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63937" y="6017937"/>
            <a:ext cx="3938217" cy="345685"/>
          </a:xfrm>
        </p:spPr>
        <p:txBody>
          <a:bodyPr/>
          <a:lstStyle/>
          <a:p>
            <a:r>
              <a:rPr lang="en-US" smtClean="0"/>
              <a:t>sujitdebnath84@gmail.com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27613" y="6017937"/>
            <a:ext cx="2901844" cy="34568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445799" y="5858621"/>
            <a:ext cx="2901844" cy="34568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 rot="16200000">
            <a:off x="10624990" y="2998145"/>
            <a:ext cx="2741436" cy="496595"/>
          </a:xfrm>
          <a:prstGeom prst="rect">
            <a:avLst/>
          </a:prstGeom>
        </p:spPr>
        <p:txBody>
          <a:bodyPr vert="horz" lIns="83521" tIns="41761" rIns="83521" bIns="4176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sujitdebnath84@gmail.com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649289"/>
            <a:ext cx="12244009" cy="1803576"/>
          </a:xfrm>
          <a:prstGeom prst="rect">
            <a:avLst/>
          </a:prstGeom>
        </p:spPr>
        <p:txBody>
          <a:bodyPr lIns="83521" tIns="41761" rIns="83521" bIns="4176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সেটঃ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চিন্তাজগতের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সুনির্ধারিত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সুনির্দিষ্ট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সংগ্রহকে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সেট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সেটকে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ইংরেজী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বর্ণমালার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হাতের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অক্ষর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itchFamily="2" charset="0"/>
              </a:rPr>
              <a:t>A,B,C… ..X,Y,Z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উপাদানসমূহকে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A={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}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B=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{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a,b,c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486</Words>
  <Application>Microsoft Office PowerPoint</Application>
  <PresentationFormat>Custom</PresentationFormat>
  <Paragraphs>160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</dc:creator>
  <cp:lastModifiedBy>USER</cp:lastModifiedBy>
  <cp:revision>412</cp:revision>
  <dcterms:created xsi:type="dcterms:W3CDTF">2006-08-16T00:00:00Z</dcterms:created>
  <dcterms:modified xsi:type="dcterms:W3CDTF">2020-12-02T14:04:48Z</dcterms:modified>
</cp:coreProperties>
</file>