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59" r:id="rId5"/>
    <p:sldId id="258" r:id="rId6"/>
    <p:sldId id="265" r:id="rId7"/>
    <p:sldId id="260" r:id="rId8"/>
    <p:sldId id="261" r:id="rId9"/>
    <p:sldId id="262" r:id="rId10"/>
    <p:sldId id="263" r:id="rId11"/>
    <p:sldId id="264" r:id="rId12"/>
  </p:sldIdLst>
  <p:sldSz cx="12801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7B4"/>
    <a:srgbClr val="DE12C1"/>
    <a:srgbClr val="A893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90374" autoAdjust="0"/>
  </p:normalViewPr>
  <p:slideViewPr>
    <p:cSldViewPr>
      <p:cViewPr varScale="1">
        <p:scale>
          <a:sx n="66" d="100"/>
          <a:sy n="66" d="100"/>
        </p:scale>
        <p:origin x="-732" y="-96"/>
      </p:cViewPr>
      <p:guideLst>
        <p:guide orient="horz" pos="216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0201"/>
            <a:ext cx="11521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33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7.jpe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F:\New folder (2)\Animated gif\img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6618" y="2438401"/>
            <a:ext cx="8505078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5" name="Rectangle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703479" y="999829"/>
            <a:ext cx="11577205" cy="792162"/>
          </a:xfrm>
          <a:prstGeom prst="rect">
            <a:avLst/>
          </a:prstGeom>
        </p:spPr>
        <p:txBody>
          <a:bodyPr>
            <a:prstTxWarp prst="textDeflateBottom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bn-IN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ক্লাশে সবাইকে স্বাগতম ।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10" descr="F:\New folder (2)\Animated gif\img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9018" y="2590801"/>
            <a:ext cx="8505078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F:\New folder (2)\Animated gif\img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1418" y="2743201"/>
            <a:ext cx="8505078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92440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5920" y="816116"/>
            <a:ext cx="352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93520" y="2271356"/>
            <a:ext cx="8107680" cy="563284"/>
            <a:chOff x="1371600" y="960716"/>
            <a:chExt cx="5791200" cy="563284"/>
          </a:xfrm>
        </p:grpSpPr>
        <p:sp>
          <p:nvSpPr>
            <p:cNvPr id="18" name="TextBox 17"/>
            <p:cNvSpPr txBox="1"/>
            <p:nvPr/>
          </p:nvSpPr>
          <p:spPr>
            <a:xfrm>
              <a:off x="1371600" y="1000780"/>
              <a:ext cx="579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v"/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			এবং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617031294"/>
                </p:ext>
              </p:extLst>
            </p:nvPr>
          </p:nvGraphicFramePr>
          <p:xfrm>
            <a:off x="2286000" y="960716"/>
            <a:ext cx="1771650" cy="487084"/>
          </p:xfrm>
          <a:graphic>
            <a:graphicData uri="http://schemas.openxmlformats.org/presentationml/2006/ole">
              <p:oleObj spid="_x0000_s5252" name="Equation" r:id="rId4" imgW="901440" imgH="228600" progId="Equation.3">
                <p:embed/>
              </p:oleObj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569917829"/>
                </p:ext>
              </p:extLst>
            </p:nvPr>
          </p:nvGraphicFramePr>
          <p:xfrm>
            <a:off x="4800600" y="980420"/>
            <a:ext cx="1143000" cy="402282"/>
          </p:xfrm>
          <a:graphic>
            <a:graphicData uri="http://schemas.openxmlformats.org/presentationml/2006/ole">
              <p:oleObj spid="_x0000_s5253" name="Equation" r:id="rId5" imgW="431640" imgH="203040" progId="Equation.3">
                <p:embed/>
              </p:oleObj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493520" y="3191619"/>
            <a:ext cx="6080760" cy="557421"/>
            <a:chOff x="1447800" y="1880979"/>
            <a:chExt cx="4343400" cy="557421"/>
          </a:xfrm>
        </p:grpSpPr>
        <p:sp>
          <p:nvSpPr>
            <p:cNvPr id="20" name="TextBox 19"/>
            <p:cNvSpPr txBox="1"/>
            <p:nvPr/>
          </p:nvSpPr>
          <p:spPr>
            <a:xfrm>
              <a:off x="1447800" y="1915180"/>
              <a:ext cx="434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 ক ) 		   এর মান নির্ণয় কর।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100860396"/>
                </p:ext>
              </p:extLst>
            </p:nvPr>
          </p:nvGraphicFramePr>
          <p:xfrm>
            <a:off x="2286000" y="1880979"/>
            <a:ext cx="1183476" cy="495408"/>
          </p:xfrm>
          <a:graphic>
            <a:graphicData uri="http://schemas.openxmlformats.org/presentationml/2006/ole">
              <p:oleObj spid="_x0000_s5254" name="Equation" r:id="rId6" imgW="545760" imgH="228600" progId="Equation.3">
                <p:embed/>
              </p:oleObj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1493520" y="4053840"/>
            <a:ext cx="10134600" cy="838200"/>
            <a:chOff x="1371600" y="2743200"/>
            <a:chExt cx="7239000" cy="838200"/>
          </a:xfrm>
        </p:grpSpPr>
        <p:sp>
          <p:nvSpPr>
            <p:cNvPr id="22" name="TextBox 21"/>
            <p:cNvSpPr txBox="1"/>
            <p:nvPr/>
          </p:nvSpPr>
          <p:spPr>
            <a:xfrm>
              <a:off x="1371600" y="2895600"/>
              <a:ext cx="7239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 খ ) 					এর মান নির্ণয় কর।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22542123"/>
                </p:ext>
              </p:extLst>
            </p:nvPr>
          </p:nvGraphicFramePr>
          <p:xfrm>
            <a:off x="2285999" y="2743200"/>
            <a:ext cx="3657601" cy="838200"/>
          </p:xfrm>
          <a:graphic>
            <a:graphicData uri="http://schemas.openxmlformats.org/presentationml/2006/ole">
              <p:oleObj spid="_x0000_s5255" name="Equation" r:id="rId7" imgW="1714320" imgH="495000" progId="Equation.3">
                <p:embed/>
              </p:oleObj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1600200" y="5044440"/>
            <a:ext cx="9494520" cy="899160"/>
            <a:chOff x="1143000" y="4267200"/>
            <a:chExt cx="7040154" cy="899160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429780"/>
              <a:ext cx="7040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 গ )</a:t>
              </a: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 কর যে,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095202448"/>
                </p:ext>
              </p:extLst>
            </p:nvPr>
          </p:nvGraphicFramePr>
          <p:xfrm>
            <a:off x="3505200" y="4267200"/>
            <a:ext cx="4495800" cy="899160"/>
          </p:xfrm>
          <a:graphic>
            <a:graphicData uri="http://schemas.openxmlformats.org/presentationml/2006/ole">
              <p:oleObj spid="_x0000_s5256" name="Equation" r:id="rId8" imgW="2539800" imgH="507960" progId="Equation.3">
                <p:embed/>
              </p:oleObj>
            </a:graphicData>
          </a:graphic>
        </p:graphicFrame>
      </p:grpSp>
      <p:sp>
        <p:nvSpPr>
          <p:cNvPr id="27" name="Right Arrow 26"/>
          <p:cNvSpPr/>
          <p:nvPr/>
        </p:nvSpPr>
        <p:spPr>
          <a:xfrm>
            <a:off x="9814560" y="6172200"/>
            <a:ext cx="2346960" cy="685800"/>
          </a:xfrm>
          <a:prstGeom prst="rightArrow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Forward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6546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80560" y="2439650"/>
            <a:ext cx="4053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4" name="Rectangle 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79113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2895600"/>
            <a:ext cx="5029200" cy="34163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BD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তিঃ</a:t>
            </a:r>
            <a:endParaRPr lang="en-US" sz="3600" dirty="0" smtClean="0">
              <a:blipFill dpi="0" rotWithShape="1">
                <a:blip r:embed="rId4"/>
                <a:srcRect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600" dirty="0" smtClean="0">
              <a:blipFill dpi="0" rotWithShape="1">
                <a:blip r:embed="rId4"/>
                <a:srcRect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সূচক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bn-BD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/০৩/২০</a:t>
            </a:r>
            <a:r>
              <a:rPr lang="bn-IN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20খ্রিঃ</a:t>
            </a:r>
            <a:r>
              <a:rPr lang="bn-BD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blipFill dpi="0" rotWithShape="1">
                <a:blip r:embed="rId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8" name="Rectangle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762000" y="3968750"/>
            <a:ext cx="6096000" cy="206210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ওয়াহেদ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নুরপুর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নুরপুর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নাসিরনগর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14800" y="304800"/>
            <a:ext cx="5257800" cy="1107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" name="Picture 2" descr="C:\Users\Johirul\Desktop\18307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838200"/>
            <a:ext cx="2895600" cy="29009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04398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333" t="34966" r="40833" b="18830"/>
          <a:stretch/>
        </p:blipFill>
        <p:spPr>
          <a:xfrm>
            <a:off x="2026920" y="762001"/>
            <a:ext cx="8534400" cy="41009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60520" y="5410200"/>
            <a:ext cx="4053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লক্ষ্য করি।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30700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066800" y="3200400"/>
            <a:ext cx="3733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914400"/>
            <a:ext cx="3733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00600" y="914400"/>
            <a:ext cx="0" cy="228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066800" y="914400"/>
            <a:ext cx="0" cy="228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60321" y="838201"/>
            <a:ext cx="69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" y="152400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601200" y="1091626"/>
            <a:ext cx="2590800" cy="584775"/>
            <a:chOff x="4038600" y="381000"/>
            <a:chExt cx="1981200" cy="584775"/>
          </a:xfrm>
        </p:grpSpPr>
        <p:sp>
          <p:nvSpPr>
            <p:cNvPr id="23" name="TextBox 22"/>
            <p:cNvSpPr txBox="1"/>
            <p:nvPr/>
          </p:nvSpPr>
          <p:spPr>
            <a:xfrm>
              <a:off x="40386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68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638800" y="381000"/>
                  <a:ext cx="381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800" y="381000"/>
                  <a:ext cx="381000" cy="584775"/>
                </a:xfrm>
                <a:prstGeom prst="rect">
                  <a:avLst/>
                </a:prstGeom>
                <a:blipFill>
                  <a:blip r:embed="rId3"/>
                  <a:stretch>
                    <a:fillRect r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44196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57800" y="3810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6096000" y="2387025"/>
                <a:ext cx="2971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3200" b="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400" y="2387026"/>
                <a:ext cx="4160520" cy="584775"/>
              </a:xfrm>
              <a:prstGeom prst="rect">
                <a:avLst/>
              </a:prstGeom>
              <a:blipFill>
                <a:blip r:embed="rId4"/>
                <a:stretch>
                  <a:fillRect l="-5123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066800" y="5722446"/>
            <a:ext cx="641721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268351" y="4343400"/>
                <a:ext cx="3810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=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691" y="4343401"/>
                <a:ext cx="5334000" cy="584775"/>
              </a:xfrm>
              <a:prstGeom prst="rect">
                <a:avLst/>
              </a:prstGeom>
              <a:blipFill>
                <a:blip r:embed="rId5"/>
                <a:stretch>
                  <a:fillRect t="-14737" b="-3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ight Arrow 33"/>
          <p:cNvSpPr/>
          <p:nvPr/>
        </p:nvSpPr>
        <p:spPr>
          <a:xfrm>
            <a:off x="10774680" y="457200"/>
            <a:ext cx="1417320" cy="609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Forward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6720" y="3429001"/>
            <a:ext cx="4693920" cy="2921391"/>
            <a:chOff x="228600" y="3429000"/>
            <a:chExt cx="3352800" cy="2921391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3581400" y="34290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14400" y="57150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14400" y="34290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14400" y="34290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2895600" y="40386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28600" y="63246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8600" y="4038600"/>
              <a:ext cx="2667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28600" y="4038600"/>
              <a:ext cx="0" cy="22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895600" y="3429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228600" y="5715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228600" y="3429000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895600" y="5689209"/>
              <a:ext cx="685799" cy="63539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717880" y="6223021"/>
            <a:ext cx="641721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2560" y="4550897"/>
            <a:ext cx="641721" cy="60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066800" y="457200"/>
            <a:ext cx="3733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07280" y="76201"/>
            <a:ext cx="181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921371" y="5334000"/>
                <a:ext cx="52226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bn-BD" sz="2800" dirty="0" smtClean="0"/>
                  <a:t/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উপর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 গুলোকে কি বলে? </a:t>
                </a:r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20" y="5334000"/>
                <a:ext cx="7311681" cy="523220"/>
              </a:xfrm>
              <a:prstGeom prst="rect">
                <a:avLst/>
              </a:prstGeom>
              <a:blipFill>
                <a:blip r:embed="rId6"/>
                <a:stretch>
                  <a:fillRect t="-16279" r="-3851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657599" y="6019800"/>
                <a:ext cx="54102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bn-BD" sz="2800" dirty="0" smtClean="0"/>
                  <a:t/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উপর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 গুলোকে সূচক বলে। </a:t>
                </a:r>
                <a:endParaRPr lang="en-US" sz="28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40" y="6019800"/>
                <a:ext cx="7574281" cy="523220"/>
              </a:xfrm>
              <a:prstGeom prst="rect">
                <a:avLst/>
              </a:prstGeom>
              <a:blipFill>
                <a:blip r:embed="rId7"/>
                <a:stretch>
                  <a:fillRect t="-17647" r="-349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5440681" y="1143000"/>
            <a:ext cx="2453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?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93202" y="1905000"/>
            <a:ext cx="3894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একক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87209" y="3733800"/>
            <a:ext cx="2453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আয়তন = ?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4400" y="3733800"/>
            <a:ext cx="394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আয়তন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 একক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52" name="Rectangle 5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64964076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9" grpId="0" animBg="1"/>
      <p:bldP spid="30" grpId="0"/>
      <p:bldP spid="31" grpId="0" animBg="1"/>
      <p:bldP spid="42" grpId="0"/>
      <p:bldP spid="43" grpId="0"/>
      <p:bldP spid="45" grpId="0"/>
      <p:bldP spid="9" grpId="0" animBg="1"/>
      <p:bldP spid="46" grpId="0" animBg="1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3840" y="838201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শিখণফলঃ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347081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ধনাত্মক পূর্ণ – সাংখ্যিক সূচক ব্যাখ্যা করতে পারবে।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ঋণাত্মক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– সাংখ্যিক সূচক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 করতে পারবে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সূচকের নিয়মাবলি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5" name="Rectangle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015120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6920" y="152400"/>
            <a:ext cx="896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তোমাদের সূচক নিয়ে আলোচনা করব।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1828800"/>
            <a:ext cx="341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93073752"/>
              </p:ext>
            </p:extLst>
          </p:nvPr>
        </p:nvGraphicFramePr>
        <p:xfrm>
          <a:off x="320041" y="838201"/>
          <a:ext cx="4572555" cy="736025"/>
        </p:xfrm>
        <a:graphic>
          <a:graphicData uri="http://schemas.openxmlformats.org/presentationml/2006/ole">
            <p:oleObj spid="_x0000_s1274" name="Equation" r:id="rId4" imgW="901440" imgH="203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18680621"/>
              </p:ext>
            </p:extLst>
          </p:nvPr>
        </p:nvGraphicFramePr>
        <p:xfrm>
          <a:off x="7098666" y="914400"/>
          <a:ext cx="4636135" cy="736600"/>
        </p:xfrm>
        <a:graphic>
          <a:graphicData uri="http://schemas.openxmlformats.org/presentationml/2006/ole">
            <p:oleObj spid="_x0000_s1275" name="Equation" r:id="rId5" imgW="91440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7899612"/>
              </p:ext>
            </p:extLst>
          </p:nvPr>
        </p:nvGraphicFramePr>
        <p:xfrm>
          <a:off x="7298690" y="1828800"/>
          <a:ext cx="3796030" cy="1102458"/>
        </p:xfrm>
        <a:graphic>
          <a:graphicData uri="http://schemas.openxmlformats.org/presentationml/2006/ole">
            <p:oleObj spid="_x0000_s1276" name="Equation" r:id="rId6" imgW="1155600" imgH="4698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9128653"/>
              </p:ext>
            </p:extLst>
          </p:nvPr>
        </p:nvGraphicFramePr>
        <p:xfrm>
          <a:off x="213361" y="1676400"/>
          <a:ext cx="3736537" cy="1000858"/>
        </p:xfrm>
        <a:graphic>
          <a:graphicData uri="http://schemas.openxmlformats.org/presentationml/2006/ole">
            <p:oleObj spid="_x0000_s1277" name="Equation" r:id="rId7" imgW="711000" imgH="2664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4676231"/>
              </p:ext>
            </p:extLst>
          </p:nvPr>
        </p:nvGraphicFramePr>
        <p:xfrm>
          <a:off x="213360" y="4686300"/>
          <a:ext cx="4566498" cy="876300"/>
        </p:xfrm>
        <a:graphic>
          <a:graphicData uri="http://schemas.openxmlformats.org/presentationml/2006/ole">
            <p:oleObj spid="_x0000_s1278" name="Equation" r:id="rId8" imgW="850680" imgH="2286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16264078"/>
              </p:ext>
            </p:extLst>
          </p:nvPr>
        </p:nvGraphicFramePr>
        <p:xfrm>
          <a:off x="6785937" y="4419600"/>
          <a:ext cx="5375583" cy="1035050"/>
        </p:xfrm>
        <a:graphic>
          <a:graphicData uri="http://schemas.openxmlformats.org/presentationml/2006/ole">
            <p:oleObj spid="_x0000_s1279" name="Equation" r:id="rId9" imgW="1460160" imgH="393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10090422"/>
              </p:ext>
            </p:extLst>
          </p:nvPr>
        </p:nvGraphicFramePr>
        <p:xfrm>
          <a:off x="7618730" y="3124200"/>
          <a:ext cx="2942590" cy="1222006"/>
        </p:xfrm>
        <a:graphic>
          <a:graphicData uri="http://schemas.openxmlformats.org/presentationml/2006/ole">
            <p:oleObj spid="_x0000_s1280" name="Equation" r:id="rId10" imgW="545760" imgH="31716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55339873"/>
              </p:ext>
            </p:extLst>
          </p:nvPr>
        </p:nvGraphicFramePr>
        <p:xfrm>
          <a:off x="426720" y="3131705"/>
          <a:ext cx="3262630" cy="1059295"/>
        </p:xfrm>
        <a:graphic>
          <a:graphicData uri="http://schemas.openxmlformats.org/presentationml/2006/ole">
            <p:oleObj spid="_x0000_s1281" name="Equation" r:id="rId11" imgW="698400" imgH="31716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5877580"/>
            <a:ext cx="112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সূত্রগুলোর ব্যাখ্যা শ্রেণি কক্ষে আলোচনা করে, জোড়ায় কাজ প্রদান করব।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9921240" y="5638800"/>
            <a:ext cx="2240280" cy="914400"/>
          </a:xfrm>
          <a:prstGeom prst="rightArrow">
            <a:avLst/>
          </a:prstGeom>
          <a:blipFill>
            <a:blip r:embed="rId1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Forward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23" name="Rectangle 2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094342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14400" y="199204"/>
                <a:ext cx="6096000" cy="715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সমস্যা ০১।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bn-B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199204"/>
                <a:ext cx="8534400" cy="715196"/>
              </a:xfrm>
              <a:prstGeom prst="rect">
                <a:avLst/>
              </a:prstGeom>
              <a:blipFill>
                <a:blip r:embed="rId3"/>
                <a:stretch>
                  <a:fillRect l="-1500" b="-4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32328" y="963822"/>
                <a:ext cx="7678271" cy="5894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bn-B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b="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bn-B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bn-BD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  <m:r>
                      <a:rPr lang="bn-B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endParaRPr lang="en-US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  <m:r>
                      <a:rPr lang="bn-B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den>
                    </m:f>
                  </m:oMath>
                </a14:m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260" y="963822"/>
                <a:ext cx="10749579" cy="5894178"/>
              </a:xfrm>
              <a:prstGeom prst="rect">
                <a:avLst/>
              </a:prstGeom>
              <a:blipFill>
                <a:blip r:embed="rId4"/>
                <a:stretch>
                  <a:fillRect l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5249593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60520" y="609600"/>
            <a:ext cx="202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92413860"/>
              </p:ext>
            </p:extLst>
          </p:nvPr>
        </p:nvGraphicFramePr>
        <p:xfrm>
          <a:off x="960120" y="3175000"/>
          <a:ext cx="10881360" cy="1231660"/>
        </p:xfrm>
        <a:graphic>
          <a:graphicData uri="http://schemas.openxmlformats.org/presentationml/2006/ole">
            <p:oleObj spid="_x0000_s3101" name="Equation" r:id="rId4" imgW="2019240" imgH="5079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2219980"/>
            <a:ext cx="661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 সমস্যাটির মান নির্ণয় করঃ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444483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7280" y="533401"/>
            <a:ext cx="192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0440" y="1976080"/>
            <a:ext cx="608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 রাশিটির মান কত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23095584"/>
              </p:ext>
            </p:extLst>
          </p:nvPr>
        </p:nvGraphicFramePr>
        <p:xfrm>
          <a:off x="3307080" y="3200401"/>
          <a:ext cx="6187440" cy="708179"/>
        </p:xfrm>
        <a:graphic>
          <a:graphicData uri="http://schemas.openxmlformats.org/presentationml/2006/ole">
            <p:oleObj spid="_x0000_s4122" name="Equation" r:id="rId4" imgW="1307880" imgH="2664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40480" y="4572001"/>
            <a:ext cx="202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0" y="1"/>
            <a:ext cx="12659559" cy="6765925"/>
            <a:chOff x="0" y="0"/>
            <a:chExt cx="12192000" cy="6765823"/>
          </a:xfrm>
        </p:grpSpPr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115498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165</Words>
  <Application>Microsoft Office PowerPoint</Application>
  <PresentationFormat>Custom</PresentationFormat>
  <Paragraphs>54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152</cp:revision>
  <dcterms:created xsi:type="dcterms:W3CDTF">2006-08-16T00:00:00Z</dcterms:created>
  <dcterms:modified xsi:type="dcterms:W3CDTF">2020-12-02T22:37:17Z</dcterms:modified>
</cp:coreProperties>
</file>