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1" r:id="rId13"/>
    <p:sldId id="280" r:id="rId14"/>
    <p:sldId id="272" r:id="rId15"/>
    <p:sldId id="273" r:id="rId16"/>
    <p:sldId id="275" r:id="rId17"/>
    <p:sldId id="274" r:id="rId18"/>
    <p:sldId id="285" r:id="rId19"/>
    <p:sldId id="284" r:id="rId20"/>
    <p:sldId id="279" r:id="rId21"/>
    <p:sldId id="281" r:id="rId22"/>
    <p:sldId id="267" r:id="rId23"/>
    <p:sldId id="268" r:id="rId24"/>
    <p:sldId id="269" r:id="rId25"/>
    <p:sldId id="270" r:id="rId26"/>
  </p:sldIdLst>
  <p:sldSz cx="146304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14" y="-12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21920" y="91440"/>
            <a:ext cx="14386560" cy="8046720"/>
          </a:xfrm>
          <a:prstGeom prst="frame">
            <a:avLst>
              <a:gd name="adj1" fmla="val 2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ifulcjm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iful\Desktop\Wright-Isol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 bwMode="auto">
          <a:xfrm>
            <a:off x="3924300" y="609600"/>
            <a:ext cx="6400799" cy="521760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5943600"/>
            <a:ext cx="8763000" cy="1303957"/>
          </a:xfrm>
          <a:prstGeom prst="rect">
            <a:avLst/>
          </a:prstGeom>
          <a:ln w="1270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94065" tIns="97033" rIns="194065" bIns="97033" rtlCol="0">
            <a:spAutoFit/>
          </a:bodyPr>
          <a:lstStyle/>
          <a:p>
            <a:pPr algn="ctr"/>
            <a:r>
              <a:rPr lang="en-US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Times New Roman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9290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57200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5240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ealousy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3622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rudge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944380"/>
            <a:ext cx="982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girl feels jealousy to the other girl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3622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iful\Desktop\image-41494-1524492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200400"/>
            <a:ext cx="66548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4058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4478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Cowhand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098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owboy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4478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2860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1" y="7035225"/>
            <a:ext cx="982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cowhand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after the cow. </a:t>
            </a:r>
          </a:p>
        </p:txBody>
      </p:sp>
      <p:pic>
        <p:nvPicPr>
          <p:cNvPr id="3074" name="Picture 2" descr="C:\Users\Saiful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9" b="7401"/>
          <a:stretch/>
        </p:blipFill>
        <p:spPr bwMode="auto">
          <a:xfrm>
            <a:off x="5225527" y="2994463"/>
            <a:ext cx="5209054" cy="38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3716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Enmity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nimosity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4478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2860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Saiful\Desktop\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1199" b="11200"/>
          <a:stretch/>
        </p:blipFill>
        <p:spPr bwMode="auto">
          <a:xfrm>
            <a:off x="5257800" y="3124200"/>
            <a:ext cx="4152900" cy="34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0" y="6806625"/>
            <a:ext cx="982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Enmity destroys friendship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14478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Companion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ssociate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694438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cannot live without Companion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2860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iful\Desktop\education-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9094"/>
            <a:ext cx="5486400" cy="36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0380" y="2409111"/>
            <a:ext cx="56464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Venom 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380" y="3199220"/>
            <a:ext cx="56464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Lethal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Apathy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47311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Animosity.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267200"/>
            <a:ext cx="11734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2.The man –  society to live in a jungle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257800"/>
            <a:ext cx="5715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Needed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542782"/>
            <a:ext cx="5715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Abandoned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0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Embraced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6477000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Departed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447800"/>
            <a:ext cx="12496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1.Which of the following has the closest meaning to the word ‘enmity’?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9400" y="381000"/>
            <a:ext cx="382524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4000" b="1" dirty="0">
                <a:solidFill>
                  <a:srgbClr val="000066"/>
                </a:solidFill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288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2310825"/>
            <a:ext cx="586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Partner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3266182"/>
            <a:ext cx="586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Counterpart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10825"/>
            <a:ext cx="464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Colleague 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276600"/>
            <a:ext cx="464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Helper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11887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--- was brought to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kill the mice.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877580"/>
            <a:ext cx="586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6705600"/>
            <a:ext cx="5867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Maid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892225"/>
            <a:ext cx="464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Cat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6705600"/>
            <a:ext cx="4648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Dog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219200"/>
            <a:ext cx="11887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3.What does the word ‘companion’ mean in the passage?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8600" y="2133600"/>
            <a:ext cx="502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Protection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2895600"/>
            <a:ext cx="502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Plantation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057400"/>
            <a:ext cx="548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Shelter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895600"/>
            <a:ext cx="548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Farm.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4800"/>
            <a:ext cx="121920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‘jealousy’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means -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358825"/>
            <a:ext cx="502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Envy 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6415444"/>
            <a:ext cx="5029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Suspiction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358825"/>
            <a:ext cx="548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Doubt notion.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6415445"/>
            <a:ext cx="5486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Notion.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219200"/>
            <a:ext cx="12268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made a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 in the midst of the 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jungle .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660737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Book Antiqua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(Shut your book and answer the question.) </a:t>
            </a:r>
          </a:p>
          <a:p>
            <a:pPr>
              <a:tabLst>
                <a:tab pos="579438" algn="l"/>
              </a:tabLst>
            </a:pPr>
            <a:r>
              <a:rPr lang="en-US" sz="3200" b="1" dirty="0" smtClean="0">
                <a:latin typeface="Book Antiqua" pitchFamily="18" charset="0"/>
              </a:rPr>
              <a:t>What </a:t>
            </a:r>
            <a:r>
              <a:rPr lang="en-US" sz="3200" b="1" dirty="0">
                <a:latin typeface="Book Antiqua" pitchFamily="18" charset="0"/>
              </a:rPr>
              <a:t>five things did the young man do in the </a:t>
            </a:r>
            <a:r>
              <a:rPr lang="en-US" sz="3200" b="1" dirty="0" smtClean="0">
                <a:latin typeface="Book Antiqua" pitchFamily="18" charset="0"/>
              </a:rPr>
              <a:t>jungle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49000" y="381000"/>
            <a:ext cx="3200400" cy="6243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30622" tIns="65311" rIns="130622" bIns="65311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</a:rPr>
              <a:t>Group Work.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086527"/>
            <a:ext cx="4191000" cy="993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young man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made a nice little hut in a jungle .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3139" y="6089856"/>
            <a:ext cx="4353261" cy="993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brought a cat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kill the mice. 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2200" y="6096000"/>
            <a:ext cx="4152900" cy="993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brought a cow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have milk .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iful\Desktop\9near_finish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r="20180"/>
          <a:stretch/>
        </p:blipFill>
        <p:spPr bwMode="auto">
          <a:xfrm>
            <a:off x="457200" y="2362200"/>
            <a:ext cx="4114800" cy="31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f242d19e403bdab43ed2dde98be50b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114800" cy="13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13206"/>
          <a:stretch/>
        </p:blipFill>
        <p:spPr bwMode="auto">
          <a:xfrm>
            <a:off x="9906000" y="2590800"/>
            <a:ext cx="4114800" cy="29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ful\Desktop\21_Gas+Crisis_Mirpur_Kazipara_130717_000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096000"/>
            <a:ext cx="6324600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brought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cowhand to tend the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Saiful\Desktop\images (1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6096000"/>
            <a:ext cx="4876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took a wife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cook food.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33400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Book Antiqua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Book Antiqua" pitchFamily="18" charset="0"/>
              </a:rPr>
              <a:t>(Shut your book and answer the question.) </a:t>
            </a:r>
          </a:p>
          <a:p>
            <a:pPr>
              <a:tabLst>
                <a:tab pos="579438" algn="l"/>
              </a:tabLst>
            </a:pPr>
            <a:r>
              <a:rPr lang="en-US" sz="3200" b="1" dirty="0" smtClean="0">
                <a:latin typeface="Book Antiqua" pitchFamily="18" charset="0"/>
              </a:rPr>
              <a:t>What </a:t>
            </a:r>
            <a:r>
              <a:rPr lang="en-US" sz="3200" b="1" dirty="0">
                <a:latin typeface="Book Antiqua" pitchFamily="18" charset="0"/>
              </a:rPr>
              <a:t>five things did the young man do in the </a:t>
            </a:r>
            <a:r>
              <a:rPr lang="en-US" sz="3200" b="1" dirty="0" smtClean="0">
                <a:latin typeface="Book Antiqua" pitchFamily="18" charset="0"/>
              </a:rPr>
              <a:t>jungle ? </a:t>
            </a:r>
          </a:p>
        </p:txBody>
      </p:sp>
    </p:spTree>
    <p:extLst>
      <p:ext uri="{BB962C8B-B14F-4D97-AF65-F5344CB8AC3E}">
        <p14:creationId xmlns:p14="http://schemas.microsoft.com/office/powerpoint/2010/main" val="16040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13639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Now divide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into groups of five. </a:t>
            </a:r>
            <a:r>
              <a:rPr lang="en-US" sz="3200" b="1" dirty="0" smtClean="0">
                <a:latin typeface="Book Antiqua" pitchFamily="18" charset="0"/>
              </a:rPr>
              <a:t>Tell </a:t>
            </a:r>
            <a:r>
              <a:rPr lang="en-US" sz="3200" b="1" dirty="0">
                <a:latin typeface="Book Antiqua" pitchFamily="18" charset="0"/>
              </a:rPr>
              <a:t>the story to the groups sequentially</a:t>
            </a:r>
            <a:r>
              <a:rPr lang="en-US" sz="3200" b="1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5284" y="1066800"/>
            <a:ext cx="1082817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79438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Long time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ago, a young man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got frustrated with his social life , because he found it  full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problems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5285" y="2133600"/>
            <a:ext cx="10828176" cy="56278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he left his house and made a nice hut in a jungle 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5284" y="2819400"/>
            <a:ext cx="10828177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wished to live in the  hut peacefully.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284" y="3581400"/>
            <a:ext cx="10828177" cy="5627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But soon, in the hut, the mice made holes in his blanket.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284" y="4267200"/>
            <a:ext cx="10828176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So, 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brought a cat to kill the mice.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284" y="4953000"/>
            <a:ext cx="10828175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And he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brought a cow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milk to feed the cat .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285" y="5638800"/>
            <a:ext cx="10830716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brought a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cowhand to look after the cow.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5285" y="6324600"/>
            <a:ext cx="48845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 last, he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took a wife to cook food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11521" y="6324600"/>
            <a:ext cx="460447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Then children were born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them.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5286" y="7010400"/>
            <a:ext cx="108307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Finaly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found himself again in a family.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2895600"/>
            <a:ext cx="18763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Group-3 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581400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Group-4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4286982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Group-5 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4935071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Group-1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5572780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Group-2 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6293822"/>
            <a:ext cx="1905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Group-3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7052534"/>
            <a:ext cx="1905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Group-5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1229380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Group-1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143780"/>
            <a:ext cx="1853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Group-2  :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8536" y="6324600"/>
            <a:ext cx="9843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BTT Training\01050070187_Saiful\Image\Screenshot_1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20610"/>
            <a:ext cx="2667000" cy="329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3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2971800" cy="32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87680" y="4297680"/>
            <a:ext cx="6705600" cy="299422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pPr algn="ctr"/>
            <a:r>
              <a:rPr lang="en-US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J.  M  High School</a:t>
            </a:r>
            <a:r>
              <a:rPr lang="en-US" sz="4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Mohara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Chandgaon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saifulcjm@gmail.com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8640" y="4495800"/>
            <a:ext cx="5852160" cy="234788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 Nine-Ten 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Unit-One,  Lesson-1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minute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2377441"/>
            <a:ext cx="121920" cy="382229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59040" y="1658338"/>
            <a:ext cx="121920" cy="510822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02880" y="2377441"/>
            <a:ext cx="121920" cy="382229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6101" y="446782"/>
            <a:ext cx="10286998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Read  the 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passage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 carefully 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and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 answer  the 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following 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 questions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1" y="2845617"/>
            <a:ext cx="10285648" cy="111678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2.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Where did he make a hut? What did he make the hut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with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1" y="4191000"/>
            <a:ext cx="10286999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3.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Was the man happy in his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hut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1" y="5059284"/>
            <a:ext cx="10285648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 4.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How did he find himself again in a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family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860"/>
            <a:ext cx="10287000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5.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Where and how can a person be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happy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6100" y="6781800"/>
            <a:ext cx="10312099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6.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What is the moral of the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story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966460"/>
            <a:ext cx="10286997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579438">
              <a:tabLst>
                <a:tab pos="579438" algn="l"/>
              </a:tabLst>
            </a:pP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1.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Why did the young man leave his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house 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11506200" y="2743200"/>
            <a:ext cx="4191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Individual/pair </a:t>
            </a:r>
            <a:r>
              <a:rPr lang="en-US" sz="3200" b="1" dirty="0">
                <a:solidFill>
                  <a:srgbClr val="000066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963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143000"/>
            <a:ext cx="13106400" cy="993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The young man found his social life full of problems and sufferings . So he left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 house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332815"/>
            <a:ext cx="13106400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He made a hut in a jungle . He used wood, bamboo and reeds to make the hut.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94815"/>
            <a:ext cx="13106400" cy="5627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At first, the man was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happy in his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hut, but soon, his happiness faded away. 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935754"/>
            <a:ext cx="13106400" cy="185544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When the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young man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found some mice in his hut , he brought a cat . The cat needed milk, so,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brought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cow.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 needed grass and hay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,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brought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cowhand. Then he took a wife and children were born and thus he found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himself again in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family.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019800"/>
            <a:ext cx="13106400" cy="9936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person can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happy in the family and by living with the other people in the society.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1000"/>
            <a:ext cx="5791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Compare with your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7239000"/>
            <a:ext cx="1310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moral of the story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 “ Man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cannot live alone. ”</a:t>
            </a:r>
          </a:p>
        </p:txBody>
      </p:sp>
    </p:spTree>
    <p:extLst>
      <p:ext uri="{BB962C8B-B14F-4D97-AF65-F5344CB8AC3E}">
        <p14:creationId xmlns:p14="http://schemas.microsoft.com/office/powerpoint/2010/main" val="21706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381000"/>
            <a:ext cx="13716001" cy="6243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 Fill in the blanks with the correct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453348"/>
            <a:ext cx="13487400" cy="37856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Once a young man decided to (a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……………by himself in a jungle. He left human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..as there  were  problems and suffering all the time . In the jungle 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)……………..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appiness that he sought . However, his happiness came to an (d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.when he found mice in his hut. Eventually, he learned the  importance of living in a society amidst the (e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………………..of others.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620820"/>
            <a:ext cx="1828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Baskerville Old Face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ive</a:t>
            </a:r>
            <a:r>
              <a:rPr lang="en-US" sz="3200" b="1" dirty="0" smtClean="0">
                <a:solidFill>
                  <a:srgbClr val="7030A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639669"/>
            <a:ext cx="1905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society</a:t>
            </a:r>
            <a:endParaRPr lang="en-US" sz="32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642382"/>
            <a:ext cx="1905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found</a:t>
            </a:r>
            <a:endParaRPr lang="en-US" sz="32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1639669"/>
            <a:ext cx="1752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end</a:t>
            </a:r>
            <a:endParaRPr lang="en-US" sz="32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1024" y="1604730"/>
            <a:ext cx="2590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  <a:cs typeface="Times New Roman" pitchFamily="18" charset="0"/>
              </a:rPr>
              <a:t>cooperation</a:t>
            </a:r>
            <a:endParaRPr lang="en-US" sz="32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3854 0.2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598 L -0.11197 0.341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284E-6 L -0.25 0.427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1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44011 0.5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-2.09877E-6 L -0.15929 0.599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4" y="29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7315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96425"/>
            <a:ext cx="13487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What can we do at home and in the locality to become good citizens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656106"/>
            <a:ext cx="13487400" cy="42780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 good citizens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irst of all, we must increase our consciousness and develop our skills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Besides going to schools we have to go to libraries and develop the habit of studying a lot 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must show respect to our elders and sympathy to the poor and the weak.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also have to contribute to establishing peace and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harmony in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locality.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81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Home Work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947827"/>
            <a:ext cx="1310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NikoshBAN" pitchFamily="2" charset="0"/>
              </a:rPr>
              <a:t>Write a </a:t>
            </a:r>
            <a:r>
              <a:rPr lang="en-US" sz="3200" b="1" dirty="0" smtClean="0">
                <a:solidFill>
                  <a:srgbClr val="7030A0"/>
                </a:solidFill>
                <a:latin typeface="Copperplate Gothic Bold" pitchFamily="34" charset="0"/>
                <a:cs typeface="NikoshBAN" pitchFamily="2" charset="0"/>
              </a:rPr>
              <a:t>paragraph with in ten sentences about </a:t>
            </a:r>
          </a:p>
          <a:p>
            <a:r>
              <a:rPr lang="en-US" sz="3600" b="1" dirty="0" smtClean="0">
                <a:latin typeface="Copperplate Gothic Bold" pitchFamily="34" charset="0"/>
              </a:rPr>
              <a:t>The  problems </a:t>
            </a:r>
            <a:r>
              <a:rPr lang="en-US" sz="3600" b="1" dirty="0">
                <a:latin typeface="Copperplate Gothic Bold" pitchFamily="34" charset="0"/>
              </a:rPr>
              <a:t>and </a:t>
            </a:r>
            <a:r>
              <a:rPr lang="en-US" sz="3600" b="1" dirty="0" smtClean="0">
                <a:latin typeface="Copperplate Gothic Bold" pitchFamily="34" charset="0"/>
              </a:rPr>
              <a:t>comforts  of living </a:t>
            </a:r>
            <a:r>
              <a:rPr lang="en-US" sz="3600" b="1" dirty="0">
                <a:latin typeface="Copperplate Gothic Bold" pitchFamily="34" charset="0"/>
              </a:rPr>
              <a:t>in a </a:t>
            </a:r>
            <a:r>
              <a:rPr lang="en-US" sz="3600" b="1" dirty="0" smtClean="0">
                <a:latin typeface="Copperplate Gothic Bold" pitchFamily="34" charset="0"/>
              </a:rPr>
              <a:t>society</a:t>
            </a:r>
            <a:r>
              <a:rPr lang="en-US" sz="3600" b="1" dirty="0" smtClean="0">
                <a:solidFill>
                  <a:srgbClr val="7030A0"/>
                </a:solidFill>
                <a:latin typeface="Copperplate Gothic Bold" pitchFamily="34" charset="0"/>
                <a:cs typeface="NikoshBAN" pitchFamily="2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Copperplate Gothic Bold" pitchFamily="34" charset="0"/>
              <a:cs typeface="NikoshBAN" pitchFamily="2" charset="0"/>
            </a:endParaRPr>
          </a:p>
        </p:txBody>
      </p:sp>
      <p:pic>
        <p:nvPicPr>
          <p:cNvPr id="2050" name="Picture 2" descr="C:\Users\Saiful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76962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6255603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Engravers MT" pitchFamily="18" charset="0"/>
                <a:cs typeface="Times New Roman" pitchFamily="18" charset="0"/>
              </a:rPr>
              <a:t>Thank  you 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420469"/>
            <a:ext cx="8991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askerville Old Face" pitchFamily="18" charset="0"/>
                <a:cs typeface="Times New Roman" pitchFamily="18" charset="0"/>
              </a:rPr>
              <a:t>Man cannot live </a:t>
            </a:r>
            <a:r>
              <a:rPr lang="en-US" sz="3600" b="1" dirty="0" smtClean="0">
                <a:latin typeface="Baskerville Old Face" pitchFamily="18" charset="0"/>
                <a:cs typeface="Times New Roman" pitchFamily="18" charset="0"/>
              </a:rPr>
              <a:t>alone .</a:t>
            </a:r>
            <a:r>
              <a:rPr lang="en-US" sz="3600" b="1" dirty="0" smtClean="0">
                <a:solidFill>
                  <a:srgbClr val="7030A0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iful\Desktop\Man-Cannot-Live-Al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12900"/>
            <a:ext cx="86614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75" y="457105"/>
            <a:ext cx="11652725" cy="685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6200" y="5090660"/>
            <a:ext cx="6324600" cy="6243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Eating alone looks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monotonous.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553200"/>
            <a:ext cx="9677400" cy="6243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Which one do 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you dislike </a:t>
            </a:r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between the two</a:t>
            </a:r>
            <a:r>
              <a:rPr lang="en-US" sz="3200" b="1" dirty="0" smtClean="0">
                <a:solidFill>
                  <a:srgbClr val="7030A0"/>
                </a:solidFill>
                <a:latin typeface="Book Antiqua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90660"/>
            <a:ext cx="5709126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Book Antiqua" pitchFamily="18" charset="0"/>
              </a:rPr>
              <a:t>Eating together looks happy.</a:t>
            </a:r>
          </a:p>
        </p:txBody>
      </p:sp>
      <p:pic>
        <p:nvPicPr>
          <p:cNvPr id="6" name="Picture 2" descr="C:\Users\Saiful\Desktop\3172bcc7-1197-478c-8d22-59d8e4dce9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0115"/>
            <a:ext cx="5029200" cy="33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portrait-unhappy-man-eating-broccoli-salad-kitchen-153934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7300"/>
            <a:ext cx="5029200" cy="3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ful\Desktop\download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420380"/>
            <a:ext cx="46481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Living with family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199" y="5420380"/>
            <a:ext cx="46482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Living alone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57105"/>
            <a:ext cx="99060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538460"/>
            <a:ext cx="9982200" cy="685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Book Antiqua" pitchFamily="18" charset="0"/>
              </a:rPr>
              <a:t>Which one do </a:t>
            </a:r>
            <a:r>
              <a:rPr lang="en-US" sz="3600" b="1" dirty="0" smtClean="0">
                <a:solidFill>
                  <a:srgbClr val="7030A0"/>
                </a:solidFill>
                <a:latin typeface="Book Antiqua" pitchFamily="18" charset="0"/>
              </a:rPr>
              <a:t>you dislike </a:t>
            </a:r>
            <a:r>
              <a:rPr lang="en-US" sz="3600" b="1" dirty="0">
                <a:solidFill>
                  <a:srgbClr val="7030A0"/>
                </a:solidFill>
                <a:latin typeface="Book Antiqua" pitchFamily="18" charset="0"/>
              </a:rPr>
              <a:t>between the </a:t>
            </a:r>
            <a:r>
              <a:rPr lang="en-US" sz="3600" b="1" dirty="0" smtClean="0">
                <a:solidFill>
                  <a:srgbClr val="7030A0"/>
                </a:solidFill>
                <a:latin typeface="Book Antiqua" pitchFamily="18" charset="0"/>
              </a:rPr>
              <a:t>two ?</a:t>
            </a:r>
            <a:endParaRPr lang="en-US" sz="36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1027" name="Picture 3" descr="C:\Users\Saiful\Desktop\depositphotos_98693376-stock-video-lonely-young-man-alone-sitting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478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0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78952"/>
            <a:ext cx="8976359" cy="6858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Today our Lesson 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040" y="5562600"/>
            <a:ext cx="8976359" cy="870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Can you live alone</a:t>
            </a:r>
            <a:endParaRPr lang="en-US" sz="48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041" y="6865203"/>
            <a:ext cx="8976359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Unit-One ;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–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Saifu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33941"/>
            <a:ext cx="4876800" cy="36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5280" y="944191"/>
            <a:ext cx="5852160" cy="8397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286000"/>
            <a:ext cx="11384280" cy="48408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lvl="1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Read and understand texts through silent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 ;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Narrate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incident ;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Participate in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discussions ;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to and understand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others ;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describe something in writing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248400" cy="6243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Listen the text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attentively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799" y="304800"/>
            <a:ext cx="5562601" cy="6243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Model reading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13868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Read the story and answer the questions that follow.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ago, a young man found life in the family in his village full of problems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sufferings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Quarrels, ill-feelings, jealously, enmity - all were part of everyday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life there. So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he left his house and went to a jungle to live by himself. There he made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nice little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hut with wood, bamboo and reeds. “Ah, how happy I am here!” said the man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 himself. But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one day he found some mice in his hut. The little creatures soon made holes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 his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blanket. So he brought a cat to kill the mice. The cat needed milk. So he brought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cow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The cow needed grass and hay. So he brought a cowboy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cowboy needed food. So he took a wife to cook meals. Then children were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born to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them, and the man found himself again in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family. So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nobody can live alone, unless they are either angels or devils. People need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food, shelter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companions and cooperation. They need to help each other. And if they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live in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family or community, their need can be fulfilled. Hence living in society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can make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people good and happy citizens.</a:t>
            </a:r>
          </a:p>
        </p:txBody>
      </p:sp>
    </p:spTree>
    <p:extLst>
      <p:ext uri="{BB962C8B-B14F-4D97-AF65-F5344CB8AC3E}">
        <p14:creationId xmlns:p14="http://schemas.microsoft.com/office/powerpoint/2010/main" val="142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643" y="6781800"/>
            <a:ext cx="10326758" cy="685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 to the section “B” and start silent reading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Saiful\Desktop\2019_7$largeimg30_Tuesday_2019_080501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1828800"/>
            <a:ext cx="10208650" cy="44430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8643" y="685800"/>
            <a:ext cx="1020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Student’s Model reading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5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129540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uffering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2143780"/>
            <a:ext cx="541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ardship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705600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young man found his social life full of problems and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suffering.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295400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191871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iful\Desktop\Screenshot_1-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08324"/>
            <a:ext cx="6819900" cy="35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4693659</TotalTime>
  <Words>1314</Words>
  <Application>Microsoft Office PowerPoint</Application>
  <PresentationFormat>Custom</PresentationFormat>
  <Paragraphs>163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137</cp:revision>
  <dcterms:created xsi:type="dcterms:W3CDTF">2006-08-16T00:00:00Z</dcterms:created>
  <dcterms:modified xsi:type="dcterms:W3CDTF">2020-12-03T06:13:16Z</dcterms:modified>
</cp:coreProperties>
</file>