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3" r:id="rId17"/>
    <p:sldId id="276" r:id="rId18"/>
    <p:sldId id="27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F73"/>
    <a:srgbClr val="FFE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55" autoAdjust="0"/>
  </p:normalViewPr>
  <p:slideViewPr>
    <p:cSldViewPr snapToGrid="0">
      <p:cViewPr>
        <p:scale>
          <a:sx n="46" d="100"/>
          <a:sy n="46" d="100"/>
        </p:scale>
        <p:origin x="-162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04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71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410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1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60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80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27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28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58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38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11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CD48F-267D-45E1-B178-BFD39A317BE4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BB40-8B3F-485C-BF2A-0419CFF32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51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9115" y="444423"/>
            <a:ext cx="9144001" cy="1862048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 smtClean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b="1" dirty="0" err="1" smtClean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ln w="19050"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19050"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9050">
                <a:solidFill>
                  <a:srgbClr val="00206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3006568"/>
            <a:ext cx="5929744" cy="3416428"/>
          </a:xfrm>
          <a:prstGeom prst="rect">
            <a:avLst/>
          </a:prstGeom>
          <a:ln w="762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54187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555" y="535898"/>
            <a:ext cx="4776716" cy="476306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23948" y="5551226"/>
            <a:ext cx="3429574" cy="1105469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80579" y="535898"/>
            <a:ext cx="4394579" cy="47630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endParaRPr lang="en-US" sz="4400" b="1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পুড়ে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পাকহানাদারদের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u="sng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75195" y="2613994"/>
            <a:ext cx="709683" cy="573206"/>
          </a:xfrm>
          <a:prstGeom prst="rightArrow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912014" y="2148388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914848" y="1276285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914848" y="3040371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01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7" r="16490"/>
          <a:stretch/>
        </p:blipFill>
        <p:spPr>
          <a:xfrm>
            <a:off x="779367" y="788466"/>
            <a:ext cx="4271751" cy="4271439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035236" y="5424077"/>
            <a:ext cx="3429574" cy="1105469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মুনির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25792" y="631878"/>
            <a:ext cx="4243844" cy="49695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মুনির</a:t>
            </a:r>
            <a:r>
              <a:rPr lang="en-US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800" b="1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২৫শে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পাকহানাদারদের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6628497" y="1818642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628497" y="2283017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628497" y="3065938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03598" y="2741231"/>
            <a:ext cx="887105" cy="750819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18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989" y="351692"/>
            <a:ext cx="6313862" cy="1720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ছাত্রছাত্রীদের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202" y="2522229"/>
            <a:ext cx="4330317" cy="33369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7967" y="2522229"/>
            <a:ext cx="4291514" cy="33369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Down Arrow 4"/>
          <p:cNvSpPr/>
          <p:nvPr/>
        </p:nvSpPr>
        <p:spPr>
          <a:xfrm>
            <a:off x="5472332" y="1007938"/>
            <a:ext cx="661182" cy="42696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74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04642" y="355367"/>
            <a:ext cx="8020336" cy="90075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4642" y="2110293"/>
            <a:ext cx="2702256" cy="69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মনস্বী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4642" y="2960429"/>
            <a:ext cx="2702256" cy="69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যশস্বী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948679" y="2352526"/>
            <a:ext cx="709683" cy="45037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948679" y="3102020"/>
            <a:ext cx="709683" cy="450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4642" y="4677761"/>
            <a:ext cx="2702256" cy="69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আত্বদানকারী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4642" y="3810565"/>
            <a:ext cx="2702256" cy="69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বরেণ্য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948679" y="4954130"/>
            <a:ext cx="709683" cy="450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948679" y="4056224"/>
            <a:ext cx="709683" cy="45037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00142" y="2110293"/>
            <a:ext cx="2524836" cy="7329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উদারমনা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00142" y="2960429"/>
            <a:ext cx="2524836" cy="7145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কীর্তিমান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00142" y="3810565"/>
            <a:ext cx="2524836" cy="7580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মান্য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00143" y="4708471"/>
            <a:ext cx="2524836" cy="6960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উৎসর্গ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4642" y="2119949"/>
            <a:ext cx="2702256" cy="723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মনস্বী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4642" y="2991139"/>
            <a:ext cx="2702256" cy="696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যশস্বী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4642" y="4708471"/>
            <a:ext cx="2702256" cy="696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আত্বদানকারী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04642" y="3841275"/>
            <a:ext cx="2702256" cy="6960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বরেণ্য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43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5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3732" y="818869"/>
            <a:ext cx="7372071" cy="11191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3736" y="2429302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3735" y="3113966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ত্ন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3733" y="3816824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3733" y="4542431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53734" y="5227095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53732" y="5929953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3418761" y="5999335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Equal 13"/>
          <p:cNvSpPr/>
          <p:nvPr/>
        </p:nvSpPr>
        <p:spPr>
          <a:xfrm>
            <a:off x="3418761" y="5363861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>
            <a:off x="3407386" y="4646499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3407386" y="3912361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3407386" y="3171969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3418761" y="2487305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Rounded Rectangle 19"/>
              <p:cNvSpPr/>
              <p:nvPr/>
            </p:nvSpPr>
            <p:spPr>
              <a:xfrm>
                <a:off x="4715300" y="2399743"/>
                <a:ext cx="1699147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endParaRPr lang="en-US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0" y="2399743"/>
                <a:ext cx="1699147" cy="464023"/>
              </a:xfrm>
              <a:prstGeom prst="roundRect">
                <a:avLst/>
              </a:prstGeom>
              <a:blipFill rotWithShape="0">
                <a:blip r:embed="rId4"/>
                <a:stretch>
                  <a:fillRect t="-53846" b="-9359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ounded Rectangle 20"/>
              <p:cNvSpPr/>
              <p:nvPr/>
            </p:nvSpPr>
            <p:spPr>
              <a:xfrm>
                <a:off x="4715300" y="3100349"/>
                <a:ext cx="1717346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endParaRPr lang="en-US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0" y="3100349"/>
                <a:ext cx="1717346" cy="464023"/>
              </a:xfrm>
              <a:prstGeom prst="roundRect">
                <a:avLst/>
              </a:prstGeom>
              <a:blipFill rotWithShape="0">
                <a:blip r:embed="rId5"/>
                <a:stretch>
                  <a:fillRect t="-53846" b="-9359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ounded Rectangle 21"/>
              <p:cNvSpPr/>
              <p:nvPr/>
            </p:nvSpPr>
            <p:spPr>
              <a:xfrm>
                <a:off x="4715301" y="3822516"/>
                <a:ext cx="1699146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endParaRPr lang="en-US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1" y="3822516"/>
                <a:ext cx="1699146" cy="464023"/>
              </a:xfrm>
              <a:prstGeom prst="roundRect">
                <a:avLst/>
              </a:prstGeom>
              <a:blipFill rotWithShape="0">
                <a:blip r:embed="rId6"/>
                <a:stretch>
                  <a:fillRect t="-53846" b="-9487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ounded Rectangle 22"/>
              <p:cNvSpPr/>
              <p:nvPr/>
            </p:nvSpPr>
            <p:spPr>
              <a:xfrm>
                <a:off x="4715301" y="4524806"/>
                <a:ext cx="1699146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endParaRPr lang="en-US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1" y="4524806"/>
                <a:ext cx="1699146" cy="464023"/>
              </a:xfrm>
              <a:prstGeom prst="roundRect">
                <a:avLst/>
              </a:prstGeom>
              <a:blipFill rotWithShape="0">
                <a:blip r:embed="rId7"/>
                <a:stretch>
                  <a:fillRect t="-53846" b="-9487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ounded Rectangle 23"/>
              <p:cNvSpPr/>
              <p:nvPr/>
            </p:nvSpPr>
            <p:spPr>
              <a:xfrm>
                <a:off x="4715301" y="5227096"/>
                <a:ext cx="1699146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endParaRPr lang="en-US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1" y="5227096"/>
                <a:ext cx="1699146" cy="464023"/>
              </a:xfrm>
              <a:prstGeom prst="roundRect">
                <a:avLst/>
              </a:prstGeom>
              <a:blipFill rotWithShape="0">
                <a:blip r:embed="rId8"/>
                <a:stretch>
                  <a:fillRect t="-51899" b="-9240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Rounded Rectangle 24"/>
              <p:cNvSpPr/>
              <p:nvPr/>
            </p:nvSpPr>
            <p:spPr>
              <a:xfrm>
                <a:off x="4715300" y="5929954"/>
                <a:ext cx="1699147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endParaRPr lang="en-US" sz="4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0" y="5929954"/>
                <a:ext cx="1699147" cy="464023"/>
              </a:xfrm>
              <a:prstGeom prst="roundRect">
                <a:avLst/>
              </a:prstGeom>
              <a:blipFill rotWithShape="0">
                <a:blip r:embed="rId9"/>
                <a:stretch>
                  <a:fillRect t="-53846" b="-9359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7369790" y="2341740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69790" y="3100349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আত্নদান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69790" y="3789546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69790" y="4473072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69790" y="5183885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78888" y="5853770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নশ্বর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04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6" t="12364" r="10828" b="13938"/>
          <a:stretch/>
        </p:blipFill>
        <p:spPr>
          <a:xfrm>
            <a:off x="577943" y="1917948"/>
            <a:ext cx="2882710" cy="1338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6" t="12364" r="10828" b="13938"/>
          <a:stretch/>
        </p:blipFill>
        <p:spPr>
          <a:xfrm>
            <a:off x="4508029" y="1894724"/>
            <a:ext cx="2650384" cy="1340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6" t="12364" r="10828" b="13938"/>
          <a:stretch/>
        </p:blipFill>
        <p:spPr>
          <a:xfrm>
            <a:off x="8455825" y="1917949"/>
            <a:ext cx="2563742" cy="1338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6659407"/>
              </p:ext>
            </p:extLst>
          </p:nvPr>
        </p:nvGraphicFramePr>
        <p:xfrm>
          <a:off x="163773" y="3562068"/>
          <a:ext cx="3848668" cy="24114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7289"/>
                <a:gridCol w="1651379"/>
              </a:tblGrid>
              <a:tr h="12347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176708"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9809678"/>
              </p:ext>
            </p:extLst>
          </p:nvPr>
        </p:nvGraphicFramePr>
        <p:xfrm>
          <a:off x="4189863" y="3562069"/>
          <a:ext cx="3598426" cy="2411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0560"/>
                <a:gridCol w="1837866"/>
              </a:tblGrid>
              <a:tr h="12078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203603">
                <a:tc>
                  <a:txBody>
                    <a:bodyPr/>
                    <a:lstStyle/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0089428"/>
              </p:ext>
            </p:extLst>
          </p:nvPr>
        </p:nvGraphicFramePr>
        <p:xfrm>
          <a:off x="7983940" y="3575716"/>
          <a:ext cx="3370997" cy="2397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468"/>
                <a:gridCol w="1836529"/>
              </a:tblGrid>
              <a:tr h="1201036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1967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764377" y="5265657"/>
            <a:ext cx="253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3482" y="448512"/>
            <a:ext cx="4279478" cy="84616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5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7420" y="3589363"/>
            <a:ext cx="2183642" cy="1187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7419" y="4786188"/>
            <a:ext cx="2183643" cy="1187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67126" y="3589361"/>
            <a:ext cx="2083547" cy="1187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86514" y="4786188"/>
            <a:ext cx="2064160" cy="1187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72960" y="4776716"/>
            <a:ext cx="2058144" cy="1187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74374" y="3589361"/>
            <a:ext cx="2056730" cy="1187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91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84579" y="679537"/>
            <a:ext cx="10201697" cy="1175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জোড়ায় বসে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934" y="2708370"/>
            <a:ext cx="3214723" cy="241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074" y="2708370"/>
            <a:ext cx="3214723" cy="241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3004" y="2708388"/>
            <a:ext cx="3214699" cy="2411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2162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616" y="181647"/>
            <a:ext cx="287967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7476" y="1517393"/>
            <a:ext cx="6782936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7476" y="2677451"/>
            <a:ext cx="6782936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রনদাপ্রসাদ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দানবীর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7476" y="3849709"/>
            <a:ext cx="6782936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7476" y="5003416"/>
            <a:ext cx="6810236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2357441" y="1740582"/>
            <a:ext cx="716514" cy="5843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2357441" y="2854334"/>
            <a:ext cx="716514" cy="5843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357441" y="3996655"/>
            <a:ext cx="716514" cy="5843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357441" y="5063455"/>
            <a:ext cx="716514" cy="58436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60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2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71" y="347721"/>
            <a:ext cx="4126001" cy="2347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5-Point Star 6"/>
          <p:cNvSpPr/>
          <p:nvPr/>
        </p:nvSpPr>
        <p:spPr>
          <a:xfrm>
            <a:off x="1542198" y="3777538"/>
            <a:ext cx="940114" cy="621999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68497" y="3470823"/>
            <a:ext cx="7192369" cy="152440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985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018" y="1704109"/>
            <a:ext cx="6047795" cy="48421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42950" y="286602"/>
            <a:ext cx="6933063" cy="141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41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72584" y="510898"/>
            <a:ext cx="7867619" cy="1516933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571743" y="2160450"/>
            <a:ext cx="1069300" cy="641445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72124" y="2971812"/>
            <a:ext cx="5868537" cy="2956181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নীপা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চ্যাটার্জী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প্রতিষ্ঠানঃ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উপজেলাঃ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073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294883" y="109182"/>
            <a:ext cx="6018663" cy="1665027"/>
          </a:xfrm>
          <a:prstGeom prst="horizontalScroll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04215" y="2505599"/>
            <a:ext cx="0" cy="366536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05548" y="2060813"/>
            <a:ext cx="3892086" cy="45549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</a:p>
          <a:p>
            <a:pPr algn="ctr"/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 smtClean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0797" y="2060812"/>
            <a:ext cx="3834708" cy="4554941"/>
          </a:xfrm>
          <a:prstGeom prst="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657182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89303" y="643979"/>
            <a:ext cx="9621673" cy="1253059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লিংকে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ফুটেজটি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77139" y="5399317"/>
            <a:ext cx="5022376" cy="77798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8948" y="31155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https://youtu.be/WTE0Yl2yB5s</a:t>
            </a:r>
            <a:endParaRPr lang="en-US" dirty="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4548" y="3081937"/>
            <a:ext cx="9144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11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667" y="-6826"/>
            <a:ext cx="12192000" cy="6864823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860947" y="245416"/>
              <a:ext cx="10470106" cy="582180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46940" y="2627192"/>
            <a:ext cx="3981471" cy="7983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স্বরণীয়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7776" y="532262"/>
            <a:ext cx="5199797" cy="1098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8367" y="3681485"/>
            <a:ext cx="5331391" cy="161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পঁচিশে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মধ্যরাতে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মেহেরুন্নেসা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7069" y="5476169"/>
            <a:ext cx="1775849" cy="382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নং-৪৫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28424" y="1276062"/>
            <a:ext cx="51807" cy="3770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635875" y="1775893"/>
            <a:ext cx="603602" cy="590274"/>
          </a:xfrm>
          <a:prstGeom prst="downArrow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3566" y="915350"/>
            <a:ext cx="3444390" cy="4474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9675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8913" y="424799"/>
            <a:ext cx="4891869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899" y="2810402"/>
            <a:ext cx="10790829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_____________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২.২.১ গল্প শুনে মূল বিষয় বুঝতে পারবে।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১.১.১ যুক্তবর্ণ সহযোগে তৈরী শব্দ স্পষ্ট ও শুদ্ধভাবে বলতে পারবে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১.৩.৩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শুদ্ধ উচ্চারনে প্রশ্ন করতে এবং উত্তর দিতে পারবে।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১.৪.১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পাঠ্যপুস্তকের পাঠ শ্রবণযোগে এবং স্পষ্ট স্বরে ও প্রমিত উচ্চারনে সাবলীলভাবে পড়তে পারবে।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২.৩.১২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পাঠসংশ্লিষ্ট প্রশ্নের উত্তর দিতে পারবে।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227093" y="2115403"/>
            <a:ext cx="1187355" cy="477672"/>
          </a:xfrm>
          <a:prstGeom prst="downArrow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54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09481" y="736980"/>
            <a:ext cx="5352196" cy="56092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ড.গোবিন্দ্র</a:t>
            </a:r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শাস্ত্রের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যশস্বী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535" y="5172501"/>
            <a:ext cx="3940602" cy="10372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গোবিন্দ্র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873294" y="2429301"/>
            <a:ext cx="791570" cy="450377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111252" y="1854685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155132" y="2788744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165359" y="3824613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303" y="154862"/>
            <a:ext cx="48641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212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2558" y="5482987"/>
            <a:ext cx="3940602" cy="1190769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রনদাপ্রসাদ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883" y="373705"/>
            <a:ext cx="4361953" cy="4831307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ight Arrow 6"/>
          <p:cNvSpPr/>
          <p:nvPr/>
        </p:nvSpPr>
        <p:spPr>
          <a:xfrm>
            <a:off x="5431809" y="2552129"/>
            <a:ext cx="709684" cy="600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79467" y="368489"/>
            <a:ext cx="4409542" cy="53772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দানবীর</a:t>
            </a:r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রনদাপ্রসাদ</a:t>
            </a:r>
            <a:r>
              <a:rPr lang="en-US" sz="4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US" sz="3200" b="1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সঁপে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দানশীলতার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দানবীর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২৫শে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পাকহানাদারদের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b="1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590143" y="1139985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590142" y="2166958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590141" y="3057098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37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3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3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3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3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3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3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3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3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881" y="351331"/>
            <a:ext cx="4484439" cy="4343499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120805" y="5155440"/>
            <a:ext cx="3201549" cy="1105469"/>
          </a:xfrm>
          <a:prstGeom prst="rect">
            <a:avLst/>
          </a:prstGeom>
          <a:solidFill>
            <a:srgbClr val="0020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পারভিন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445457" y="2292824"/>
            <a:ext cx="955343" cy="709684"/>
          </a:xfrm>
          <a:prstGeom prst="rightArrow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600967" y="845968"/>
            <a:ext cx="4503761" cy="49268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পারভিন</a:t>
            </a:r>
            <a:endParaRPr lang="en-US" sz="4000" b="1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২৫শে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পাকহানাদারদের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782937" y="3309388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782937" y="2369775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48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397</Words>
  <Application>Microsoft Office PowerPoint</Application>
  <PresentationFormat>Custom</PresentationFormat>
  <Paragraphs>121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326</cp:revision>
  <dcterms:created xsi:type="dcterms:W3CDTF">2019-05-24T23:47:10Z</dcterms:created>
  <dcterms:modified xsi:type="dcterms:W3CDTF">2020-12-02T06:38:48Z</dcterms:modified>
</cp:coreProperties>
</file>