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1" r:id="rId6"/>
    <p:sldId id="259" r:id="rId7"/>
    <p:sldId id="282" r:id="rId8"/>
    <p:sldId id="283" r:id="rId9"/>
    <p:sldId id="284" r:id="rId10"/>
    <p:sldId id="285" r:id="rId11"/>
    <p:sldId id="286" r:id="rId12"/>
    <p:sldId id="287" r:id="rId13"/>
    <p:sldId id="267" r:id="rId14"/>
    <p:sldId id="276" r:id="rId15"/>
    <p:sldId id="280" r:id="rId16"/>
    <p:sldId id="278" r:id="rId17"/>
    <p:sldId id="279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4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5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0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2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1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0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3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9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1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8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7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CD08-2625-405F-B4CF-E410CFEC336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0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1CD08-2625-405F-B4CF-E410CFEC336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D4192-6559-40CB-8906-BCEE07CD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5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571" y="2733354"/>
            <a:ext cx="3698543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91" y="851098"/>
            <a:ext cx="4875941" cy="51802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705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5408" y="668740"/>
            <a:ext cx="6493685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জাঙ্ক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ফুডে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6005" y="1877282"/>
            <a:ext cx="2553269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জাঙ্ক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ফুডে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অত্যধিক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চিনি,লবণ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433" y="1632637"/>
            <a:ext cx="4228531" cy="2643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9" y="1877282"/>
            <a:ext cx="3247028" cy="2730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06" y="4364397"/>
            <a:ext cx="3248167" cy="19988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84154" y="4717502"/>
            <a:ext cx="1235098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48433" y="5747657"/>
            <a:ext cx="711796" cy="66323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39731" y="4477003"/>
            <a:ext cx="1235098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5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8648" y="1034750"/>
            <a:ext cx="6493685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জাঙ্ক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ফুডে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5317" y="4133866"/>
            <a:ext cx="4000379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সামান্যই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09" y="2314517"/>
            <a:ext cx="5406712" cy="3597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7" y="459042"/>
            <a:ext cx="3139704" cy="235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3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4118" y="3850694"/>
            <a:ext cx="4559121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জাঙ্ক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পুষ্টিহীনতা,অতিরিক্ত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7" y="3850693"/>
            <a:ext cx="3498761" cy="2269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8" y="631245"/>
            <a:ext cx="5715000" cy="3219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239" y="3850694"/>
            <a:ext cx="3143250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477" y="631245"/>
            <a:ext cx="5560011" cy="320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7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3818" y="5212941"/>
            <a:ext cx="6877083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জাঙ্ক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পুষ্টিহীনতা,অতিরিক্ত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5454" y="1011219"/>
            <a:ext cx="8540183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জাঙ্ক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08" y="2152638"/>
            <a:ext cx="2933229" cy="20668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652" y="2152638"/>
            <a:ext cx="2964367" cy="21079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942" y="2152638"/>
            <a:ext cx="2802894" cy="21079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32703" y="235131"/>
            <a:ext cx="2236623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09" y="4434938"/>
            <a:ext cx="3477110" cy="212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9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8" t="1458"/>
          <a:stretch/>
        </p:blipFill>
        <p:spPr>
          <a:xfrm>
            <a:off x="5759182" y="2148073"/>
            <a:ext cx="2817319" cy="402458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02" y="2148073"/>
            <a:ext cx="3188578" cy="4084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3795" y="412317"/>
            <a:ext cx="5868537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1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0303" y="562505"/>
            <a:ext cx="2688609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676400"/>
            <a:ext cx="12954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১নং দল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2514600"/>
            <a:ext cx="12954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২নং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3429001"/>
            <a:ext cx="12954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৩নং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344992" y="1850886"/>
            <a:ext cx="533400" cy="35394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344992" y="2691571"/>
            <a:ext cx="533400" cy="35394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344992" y="3554344"/>
            <a:ext cx="533400" cy="35394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2557" y="1676401"/>
            <a:ext cx="612720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জাঙ্ক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ফুডে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09724" y="2608859"/>
            <a:ext cx="479487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জাঙ্ক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ফুডের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09047" y="3429001"/>
            <a:ext cx="7038376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জাঙ্ক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37" y="4522606"/>
            <a:ext cx="3477110" cy="21243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603" y="4550812"/>
            <a:ext cx="3477110" cy="21243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713" y="4550812"/>
            <a:ext cx="3477110" cy="212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6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9301" y="791570"/>
            <a:ext cx="2156346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4239" y="791570"/>
            <a:ext cx="383957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023" y="3370997"/>
            <a:ext cx="10904561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জাঙ্ক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ফুডের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।জাঙ্ক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ফুডে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0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4237" y="5137231"/>
            <a:ext cx="1039900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জাঙ্ক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5278" y="777922"/>
            <a:ext cx="2347415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246" y="1054887"/>
            <a:ext cx="4467497" cy="335062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36" y="1712445"/>
            <a:ext cx="4717787" cy="276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7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5" y="2542763"/>
            <a:ext cx="5339616" cy="35241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06406" y="459149"/>
            <a:ext cx="4954138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খাবো,জাঙ্ক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57834" y="5598731"/>
            <a:ext cx="1651379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79" y="1489166"/>
            <a:ext cx="5384912" cy="30436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935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153" y="3729116"/>
            <a:ext cx="4979963" cy="230832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সুমাইয়া আক্তার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বাহেরচর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সপ্রা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রায়পুরা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নরসিংদী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9394" y="3175118"/>
            <a:ext cx="4929993" cy="2862322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পাঠ্যাংশ:জাঙ্ক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ফুড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৪০মিনিট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709817" y="1126873"/>
            <a:ext cx="4195950" cy="1037230"/>
          </a:xfrm>
          <a:prstGeom prst="horizontalScroll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015" y="406249"/>
            <a:ext cx="1989736" cy="2548582"/>
          </a:xfrm>
          <a:prstGeom prst="rect">
            <a:avLst/>
          </a:prstGeom>
          <a:ln w="28575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5703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8102" y="1009934"/>
            <a:ext cx="274320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0603" y="3318413"/>
            <a:ext cx="857079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৮.৪.১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জাঙ্ক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6734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5891" y="470184"/>
            <a:ext cx="7228262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16" y="1287624"/>
            <a:ext cx="2511122" cy="197454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4" y="4136006"/>
            <a:ext cx="2674962" cy="18039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008526" y="3373945"/>
            <a:ext cx="962618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3605" y="6026627"/>
            <a:ext cx="1047436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চিপস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1571" y="3371703"/>
            <a:ext cx="1235098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বার্গার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691" y="4208154"/>
            <a:ext cx="3025144" cy="169342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717" y="4236898"/>
            <a:ext cx="2705100" cy="16859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71" y="1334457"/>
            <a:ext cx="2513592" cy="17963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5242959" y="6037628"/>
            <a:ext cx="1047436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65140" y="6003213"/>
            <a:ext cx="752115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45616" y="3371703"/>
            <a:ext cx="644044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05" y="1364030"/>
            <a:ext cx="2674815" cy="18410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469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898" y="327651"/>
            <a:ext cx="3575713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আজকের পাঠ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96585" y="491319"/>
            <a:ext cx="1774209" cy="707886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জাঙ্ক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ফুড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9" y="1650843"/>
            <a:ext cx="2832119" cy="23983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31" y="1863881"/>
            <a:ext cx="3149115" cy="21168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370" y="1542601"/>
            <a:ext cx="2057832" cy="2540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727" y="1847637"/>
            <a:ext cx="2984505" cy="2235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56" y="4049151"/>
            <a:ext cx="3399574" cy="2262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04" y="4028680"/>
            <a:ext cx="3732295" cy="22827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30" y="4049151"/>
            <a:ext cx="3896374" cy="229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7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206" y="3453040"/>
            <a:ext cx="3891592" cy="29149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50" y="252855"/>
            <a:ext cx="3520271" cy="2636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91" y="3453040"/>
            <a:ext cx="2914938" cy="29149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574650" y="1782970"/>
            <a:ext cx="244959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জাঙ্ক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7339" y="3495529"/>
            <a:ext cx="3370350" cy="286232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জাঙ্ক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চর্বি,লবণ,কার্বনেট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ক্ষতিকারক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আধিক্য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76" y="427725"/>
            <a:ext cx="3903482" cy="25975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279177" y="2429301"/>
            <a:ext cx="1867344" cy="4479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কোমল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পানীয়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1916884" y="5957465"/>
            <a:ext cx="1736210" cy="4105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ফ্রেঞ্চ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ফ্রাই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9956714" y="2634543"/>
            <a:ext cx="1433015" cy="400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বার্গার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10048783" y="5957465"/>
            <a:ext cx="1433015" cy="400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চিপস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190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1202" y="1086935"/>
            <a:ext cx="2449596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জাঙ্ক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25" y="729687"/>
            <a:ext cx="3745288" cy="2492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87" y="514772"/>
            <a:ext cx="3801195" cy="2529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" y="4122478"/>
            <a:ext cx="3916907" cy="2203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502" y="3886612"/>
            <a:ext cx="4167084" cy="23439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04598" y="3349076"/>
            <a:ext cx="1235098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বার্গার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72335" y="3142288"/>
            <a:ext cx="1235098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পিজ্জা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0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0259" y="377252"/>
            <a:ext cx="2449596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জাঙ্ক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09" y="598113"/>
            <a:ext cx="3660181" cy="26238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363" y="514772"/>
            <a:ext cx="3377043" cy="25295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47" y="4122477"/>
            <a:ext cx="3672100" cy="2203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44" y="3886612"/>
            <a:ext cx="3144340" cy="25949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20321" y="3357349"/>
            <a:ext cx="2114449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পটেটো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চিপস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99378" y="3135074"/>
            <a:ext cx="2082353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ফ্রাইড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38" y="4018906"/>
            <a:ext cx="3426214" cy="23303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220296" y="3240281"/>
            <a:ext cx="2198097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078" y="1897729"/>
            <a:ext cx="4540796" cy="3401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4" y="1878973"/>
            <a:ext cx="2955598" cy="3438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809" y="5745928"/>
            <a:ext cx="6149099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জাঙ্ক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সুস্বাদু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31627" y="371642"/>
            <a:ext cx="2618093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!!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263" y="368992"/>
            <a:ext cx="206992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799" y="1031689"/>
            <a:ext cx="449921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জাঙ্ক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7" t="3054"/>
          <a:stretch/>
        </p:blipFill>
        <p:spPr>
          <a:xfrm>
            <a:off x="516808" y="4269191"/>
            <a:ext cx="1724041" cy="20595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759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306</Words>
  <Application>Microsoft Office PowerPoint</Application>
  <PresentationFormat>Widescreen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</dc:creator>
  <cp:lastModifiedBy>m</cp:lastModifiedBy>
  <cp:revision>134</cp:revision>
  <dcterms:created xsi:type="dcterms:W3CDTF">2020-11-04T04:13:58Z</dcterms:created>
  <dcterms:modified xsi:type="dcterms:W3CDTF">2020-12-03T15:49:32Z</dcterms:modified>
</cp:coreProperties>
</file>