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8" y="35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19" y="685800"/>
            <a:ext cx="7981206" cy="2971801"/>
          </a:xfrm>
        </p:spPr>
        <p:txBody>
          <a:bodyPr anchor="b">
            <a:normAutofit/>
          </a:bodyPr>
          <a:lstStyle>
            <a:lvl1pPr algn="l">
              <a:defRPr sz="4788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519" y="3843868"/>
            <a:ext cx="6384965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5">
                <a:solidFill>
                  <a:schemeClr val="bg2">
                    <a:lumMod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07657" y="8467"/>
            <a:ext cx="3800574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93059" y="91546"/>
            <a:ext cx="6065612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17924" y="228600"/>
            <a:ext cx="4940747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17689" y="32279"/>
            <a:ext cx="4840983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26017" y="609602"/>
            <a:ext cx="4332654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3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4103" y="533400"/>
            <a:ext cx="10792047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140" y="3843867"/>
            <a:ext cx="8283666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596"/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20" y="685800"/>
            <a:ext cx="10033516" cy="2743200"/>
          </a:xfrm>
        </p:spPr>
        <p:txBody>
          <a:bodyPr anchor="ctr">
            <a:normAutofit/>
          </a:bodyPr>
          <a:lstStyle>
            <a:lvl1pPr algn="l">
              <a:defRPr sz="3192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19" y="4114800"/>
            <a:ext cx="851487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5">
                <a:solidFill>
                  <a:schemeClr val="bg2">
                    <a:lumMod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8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588" y="685800"/>
            <a:ext cx="9121379" cy="2743200"/>
          </a:xfrm>
        </p:spPr>
        <p:txBody>
          <a:bodyPr anchor="ctr">
            <a:normAutofit/>
          </a:bodyPr>
          <a:lstStyle>
            <a:lvl1pPr algn="l">
              <a:defRPr sz="3192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2634" y="3429000"/>
            <a:ext cx="8513287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6057" indent="0">
              <a:buFontTx/>
              <a:buNone/>
              <a:defRPr/>
            </a:lvl2pPr>
            <a:lvl3pPr marL="912114" indent="0">
              <a:buFontTx/>
              <a:buNone/>
              <a:defRPr/>
            </a:lvl3pPr>
            <a:lvl4pPr marL="1368171" indent="0">
              <a:buFontTx/>
              <a:buNone/>
              <a:defRPr/>
            </a:lvl4pPr>
            <a:lvl5pPr marL="182422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20" y="4301068"/>
            <a:ext cx="8513287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5">
                <a:solidFill>
                  <a:schemeClr val="bg2">
                    <a:lumMod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0496" y="812222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59967" y="2768601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 algn="r"/>
            <a:r>
              <a:rPr lang="en-US" sz="798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80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19" y="3429000"/>
            <a:ext cx="8513287" cy="1697400"/>
          </a:xfrm>
        </p:spPr>
        <p:txBody>
          <a:bodyPr anchor="b">
            <a:normAutofit/>
          </a:bodyPr>
          <a:lstStyle>
            <a:lvl1pPr algn="l">
              <a:defRPr sz="3192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18" y="5132981"/>
            <a:ext cx="851487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5">
                <a:solidFill>
                  <a:schemeClr val="bg2">
                    <a:lumMod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9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589" y="685800"/>
            <a:ext cx="9121379" cy="2743200"/>
          </a:xfrm>
        </p:spPr>
        <p:txBody>
          <a:bodyPr anchor="ctr">
            <a:normAutofit/>
          </a:bodyPr>
          <a:lstStyle>
            <a:lvl1pPr algn="l">
              <a:defRPr sz="3192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2520" y="3928534"/>
            <a:ext cx="851328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19" y="4978400"/>
            <a:ext cx="851328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5">
                <a:solidFill>
                  <a:schemeClr val="bg2">
                    <a:lumMod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496" y="812222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/>
            <a:r>
              <a:rPr lang="en-US" sz="79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59967" y="2768601"/>
            <a:ext cx="608092" cy="584776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/>
          <a:p>
            <a:pPr lvl="0" algn="r"/>
            <a:r>
              <a:rPr lang="en-US" sz="798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955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20" y="685800"/>
            <a:ext cx="10033516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2519" y="3928534"/>
            <a:ext cx="8513287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19" y="4766733"/>
            <a:ext cx="851328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5">
                <a:solidFill>
                  <a:schemeClr val="bg2">
                    <a:lumMod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7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2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3726" y="685800"/>
            <a:ext cx="205231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103" y="685800"/>
            <a:ext cx="7803846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8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19" y="2006600"/>
            <a:ext cx="8513288" cy="2281600"/>
          </a:xfrm>
        </p:spPr>
        <p:txBody>
          <a:bodyPr anchor="b">
            <a:normAutofit/>
          </a:bodyPr>
          <a:lstStyle>
            <a:lvl1pPr algn="l">
              <a:defRPr sz="3591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20" y="4495800"/>
            <a:ext cx="8513287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5">
                <a:solidFill>
                  <a:schemeClr val="bg2">
                    <a:lumMod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519" y="685801"/>
            <a:ext cx="4925440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3764" y="685801"/>
            <a:ext cx="4922272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676" y="685800"/>
            <a:ext cx="4638284" cy="576262"/>
          </a:xfrm>
        </p:spPr>
        <p:txBody>
          <a:bodyPr anchor="b">
            <a:noAutofit/>
          </a:bodyPr>
          <a:lstStyle>
            <a:lvl1pPr marL="0" indent="0">
              <a:buNone/>
              <a:defRPr sz="2793" b="0">
                <a:solidFill>
                  <a:schemeClr val="tx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519" y="1270529"/>
            <a:ext cx="4925440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4027" y="685800"/>
            <a:ext cx="4653593" cy="576262"/>
          </a:xfrm>
        </p:spPr>
        <p:txBody>
          <a:bodyPr anchor="b">
            <a:noAutofit/>
          </a:bodyPr>
          <a:lstStyle>
            <a:lvl1pPr marL="0" indent="0">
              <a:buNone/>
              <a:defRPr sz="2793" b="0">
                <a:solidFill>
                  <a:schemeClr val="tx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2180" y="1262062"/>
            <a:ext cx="4916994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8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6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484" y="685800"/>
            <a:ext cx="3648551" cy="1371600"/>
          </a:xfrm>
        </p:spPr>
        <p:txBody>
          <a:bodyPr anchor="b">
            <a:normAutofit/>
          </a:bodyPr>
          <a:lstStyle>
            <a:lvl1pPr algn="l">
              <a:defRPr sz="239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20" y="685800"/>
            <a:ext cx="5928897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7484" y="2209800"/>
            <a:ext cx="3648551" cy="2091267"/>
          </a:xfrm>
        </p:spPr>
        <p:txBody>
          <a:bodyPr anchor="t">
            <a:normAutofit/>
          </a:bodyPr>
          <a:lstStyle>
            <a:lvl1pPr marL="0" indent="0">
              <a:buNone/>
              <a:defRPr sz="1596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128" y="1447800"/>
            <a:ext cx="6004908" cy="1143000"/>
          </a:xfrm>
        </p:spPr>
        <p:txBody>
          <a:bodyPr anchor="b">
            <a:normAutofit/>
          </a:bodyPr>
          <a:lstStyle>
            <a:lvl1pPr algn="l">
              <a:defRPr sz="279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6565" y="914400"/>
            <a:ext cx="3272857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128" y="2777067"/>
            <a:ext cx="6006492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5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5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84192" y="2963334"/>
            <a:ext cx="29744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2519" y="4487333"/>
            <a:ext cx="8513287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19" y="685801"/>
            <a:ext cx="8513287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909" y="6172201"/>
            <a:ext cx="159624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98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6DF08A-B7E0-438D-A85F-9B6DC00129EE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519" y="6172201"/>
            <a:ext cx="752513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98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7563" y="5578476"/>
            <a:ext cx="1139419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1112EA-9750-4A18-BF99-92593D4C1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93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6057" rtl="0" eaLnBrk="1" latinLnBrk="0" hangingPunct="1">
        <a:spcBef>
          <a:spcPct val="0"/>
        </a:spcBef>
        <a:buNone/>
        <a:defRPr sz="3591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036" indent="-285036" algn="l" defTabSz="456057" rtl="0" eaLnBrk="1" latinLnBrk="0" hangingPunct="1">
        <a:spcBef>
          <a:spcPct val="20000"/>
        </a:spcBef>
        <a:spcAft>
          <a:spcPts val="59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1093" indent="-285036" algn="l" defTabSz="456057" rtl="0" eaLnBrk="1" latinLnBrk="0" hangingPunct="1">
        <a:spcBef>
          <a:spcPct val="20000"/>
        </a:spcBef>
        <a:spcAft>
          <a:spcPts val="59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7150" indent="-285036" algn="l" defTabSz="456057" rtl="0" eaLnBrk="1" latinLnBrk="0" hangingPunct="1">
        <a:spcBef>
          <a:spcPct val="20000"/>
        </a:spcBef>
        <a:spcAft>
          <a:spcPts val="59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9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39192" indent="-171021" algn="l" defTabSz="456057" rtl="0" eaLnBrk="1" latinLnBrk="0" hangingPunct="1">
        <a:spcBef>
          <a:spcPct val="20000"/>
        </a:spcBef>
        <a:spcAft>
          <a:spcPts val="59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9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5249" indent="-171021" algn="l" defTabSz="456057" rtl="0" eaLnBrk="1" latinLnBrk="0" hangingPunct="1">
        <a:spcBef>
          <a:spcPct val="20000"/>
        </a:spcBef>
        <a:spcAft>
          <a:spcPts val="59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9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08314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9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64371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9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0428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9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76485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9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age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42"/>
            <a:ext cx="12161837" cy="68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2119" y="2590800"/>
            <a:ext cx="1143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9600" b="1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96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IN" sz="9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395" y="609600"/>
            <a:ext cx="47611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3.শরীরবিদ্যা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/Physiology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2820052"/>
            <a:ext cx="48626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টিশ্যুবিদ্যা/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Histology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370" y="5181600"/>
            <a:ext cx="45689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5.ভ্রূনবিদ্যা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/Embryology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662" y="228600"/>
            <a:ext cx="5034652" cy="2057400"/>
          </a:xfrm>
          <a:prstGeom prst="rect">
            <a:avLst/>
          </a:prstGeom>
        </p:spPr>
      </p:pic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68" y="4648200"/>
            <a:ext cx="5541744" cy="2036064"/>
          </a:xfrm>
          <a:prstGeom prst="rect">
            <a:avLst/>
          </a:prstGeom>
        </p:spPr>
      </p:pic>
      <p:pic>
        <p:nvPicPr>
          <p:cNvPr id="8" name="Picture 7" descr="his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709" y="2438400"/>
            <a:ext cx="4801392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080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46" y="685800"/>
            <a:ext cx="463387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6.কোষবিদ্যা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/Cytology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97" y="3200400"/>
            <a:ext cx="519242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7.বংশগতিবিদ্যা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/Genetics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046" y="5334000"/>
            <a:ext cx="50910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8.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বিবর্তনবিদ্যা/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Evolution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662" y="304800"/>
            <a:ext cx="5270130" cy="1828800"/>
          </a:xfrm>
          <a:prstGeom prst="rect">
            <a:avLst/>
          </a:prstGeom>
        </p:spPr>
      </p:pic>
      <p:pic>
        <p:nvPicPr>
          <p:cNvPr id="6" name="Picture 5" descr="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62" y="2507673"/>
            <a:ext cx="5270130" cy="1828800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662" y="4779818"/>
            <a:ext cx="5270130" cy="170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4916436" y="1039743"/>
            <a:ext cx="149734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395120" y="3554343"/>
            <a:ext cx="10186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95119" y="5687943"/>
            <a:ext cx="10186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04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698" y="762000"/>
            <a:ext cx="427802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9.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বাস্তুবিদ্যা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/Ecology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00" y="2736274"/>
            <a:ext cx="427801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10.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হরমোনবিদ্যা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Endocrinology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046" y="5029200"/>
            <a:ext cx="417667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11.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জীবভূগোল/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Biogeography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827" y="228600"/>
            <a:ext cx="6212675" cy="1905000"/>
          </a:xfrm>
          <a:prstGeom prst="rect">
            <a:avLst/>
          </a:prstGeom>
        </p:spPr>
      </p:pic>
      <p:pic>
        <p:nvPicPr>
          <p:cNvPr id="11" name="Picture 10" descr="endoc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827" y="2286000"/>
            <a:ext cx="6258279" cy="1905000"/>
          </a:xfrm>
          <a:prstGeom prst="rect">
            <a:avLst/>
          </a:prstGeom>
        </p:spPr>
      </p:pic>
      <p:pic>
        <p:nvPicPr>
          <p:cNvPr id="8" name="Picture 7" descr="bioge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827" y="4648200"/>
            <a:ext cx="638496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745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8185" y="124693"/>
            <a:ext cx="456144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২।ফলিত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99" y="1066801"/>
            <a:ext cx="1165509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জীবন-সংশ্লিষ্ট প্রায়গিক বিষয়সমূহ এ শাখার অন্তর্ভুক্ত।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97" y="1752601"/>
            <a:ext cx="4278023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প্রত্নতত্ত্ববিদ্যা/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Palaeontology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98" y="3124200"/>
            <a:ext cx="4278022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2.জীবপরিসংখ্যান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Biostatistics </a:t>
            </a:r>
            <a:endParaRPr lang="en-US" sz="4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99" y="5029201"/>
            <a:ext cx="427802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পরজীবীবিদ্যা/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Parasitology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571" y="1752600"/>
            <a:ext cx="5753612" cy="1312888"/>
          </a:xfrm>
          <a:prstGeom prst="rect">
            <a:avLst/>
          </a:prstGeom>
        </p:spPr>
      </p:pic>
      <p:pic>
        <p:nvPicPr>
          <p:cNvPr id="11" name="Picture 10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416" y="3276600"/>
            <a:ext cx="5716612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570" y="4876800"/>
            <a:ext cx="575361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26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46" y="838201"/>
            <a:ext cx="46338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4.মৎস্যবিজ্ঞান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/Fisheries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56" y="228600"/>
            <a:ext cx="5533636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046" y="3352801"/>
            <a:ext cx="46338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কীটতত্ত্ব/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Entomology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65" y="2590800"/>
            <a:ext cx="5472827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046" y="5105401"/>
            <a:ext cx="463387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6.অনুজীববিজ্ঞান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 Microbiology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icture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616" y="4724400"/>
            <a:ext cx="557417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49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69" y="381000"/>
            <a:ext cx="389777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7.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কৃষিবিজ্ঞান/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Agriculture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395" y="2133600"/>
            <a:ext cx="5523124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8.চিকিৎসাবিজ্ঞান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/Medical science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96" y="5029201"/>
            <a:ext cx="4684924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9.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জিনপ্রযুক্তি/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Genetic Engineering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267" y="4267200"/>
            <a:ext cx="2736414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icture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68" y="1981200"/>
            <a:ext cx="5776873" cy="2209800"/>
          </a:xfrm>
          <a:prstGeom prst="rect">
            <a:avLst/>
          </a:prstGeom>
        </p:spPr>
      </p:pic>
      <p:pic>
        <p:nvPicPr>
          <p:cNvPr id="11" name="Picture 10" descr="Picture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919" y="152400"/>
            <a:ext cx="5776873" cy="1813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681" y="4267200"/>
            <a:ext cx="304046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693487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1378" y="4267200"/>
            <a:ext cx="2939111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t.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268" y="4267200"/>
            <a:ext cx="2742747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270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46" y="228601"/>
            <a:ext cx="55741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10.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পরিবেশবিজ্ঞান/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Environmental Science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047" y="2743200"/>
            <a:ext cx="557417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11.সামুদ্রিক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 Oceanography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571" y="2438400"/>
            <a:ext cx="597957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047" y="5029200"/>
            <a:ext cx="5472072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12.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জীবপ্রযুক্তি/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Biotechnology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22" y="4419600"/>
            <a:ext cx="3344505" cy="2197924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268" y="152400"/>
            <a:ext cx="263506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78222" y="6248400"/>
            <a:ext cx="33445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1600" dirty="0" err="1" smtClean="0"/>
              <a:t>বাংলাদেশের</a:t>
            </a:r>
            <a:r>
              <a:rPr lang="en-US" sz="1600" dirty="0" smtClean="0"/>
              <a:t>  </a:t>
            </a:r>
            <a:r>
              <a:rPr lang="en-US" sz="1600" dirty="0" err="1" smtClean="0"/>
              <a:t>কৃষি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074" y="4419600"/>
            <a:ext cx="265406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0030" y="152400"/>
            <a:ext cx="2837762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3018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48" y="533401"/>
            <a:ext cx="41766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13.প্রাণরসায়ন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Biochemistry.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479" y="152400"/>
            <a:ext cx="3344505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047" y="3352801"/>
            <a:ext cx="417667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14.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বন্যপ্রাণিবিদ্যা/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Wildlife.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827" y="2819400"/>
            <a:ext cx="6410302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047" y="5257800"/>
            <a:ext cx="471007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15.Bioinformatics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io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030" y="4953001"/>
            <a:ext cx="2939111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333" y="228600"/>
            <a:ext cx="3015122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biocha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176" y="4953001"/>
            <a:ext cx="321782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39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46" y="2895600"/>
            <a:ext cx="3471191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946" y="2971800"/>
            <a:ext cx="3445854" cy="150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f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149" y="2895600"/>
            <a:ext cx="4256643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i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46" y="4572000"/>
            <a:ext cx="3281163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is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900" y="4648200"/>
            <a:ext cx="374990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gr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497" y="4724400"/>
            <a:ext cx="418063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2698" y="228600"/>
            <a:ext cx="397322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703" y="2261801"/>
            <a:ext cx="116550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দেখে কোনটি জীববিজ্ঞানের কোন শাখার অন্তর্ভুক্ত তার একটি তালিকা তৈরি কর।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76" y="28665"/>
            <a:ext cx="6384965" cy="19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719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2119" y="454967"/>
            <a:ext cx="49375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উত্তর দাও -----  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450" y="2858226"/>
            <a:ext cx="6548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জীব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বিজ্ঞানের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কয়টি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শাখা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।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1369" y="1769193"/>
            <a:ext cx="566052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জীব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বিজ্ঞানের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সংঙ্গা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দাও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।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695" y="3810000"/>
            <a:ext cx="5965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ফলিত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শাখা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গুলির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নাম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লিখ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1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\Comet-Wallpaper-space-33328626-500-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2499519" y="275286"/>
            <a:ext cx="6376881" cy="1066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শিক্ষকের পরিচয়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519" y="1371600"/>
            <a:ext cx="5622052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b="1" dirty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8800" b="1" dirty="0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5080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b="1" dirty="0">
              <a:ln w="5080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3905" y="2590800"/>
            <a:ext cx="55580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118" y="3810000"/>
            <a:ext cx="80532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ফাদার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ন্যাশন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3905" y="5678623"/>
            <a:ext cx="6412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চাইরবাড়ীয়া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গফরগাঁও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67" y="470916"/>
            <a:ext cx="1875608" cy="2348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75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776873" y="1143000"/>
            <a:ext cx="486473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165515" y="2209800"/>
            <a:ext cx="5222716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166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1222" y="208002"/>
            <a:ext cx="38074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2573316" y="1143000"/>
            <a:ext cx="594585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13800" dirty="0"/>
          </a:p>
        </p:txBody>
      </p:sp>
      <p:sp>
        <p:nvSpPr>
          <p:cNvPr id="6" name="Rectangle 5"/>
          <p:cNvSpPr/>
          <p:nvPr/>
        </p:nvSpPr>
        <p:spPr>
          <a:xfrm>
            <a:off x="4020827" y="3035825"/>
            <a:ext cx="2898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IN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শ্রেণী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2535" y="3958119"/>
            <a:ext cx="2321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bn-IN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</a:t>
            </a:r>
            <a:r>
              <a:rPr lang="bn-IN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7319" y="4789117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00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.a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" y="-1"/>
            <a:ext cx="2953255" cy="282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bishwa\Desktop\Osmunda_cinnamomea,I_LJM31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73" y="34636"/>
            <a:ext cx="2952246" cy="282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6" descr="Amp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273" y="3965576"/>
            <a:ext cx="2971801" cy="2877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8" y="34636"/>
            <a:ext cx="3063081" cy="282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Users\bishwa\Desktop\JMS_AGR0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20" y="13854"/>
            <a:ext cx="3185318" cy="28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3965577"/>
            <a:ext cx="3048001" cy="2877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5578"/>
            <a:ext cx="2956718" cy="28794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20" y="3965576"/>
            <a:ext cx="3185318" cy="2906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14051" y="2882617"/>
            <a:ext cx="3308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71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shwa\Desktop\8256550562402928bcc53d31cb5e4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17"/>
            <a:ext cx="12161838" cy="68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747" y="2543221"/>
            <a:ext cx="1125981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জীববিজ্ঞানের ধারনা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519" y="685800"/>
            <a:ext cx="48141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119" y="2828836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জীববিজ্ঞানের ধারনা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সমন্ধে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17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875" y="234223"/>
            <a:ext cx="704304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জীববিজ্ঞানের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সমূহঃ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খেজু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038" y="2707640"/>
            <a:ext cx="2837762" cy="163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কককককস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719" y="4604740"/>
            <a:ext cx="2667000" cy="211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208131" y="1676400"/>
            <a:ext cx="7797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ধরন অনুসারে জীববিজ্ঞানের প্রধান শাখা  দুইটিঃ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119" y="2925355"/>
            <a:ext cx="44005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7200" dirty="0">
                <a:latin typeface="NikoshBAN" pitchFamily="2" charset="0"/>
                <a:cs typeface="NikoshBAN" pitchFamily="2" charset="0"/>
              </a:rPr>
              <a:t>১।উদ্ভিদবিজ্ঞান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97" y="5062881"/>
            <a:ext cx="4466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7200" dirty="0">
                <a:latin typeface="NikoshBAN" pitchFamily="2" charset="0"/>
                <a:cs typeface="NikoshBAN" pitchFamily="2" charset="0"/>
              </a:rPr>
              <a:t>২।প্রাণিবিজ্ঞান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106794" y="3429000"/>
            <a:ext cx="16599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842683" y="5663044"/>
            <a:ext cx="2076436" cy="20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35"/>
            <a:ext cx="12161838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কোন দিক নিয়ে আলোচনা করা হয় তার উপর ভিত্তি করে জীববিজ্ঞান দুইটি শাখায় বিভক্ত।যথাঃ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05" y="2743200"/>
            <a:ext cx="63450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>
                <a:latin typeface="NikoshBAN" pitchFamily="2" charset="0"/>
                <a:cs typeface="NikoshBAN" pitchFamily="2" charset="0"/>
              </a:rPr>
              <a:t>১।ভৌত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জীববিজ্ঞান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05" y="4572000"/>
            <a:ext cx="67585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২।ফলিত জীববিজ্ঞান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3919" y="152400"/>
            <a:ext cx="445250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১।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ভৌত জীববিজ্ঞান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319" y="1283042"/>
            <a:ext cx="106618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শাখায় তত্ত্বীয় বিষয় নিয়ে আলোচনা করা হয়। এতে সাধারনত নিন্মের বষয়গুলি আলোচিত হয়। 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62" y="1981200"/>
            <a:ext cx="4662038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en-US" sz="3200" dirty="0" smtClean="0"/>
              <a:t>1.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অঙ্গসংস্থান/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Morphology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109" y="4536373"/>
            <a:ext cx="435799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External Morphology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777" y="4391108"/>
            <a:ext cx="466203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Internal Morphology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79" y="5767536"/>
            <a:ext cx="481142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/>
              <a:t>2.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শ্রেণীবিন্যাসবিদ্যা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/Taxonomy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519" y="5062002"/>
            <a:ext cx="3541924" cy="1795998"/>
          </a:xfrm>
          <a:prstGeom prst="rect">
            <a:avLst/>
          </a:prstGeom>
        </p:spPr>
      </p:pic>
      <p:pic>
        <p:nvPicPr>
          <p:cNvPr id="16" name="Picture 15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800" y="3074926"/>
            <a:ext cx="4357992" cy="1295400"/>
          </a:xfrm>
          <a:prstGeom prst="rect">
            <a:avLst/>
          </a:prstGeom>
        </p:spPr>
      </p:pic>
      <p:pic>
        <p:nvPicPr>
          <p:cNvPr id="17" name="Picture 16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9" y="3036826"/>
            <a:ext cx="4560689" cy="13716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584390" y="2565975"/>
            <a:ext cx="226715" cy="177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29687" y="2711336"/>
            <a:ext cx="74010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566319" y="2788919"/>
            <a:ext cx="45719" cy="247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930778" y="2757055"/>
            <a:ext cx="45719" cy="279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253</Words>
  <Application>Microsoft Office PowerPoint</Application>
  <PresentationFormat>Custom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NikoshBAN</vt:lpstr>
      <vt:lpstr>Shonar Bangla</vt:lpstr>
      <vt:lpstr>Vrinda</vt:lpstr>
      <vt:lpstr>Wingdings 3</vt:lpstr>
      <vt:lpstr>Slice</vt:lpstr>
      <vt:lpstr>PowerPoint Presentation</vt:lpstr>
      <vt:lpstr>শিক্ষকের পরিচয়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</dc:creator>
  <cp:lastModifiedBy>uitrce</cp:lastModifiedBy>
  <cp:revision>11</cp:revision>
  <dcterms:created xsi:type="dcterms:W3CDTF">2020-10-04T15:25:52Z</dcterms:created>
  <dcterms:modified xsi:type="dcterms:W3CDTF">2020-12-03T06:01:37Z</dcterms:modified>
</cp:coreProperties>
</file>