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0604-E962-4FE9-84E9-0C4571EA3C5F}" type="doc">
      <dgm:prSet loTypeId="urn:microsoft.com/office/officeart/2005/8/layout/radial5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1BF9E00-7055-4D5C-9E81-B4214712222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DE23F-BDEC-4555-95F0-0155CD4819E3}" type="parTrans" cxnId="{1C6B051B-6173-47CC-88CD-BE39442F12D2}">
      <dgm:prSet/>
      <dgm:spPr/>
      <dgm:t>
        <a:bodyPr/>
        <a:lstStyle/>
        <a:p>
          <a:endParaRPr lang="en-US"/>
        </a:p>
      </dgm:t>
    </dgm:pt>
    <dgm:pt modelId="{E40A0E9F-3E11-4F9B-A566-82FF7E49BE5D}" type="sibTrans" cxnId="{1C6B051B-6173-47CC-88CD-BE39442F12D2}">
      <dgm:prSet/>
      <dgm:spPr/>
      <dgm:t>
        <a:bodyPr/>
        <a:lstStyle/>
        <a:p>
          <a:endParaRPr lang="en-US"/>
        </a:p>
      </dgm:t>
    </dgm:pt>
    <dgm:pt modelId="{25385B68-DBB5-4B52-B78F-C926C00CD8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59BE5-09D0-441F-8E6B-11BDA1CA04E6}" type="parTrans" cxnId="{DE9B01FA-7C95-4310-AB2D-E2DA53D482A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52A30-2992-4150-B140-515D8371316E}" type="sibTrans" cxnId="{DE9B01FA-7C95-4310-AB2D-E2DA53D482A7}">
      <dgm:prSet/>
      <dgm:spPr/>
      <dgm:t>
        <a:bodyPr/>
        <a:lstStyle/>
        <a:p>
          <a:endParaRPr lang="en-US"/>
        </a:p>
      </dgm:t>
    </dgm:pt>
    <dgm:pt modelId="{BCDEE1E5-5969-46EA-BD11-88A5C1033F4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gm:t>
    </dgm:pt>
    <dgm:pt modelId="{1E05B3BE-30C2-4E52-BE29-C472751E351A}" type="parTrans" cxnId="{EE34BFC7-D3AD-433B-AC0F-588B8214EE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A0972-E42F-42E8-A34B-CA438D566BE2}" type="sibTrans" cxnId="{EE34BFC7-D3AD-433B-AC0F-588B8214EE7E}">
      <dgm:prSet/>
      <dgm:spPr/>
      <dgm:t>
        <a:bodyPr/>
        <a:lstStyle/>
        <a:p>
          <a:endParaRPr lang="en-US"/>
        </a:p>
      </dgm:t>
    </dgm:pt>
    <dgm:pt modelId="{A6F800FF-1D75-4AAD-8C73-8F4809BE239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3A6E8-3C64-4909-AB0F-8D3FDC4E0F2B}" type="parTrans" cxnId="{23EA867B-A33A-4707-8891-6AC16113C07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95E94-891A-46FC-881E-DEEE5A25FF0D}" type="sibTrans" cxnId="{23EA867B-A33A-4707-8891-6AC16113C07D}">
      <dgm:prSet/>
      <dgm:spPr/>
      <dgm:t>
        <a:bodyPr/>
        <a:lstStyle/>
        <a:p>
          <a:endParaRPr lang="en-US"/>
        </a:p>
      </dgm:t>
    </dgm:pt>
    <dgm:pt modelId="{81C4D68E-381D-4721-A82E-667DD2B1C4FC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gm:t>
    </dgm:pt>
    <dgm:pt modelId="{4584BB1D-BF09-4A2F-BC6C-1BC999597F89}" type="parTrans" cxnId="{2B22C784-D4E3-4BCF-9154-2BAF299007D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DDA0-A2B8-4DA6-88A9-EC6D0E0B82D9}" type="sibTrans" cxnId="{2B22C784-D4E3-4BCF-9154-2BAF299007D9}">
      <dgm:prSet/>
      <dgm:spPr/>
      <dgm:t>
        <a:bodyPr/>
        <a:lstStyle/>
        <a:p>
          <a:endParaRPr lang="en-US"/>
        </a:p>
      </dgm:t>
    </dgm:pt>
    <dgm:pt modelId="{54FE4E51-8021-46CF-9DA7-9CB443B04B0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F5BFB-0D2C-4799-83EA-ECF11E63964F}" type="parTrans" cxnId="{94596C33-7C8F-4667-879B-4F0EC581C93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78541-3088-4FDE-B1CF-46AFACFE1C07}" type="sibTrans" cxnId="{94596C33-7C8F-4667-879B-4F0EC581C933}">
      <dgm:prSet/>
      <dgm:spPr/>
      <dgm:t>
        <a:bodyPr/>
        <a:lstStyle/>
        <a:p>
          <a:endParaRPr lang="en-US"/>
        </a:p>
      </dgm:t>
    </dgm:pt>
    <dgm:pt modelId="{137E96EA-E3E1-49B0-A533-3F4021BDDEA4}" type="pres">
      <dgm:prSet presAssocID="{E48F0604-E962-4FE9-84E9-0C4571EA3C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6F4B08-D79C-4F20-B107-2CD33338CC32}" type="pres">
      <dgm:prSet presAssocID="{A1BF9E00-7055-4D5C-9E81-B42147122222}" presName="centerShape" presStyleLbl="node0" presStyleIdx="0" presStyleCnt="1"/>
      <dgm:spPr/>
    </dgm:pt>
    <dgm:pt modelId="{B0A95CEC-8C52-411C-A18F-F7D734279997}" type="pres">
      <dgm:prSet presAssocID="{EE359BE5-09D0-441F-8E6B-11BDA1CA04E6}" presName="parTrans" presStyleLbl="sibTrans2D1" presStyleIdx="0" presStyleCnt="5"/>
      <dgm:spPr/>
    </dgm:pt>
    <dgm:pt modelId="{92A76E5A-BF86-4204-9421-617A4FC55A63}" type="pres">
      <dgm:prSet presAssocID="{EE359BE5-09D0-441F-8E6B-11BDA1CA04E6}" presName="connectorText" presStyleLbl="sibTrans2D1" presStyleIdx="0" presStyleCnt="5"/>
      <dgm:spPr/>
    </dgm:pt>
    <dgm:pt modelId="{9E85E5EE-B70E-4743-8E59-6B25E758A614}" type="pres">
      <dgm:prSet presAssocID="{25385B68-DBB5-4B52-B78F-C926C00CD882}" presName="node" presStyleLbl="node1" presStyleIdx="0" presStyleCnt="5">
        <dgm:presLayoutVars>
          <dgm:bulletEnabled val="1"/>
        </dgm:presLayoutVars>
      </dgm:prSet>
      <dgm:spPr/>
    </dgm:pt>
    <dgm:pt modelId="{5EE26042-C75B-4E83-A80B-7D4A4400F9D2}" type="pres">
      <dgm:prSet presAssocID="{1E05B3BE-30C2-4E52-BE29-C472751E351A}" presName="parTrans" presStyleLbl="sibTrans2D1" presStyleIdx="1" presStyleCnt="5"/>
      <dgm:spPr/>
    </dgm:pt>
    <dgm:pt modelId="{FCFC7B22-17BD-4663-85D3-294EA4AFC405}" type="pres">
      <dgm:prSet presAssocID="{1E05B3BE-30C2-4E52-BE29-C472751E351A}" presName="connectorText" presStyleLbl="sibTrans2D1" presStyleIdx="1" presStyleCnt="5"/>
      <dgm:spPr/>
    </dgm:pt>
    <dgm:pt modelId="{7A1D254A-9984-4E6C-88ED-DF8476C5DF6C}" type="pres">
      <dgm:prSet presAssocID="{BCDEE1E5-5969-46EA-BD11-88A5C1033F4D}" presName="node" presStyleLbl="node1" presStyleIdx="1" presStyleCnt="5">
        <dgm:presLayoutVars>
          <dgm:bulletEnabled val="1"/>
        </dgm:presLayoutVars>
      </dgm:prSet>
      <dgm:spPr/>
    </dgm:pt>
    <dgm:pt modelId="{DBF4A8D5-60ED-4A91-A57B-6A8D7E9FE5B4}" type="pres">
      <dgm:prSet presAssocID="{A63F5BFB-0D2C-4799-83EA-ECF11E63964F}" presName="parTrans" presStyleLbl="sibTrans2D1" presStyleIdx="2" presStyleCnt="5"/>
      <dgm:spPr/>
    </dgm:pt>
    <dgm:pt modelId="{904437D7-B843-45D6-A66B-E66A3EFAF240}" type="pres">
      <dgm:prSet presAssocID="{A63F5BFB-0D2C-4799-83EA-ECF11E63964F}" presName="connectorText" presStyleLbl="sibTrans2D1" presStyleIdx="2" presStyleCnt="5"/>
      <dgm:spPr/>
    </dgm:pt>
    <dgm:pt modelId="{0AD8C23B-11AA-4D6D-96C4-909F649D2564}" type="pres">
      <dgm:prSet presAssocID="{54FE4E51-8021-46CF-9DA7-9CB443B04B07}" presName="node" presStyleLbl="node1" presStyleIdx="2" presStyleCnt="5">
        <dgm:presLayoutVars>
          <dgm:bulletEnabled val="1"/>
        </dgm:presLayoutVars>
      </dgm:prSet>
      <dgm:spPr/>
    </dgm:pt>
    <dgm:pt modelId="{6E0A2CCA-60F6-4D55-B3AB-E814482C52D7}" type="pres">
      <dgm:prSet presAssocID="{F093A6E8-3C64-4909-AB0F-8D3FDC4E0F2B}" presName="parTrans" presStyleLbl="sibTrans2D1" presStyleIdx="3" presStyleCnt="5"/>
      <dgm:spPr/>
    </dgm:pt>
    <dgm:pt modelId="{2ED501A6-385E-4CAC-BE4E-16B6375BEC45}" type="pres">
      <dgm:prSet presAssocID="{F093A6E8-3C64-4909-AB0F-8D3FDC4E0F2B}" presName="connectorText" presStyleLbl="sibTrans2D1" presStyleIdx="3" presStyleCnt="5"/>
      <dgm:spPr/>
    </dgm:pt>
    <dgm:pt modelId="{53097A85-26EB-4B61-87D0-FC05E26AF533}" type="pres">
      <dgm:prSet presAssocID="{A6F800FF-1D75-4AAD-8C73-8F4809BE239E}" presName="node" presStyleLbl="node1" presStyleIdx="3" presStyleCnt="5">
        <dgm:presLayoutVars>
          <dgm:bulletEnabled val="1"/>
        </dgm:presLayoutVars>
      </dgm:prSet>
      <dgm:spPr/>
    </dgm:pt>
    <dgm:pt modelId="{C6BA58FE-6AB5-4F1C-927B-F33A540BAEBF}" type="pres">
      <dgm:prSet presAssocID="{4584BB1D-BF09-4A2F-BC6C-1BC999597F89}" presName="parTrans" presStyleLbl="sibTrans2D1" presStyleIdx="4" presStyleCnt="5"/>
      <dgm:spPr/>
    </dgm:pt>
    <dgm:pt modelId="{6B87CB6B-EB5D-4910-9071-4DF01B7B2C55}" type="pres">
      <dgm:prSet presAssocID="{4584BB1D-BF09-4A2F-BC6C-1BC999597F89}" presName="connectorText" presStyleLbl="sibTrans2D1" presStyleIdx="4" presStyleCnt="5"/>
      <dgm:spPr/>
    </dgm:pt>
    <dgm:pt modelId="{7CA5F602-E515-4ABE-9986-332E0C68CDA5}" type="pres">
      <dgm:prSet presAssocID="{81C4D68E-381D-4721-A82E-667DD2B1C4FC}" presName="node" presStyleLbl="node1" presStyleIdx="4" presStyleCnt="5">
        <dgm:presLayoutVars>
          <dgm:bulletEnabled val="1"/>
        </dgm:presLayoutVars>
      </dgm:prSet>
      <dgm:spPr/>
    </dgm:pt>
  </dgm:ptLst>
  <dgm:cxnLst>
    <dgm:cxn modelId="{1C6B051B-6173-47CC-88CD-BE39442F12D2}" srcId="{E48F0604-E962-4FE9-84E9-0C4571EA3C5F}" destId="{A1BF9E00-7055-4D5C-9E81-B42147122222}" srcOrd="0" destOrd="0" parTransId="{835DE23F-BDEC-4555-95F0-0155CD4819E3}" sibTransId="{E40A0E9F-3E11-4F9B-A566-82FF7E49BE5D}"/>
    <dgm:cxn modelId="{42503830-827C-432A-96C6-CC24FD78F28D}" type="presOf" srcId="{54FE4E51-8021-46CF-9DA7-9CB443B04B07}" destId="{0AD8C23B-11AA-4D6D-96C4-909F649D2564}" srcOrd="0" destOrd="0" presId="urn:microsoft.com/office/officeart/2005/8/layout/radial5"/>
    <dgm:cxn modelId="{94596C33-7C8F-4667-879B-4F0EC581C933}" srcId="{A1BF9E00-7055-4D5C-9E81-B42147122222}" destId="{54FE4E51-8021-46CF-9DA7-9CB443B04B07}" srcOrd="2" destOrd="0" parTransId="{A63F5BFB-0D2C-4799-83EA-ECF11E63964F}" sibTransId="{13F78541-3088-4FDE-B1CF-46AFACFE1C07}"/>
    <dgm:cxn modelId="{04BE796C-548B-489D-944B-DF64FF6B456E}" type="presOf" srcId="{EE359BE5-09D0-441F-8E6B-11BDA1CA04E6}" destId="{92A76E5A-BF86-4204-9421-617A4FC55A63}" srcOrd="1" destOrd="0" presId="urn:microsoft.com/office/officeart/2005/8/layout/radial5"/>
    <dgm:cxn modelId="{C0280B4F-5B54-41CB-9949-F822A345FC7D}" type="presOf" srcId="{A6F800FF-1D75-4AAD-8C73-8F4809BE239E}" destId="{53097A85-26EB-4B61-87D0-FC05E26AF533}" srcOrd="0" destOrd="0" presId="urn:microsoft.com/office/officeart/2005/8/layout/radial5"/>
    <dgm:cxn modelId="{7212FE4F-010D-480A-B821-8480F8AD7F4E}" type="presOf" srcId="{A63F5BFB-0D2C-4799-83EA-ECF11E63964F}" destId="{DBF4A8D5-60ED-4A91-A57B-6A8D7E9FE5B4}" srcOrd="0" destOrd="0" presId="urn:microsoft.com/office/officeart/2005/8/layout/radial5"/>
    <dgm:cxn modelId="{E8BAC655-20A6-41F5-B6FA-C5A8BC87342C}" type="presOf" srcId="{81C4D68E-381D-4721-A82E-667DD2B1C4FC}" destId="{7CA5F602-E515-4ABE-9986-332E0C68CDA5}" srcOrd="0" destOrd="0" presId="urn:microsoft.com/office/officeart/2005/8/layout/radial5"/>
    <dgm:cxn modelId="{23EA867B-A33A-4707-8891-6AC16113C07D}" srcId="{A1BF9E00-7055-4D5C-9E81-B42147122222}" destId="{A6F800FF-1D75-4AAD-8C73-8F4809BE239E}" srcOrd="3" destOrd="0" parTransId="{F093A6E8-3C64-4909-AB0F-8D3FDC4E0F2B}" sibTransId="{18F95E94-891A-46FC-881E-DEEE5A25FF0D}"/>
    <dgm:cxn modelId="{2B22C784-D4E3-4BCF-9154-2BAF299007D9}" srcId="{A1BF9E00-7055-4D5C-9E81-B42147122222}" destId="{81C4D68E-381D-4721-A82E-667DD2B1C4FC}" srcOrd="4" destOrd="0" parTransId="{4584BB1D-BF09-4A2F-BC6C-1BC999597F89}" sibTransId="{8424DDA0-A2B8-4DA6-88A9-EC6D0E0B82D9}"/>
    <dgm:cxn modelId="{51292787-B6E5-447F-B1F7-A4304D6CC937}" type="presOf" srcId="{A63F5BFB-0D2C-4799-83EA-ECF11E63964F}" destId="{904437D7-B843-45D6-A66B-E66A3EFAF240}" srcOrd="1" destOrd="0" presId="urn:microsoft.com/office/officeart/2005/8/layout/radial5"/>
    <dgm:cxn modelId="{2B18448B-74F8-4D70-A426-F49050CB9876}" type="presOf" srcId="{25385B68-DBB5-4B52-B78F-C926C00CD882}" destId="{9E85E5EE-B70E-4743-8E59-6B25E758A614}" srcOrd="0" destOrd="0" presId="urn:microsoft.com/office/officeart/2005/8/layout/radial5"/>
    <dgm:cxn modelId="{FF52759A-184D-4D55-8879-F9175A4B4950}" type="presOf" srcId="{4584BB1D-BF09-4A2F-BC6C-1BC999597F89}" destId="{C6BA58FE-6AB5-4F1C-927B-F33A540BAEBF}" srcOrd="0" destOrd="0" presId="urn:microsoft.com/office/officeart/2005/8/layout/radial5"/>
    <dgm:cxn modelId="{D60DA19A-A710-4E53-B319-15F8450AC7E5}" type="presOf" srcId="{F093A6E8-3C64-4909-AB0F-8D3FDC4E0F2B}" destId="{6E0A2CCA-60F6-4D55-B3AB-E814482C52D7}" srcOrd="0" destOrd="0" presId="urn:microsoft.com/office/officeart/2005/8/layout/radial5"/>
    <dgm:cxn modelId="{7267C0AE-E966-4C6E-A78E-600B771ABA00}" type="presOf" srcId="{F093A6E8-3C64-4909-AB0F-8D3FDC4E0F2B}" destId="{2ED501A6-385E-4CAC-BE4E-16B6375BEC45}" srcOrd="1" destOrd="0" presId="urn:microsoft.com/office/officeart/2005/8/layout/radial5"/>
    <dgm:cxn modelId="{EE34BFC7-D3AD-433B-AC0F-588B8214EE7E}" srcId="{A1BF9E00-7055-4D5C-9E81-B42147122222}" destId="{BCDEE1E5-5969-46EA-BD11-88A5C1033F4D}" srcOrd="1" destOrd="0" parTransId="{1E05B3BE-30C2-4E52-BE29-C472751E351A}" sibTransId="{64CA0972-E42F-42E8-A34B-CA438D566BE2}"/>
    <dgm:cxn modelId="{CF2AE8CB-A568-4D3A-9D53-9D60842D5A51}" type="presOf" srcId="{BCDEE1E5-5969-46EA-BD11-88A5C1033F4D}" destId="{7A1D254A-9984-4E6C-88ED-DF8476C5DF6C}" srcOrd="0" destOrd="0" presId="urn:microsoft.com/office/officeart/2005/8/layout/radial5"/>
    <dgm:cxn modelId="{090C48D5-D67C-4B75-B23C-F5C951C12353}" type="presOf" srcId="{E48F0604-E962-4FE9-84E9-0C4571EA3C5F}" destId="{137E96EA-E3E1-49B0-A533-3F4021BDDEA4}" srcOrd="0" destOrd="0" presId="urn:microsoft.com/office/officeart/2005/8/layout/radial5"/>
    <dgm:cxn modelId="{6ADB61D7-8304-4E75-A34F-7D32C6B10A8B}" type="presOf" srcId="{A1BF9E00-7055-4D5C-9E81-B42147122222}" destId="{776F4B08-D79C-4F20-B107-2CD33338CC32}" srcOrd="0" destOrd="0" presId="urn:microsoft.com/office/officeart/2005/8/layout/radial5"/>
    <dgm:cxn modelId="{459A7DD7-097D-4FF3-A785-28F1491EE438}" type="presOf" srcId="{1E05B3BE-30C2-4E52-BE29-C472751E351A}" destId="{5EE26042-C75B-4E83-A80B-7D4A4400F9D2}" srcOrd="0" destOrd="0" presId="urn:microsoft.com/office/officeart/2005/8/layout/radial5"/>
    <dgm:cxn modelId="{7134E7DB-1504-439A-AACA-7BE95042C505}" type="presOf" srcId="{4584BB1D-BF09-4A2F-BC6C-1BC999597F89}" destId="{6B87CB6B-EB5D-4910-9071-4DF01B7B2C55}" srcOrd="1" destOrd="0" presId="urn:microsoft.com/office/officeart/2005/8/layout/radial5"/>
    <dgm:cxn modelId="{A8D03BEE-DBAF-4368-AC48-84517802780E}" type="presOf" srcId="{EE359BE5-09D0-441F-8E6B-11BDA1CA04E6}" destId="{B0A95CEC-8C52-411C-A18F-F7D734279997}" srcOrd="0" destOrd="0" presId="urn:microsoft.com/office/officeart/2005/8/layout/radial5"/>
    <dgm:cxn modelId="{4CABDFF8-53F6-423A-9BD4-CBFBD8953653}" type="presOf" srcId="{1E05B3BE-30C2-4E52-BE29-C472751E351A}" destId="{FCFC7B22-17BD-4663-85D3-294EA4AFC405}" srcOrd="1" destOrd="0" presId="urn:microsoft.com/office/officeart/2005/8/layout/radial5"/>
    <dgm:cxn modelId="{DE9B01FA-7C95-4310-AB2D-E2DA53D482A7}" srcId="{A1BF9E00-7055-4D5C-9E81-B42147122222}" destId="{25385B68-DBB5-4B52-B78F-C926C00CD882}" srcOrd="0" destOrd="0" parTransId="{EE359BE5-09D0-441F-8E6B-11BDA1CA04E6}" sibTransId="{B3B52A30-2992-4150-B140-515D8371316E}"/>
    <dgm:cxn modelId="{C67C33BF-1A62-48C3-A676-BF223B66A19E}" type="presParOf" srcId="{137E96EA-E3E1-49B0-A533-3F4021BDDEA4}" destId="{776F4B08-D79C-4F20-B107-2CD33338CC32}" srcOrd="0" destOrd="0" presId="urn:microsoft.com/office/officeart/2005/8/layout/radial5"/>
    <dgm:cxn modelId="{F07933CF-807A-4F4A-8E60-0D1650ADC16C}" type="presParOf" srcId="{137E96EA-E3E1-49B0-A533-3F4021BDDEA4}" destId="{B0A95CEC-8C52-411C-A18F-F7D734279997}" srcOrd="1" destOrd="0" presId="urn:microsoft.com/office/officeart/2005/8/layout/radial5"/>
    <dgm:cxn modelId="{458A048A-42FA-481F-9E90-F9285D4D4E58}" type="presParOf" srcId="{B0A95CEC-8C52-411C-A18F-F7D734279997}" destId="{92A76E5A-BF86-4204-9421-617A4FC55A63}" srcOrd="0" destOrd="0" presId="urn:microsoft.com/office/officeart/2005/8/layout/radial5"/>
    <dgm:cxn modelId="{5329C1C3-4C41-424A-A44F-46A2681FBD92}" type="presParOf" srcId="{137E96EA-E3E1-49B0-A533-3F4021BDDEA4}" destId="{9E85E5EE-B70E-4743-8E59-6B25E758A614}" srcOrd="2" destOrd="0" presId="urn:microsoft.com/office/officeart/2005/8/layout/radial5"/>
    <dgm:cxn modelId="{3426EB22-ADE8-4B70-85E3-51CF13C6E47B}" type="presParOf" srcId="{137E96EA-E3E1-49B0-A533-3F4021BDDEA4}" destId="{5EE26042-C75B-4E83-A80B-7D4A4400F9D2}" srcOrd="3" destOrd="0" presId="urn:microsoft.com/office/officeart/2005/8/layout/radial5"/>
    <dgm:cxn modelId="{F5F26D2F-E5A8-48DB-B1EC-A9659978E490}" type="presParOf" srcId="{5EE26042-C75B-4E83-A80B-7D4A4400F9D2}" destId="{FCFC7B22-17BD-4663-85D3-294EA4AFC405}" srcOrd="0" destOrd="0" presId="urn:microsoft.com/office/officeart/2005/8/layout/radial5"/>
    <dgm:cxn modelId="{F4B53016-295D-4E5F-A2E5-80076CDA9181}" type="presParOf" srcId="{137E96EA-E3E1-49B0-A533-3F4021BDDEA4}" destId="{7A1D254A-9984-4E6C-88ED-DF8476C5DF6C}" srcOrd="4" destOrd="0" presId="urn:microsoft.com/office/officeart/2005/8/layout/radial5"/>
    <dgm:cxn modelId="{1C6713CF-99C5-4ABE-BDA4-A10B89E5DCC6}" type="presParOf" srcId="{137E96EA-E3E1-49B0-A533-3F4021BDDEA4}" destId="{DBF4A8D5-60ED-4A91-A57B-6A8D7E9FE5B4}" srcOrd="5" destOrd="0" presId="urn:microsoft.com/office/officeart/2005/8/layout/radial5"/>
    <dgm:cxn modelId="{C7F03D67-D01E-47DC-9401-8F03000FF0C4}" type="presParOf" srcId="{DBF4A8D5-60ED-4A91-A57B-6A8D7E9FE5B4}" destId="{904437D7-B843-45D6-A66B-E66A3EFAF240}" srcOrd="0" destOrd="0" presId="urn:microsoft.com/office/officeart/2005/8/layout/radial5"/>
    <dgm:cxn modelId="{007F36FD-CA1B-44CA-B1B9-574EAA6A6C04}" type="presParOf" srcId="{137E96EA-E3E1-49B0-A533-3F4021BDDEA4}" destId="{0AD8C23B-11AA-4D6D-96C4-909F649D2564}" srcOrd="6" destOrd="0" presId="urn:microsoft.com/office/officeart/2005/8/layout/radial5"/>
    <dgm:cxn modelId="{FCA1A479-6D90-4BE7-8BB4-96FCDE718133}" type="presParOf" srcId="{137E96EA-E3E1-49B0-A533-3F4021BDDEA4}" destId="{6E0A2CCA-60F6-4D55-B3AB-E814482C52D7}" srcOrd="7" destOrd="0" presId="urn:microsoft.com/office/officeart/2005/8/layout/radial5"/>
    <dgm:cxn modelId="{2C1D4592-B679-4EC2-993C-9E3AD1AE2320}" type="presParOf" srcId="{6E0A2CCA-60F6-4D55-B3AB-E814482C52D7}" destId="{2ED501A6-385E-4CAC-BE4E-16B6375BEC45}" srcOrd="0" destOrd="0" presId="urn:microsoft.com/office/officeart/2005/8/layout/radial5"/>
    <dgm:cxn modelId="{D73DC3B8-AB7A-434C-BAAF-AD0B5EA31F85}" type="presParOf" srcId="{137E96EA-E3E1-49B0-A533-3F4021BDDEA4}" destId="{53097A85-26EB-4B61-87D0-FC05E26AF533}" srcOrd="8" destOrd="0" presId="urn:microsoft.com/office/officeart/2005/8/layout/radial5"/>
    <dgm:cxn modelId="{252F2CA2-2C25-4116-B85D-7BC43177B65F}" type="presParOf" srcId="{137E96EA-E3E1-49B0-A533-3F4021BDDEA4}" destId="{C6BA58FE-6AB5-4F1C-927B-F33A540BAEBF}" srcOrd="9" destOrd="0" presId="urn:microsoft.com/office/officeart/2005/8/layout/radial5"/>
    <dgm:cxn modelId="{0BBD3ACC-8F22-437B-950D-44733E47815F}" type="presParOf" srcId="{C6BA58FE-6AB5-4F1C-927B-F33A540BAEBF}" destId="{6B87CB6B-EB5D-4910-9071-4DF01B7B2C55}" srcOrd="0" destOrd="0" presId="urn:microsoft.com/office/officeart/2005/8/layout/radial5"/>
    <dgm:cxn modelId="{5D5850B4-52B9-4375-862D-74ED2335DF87}" type="presParOf" srcId="{137E96EA-E3E1-49B0-A533-3F4021BDDEA4}" destId="{7CA5F602-E515-4ABE-9986-332E0C68CDA5}" srcOrd="1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4B08-D79C-4F20-B107-2CD33338CC32}">
      <dsp:nvSpPr>
        <dsp:cNvPr id="0" name=""/>
        <dsp:cNvSpPr/>
      </dsp:nvSpPr>
      <dsp:spPr>
        <a:xfrm>
          <a:off x="3177863" y="245074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706910"/>
        <a:ext cx="1236878" cy="1236878"/>
      </dsp:txXfrm>
    </dsp:sp>
    <dsp:sp modelId="{B0A95CEC-8C52-411C-A18F-F7D734279997}">
      <dsp:nvSpPr>
        <dsp:cNvPr id="0" name=""/>
        <dsp:cNvSpPr/>
      </dsp:nvSpPr>
      <dsp:spPr>
        <a:xfrm rot="16200000">
          <a:off x="3867207" y="1814315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2786" y="1988840"/>
        <a:ext cx="259365" cy="356839"/>
      </dsp:txXfrm>
    </dsp:sp>
    <dsp:sp modelId="{9E85E5EE-B70E-4743-8E59-6B25E758A614}">
      <dsp:nvSpPr>
        <dsp:cNvPr id="0" name=""/>
        <dsp:cNvSpPr/>
      </dsp:nvSpPr>
      <dsp:spPr>
        <a:xfrm>
          <a:off x="3177863" y="243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58600"/>
        <a:ext cx="1236878" cy="1236878"/>
      </dsp:txXfrm>
    </dsp:sp>
    <dsp:sp modelId="{5EE26042-C75B-4E83-A80B-7D4A4400F9D2}">
      <dsp:nvSpPr>
        <dsp:cNvPr id="0" name=""/>
        <dsp:cNvSpPr/>
      </dsp:nvSpPr>
      <dsp:spPr>
        <a:xfrm rot="20520000">
          <a:off x="5021474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194" y="2789060"/>
        <a:ext cx="259365" cy="356839"/>
      </dsp:txXfrm>
    </dsp:sp>
    <dsp:sp modelId="{7A1D254A-9984-4E6C-88ED-DF8476C5DF6C}">
      <dsp:nvSpPr>
        <dsp:cNvPr id="0" name=""/>
        <dsp:cNvSpPr/>
      </dsp:nvSpPr>
      <dsp:spPr>
        <a:xfrm>
          <a:off x="5506344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sp:txBody>
      <dsp:txXfrm>
        <a:off x="5762510" y="1950341"/>
        <a:ext cx="1236878" cy="1236878"/>
      </dsp:txXfrm>
    </dsp:sp>
    <dsp:sp modelId="{DBF4A8D5-60ED-4A91-A57B-6A8D7E9FE5B4}">
      <dsp:nvSpPr>
        <dsp:cNvPr id="0" name=""/>
        <dsp:cNvSpPr/>
      </dsp:nvSpPr>
      <dsp:spPr>
        <a:xfrm rot="3240000">
          <a:off x="4580584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3494" y="4083844"/>
        <a:ext cx="259365" cy="356839"/>
      </dsp:txXfrm>
    </dsp:sp>
    <dsp:sp modelId="{0AD8C23B-11AA-4D6D-96C4-909F649D2564}">
      <dsp:nvSpPr>
        <dsp:cNvPr id="0" name=""/>
        <dsp:cNvSpPr/>
      </dsp:nvSpPr>
      <dsp:spPr>
        <a:xfrm>
          <a:off x="4616944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3110" y="4687634"/>
        <a:ext cx="1236878" cy="1236878"/>
      </dsp:txXfrm>
    </dsp:sp>
    <dsp:sp modelId="{6E0A2CCA-60F6-4D55-B3AB-E814482C52D7}">
      <dsp:nvSpPr>
        <dsp:cNvPr id="0" name=""/>
        <dsp:cNvSpPr/>
      </dsp:nvSpPr>
      <dsp:spPr>
        <a:xfrm rot="7560000">
          <a:off x="3153831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42078" y="4083844"/>
        <a:ext cx="259365" cy="356839"/>
      </dsp:txXfrm>
    </dsp:sp>
    <dsp:sp modelId="{53097A85-26EB-4B61-87D0-FC05E26AF533}">
      <dsp:nvSpPr>
        <dsp:cNvPr id="0" name=""/>
        <dsp:cNvSpPr/>
      </dsp:nvSpPr>
      <dsp:spPr>
        <a:xfrm>
          <a:off x="1738783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4949" y="4687634"/>
        <a:ext cx="1236878" cy="1236878"/>
      </dsp:txXfrm>
    </dsp:sp>
    <dsp:sp modelId="{C6BA58FE-6AB5-4F1C-927B-F33A540BAEBF}">
      <dsp:nvSpPr>
        <dsp:cNvPr id="0" name=""/>
        <dsp:cNvSpPr/>
      </dsp:nvSpPr>
      <dsp:spPr>
        <a:xfrm rot="11880000">
          <a:off x="2712940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21377" y="2789060"/>
        <a:ext cx="259365" cy="356839"/>
      </dsp:txXfrm>
    </dsp:sp>
    <dsp:sp modelId="{7CA5F602-E515-4ABE-9986-332E0C68CDA5}">
      <dsp:nvSpPr>
        <dsp:cNvPr id="0" name=""/>
        <dsp:cNvSpPr/>
      </dsp:nvSpPr>
      <dsp:spPr>
        <a:xfrm>
          <a:off x="849382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sp:txBody>
      <dsp:txXfrm>
        <a:off x="1105548" y="1950341"/>
        <a:ext cx="1236878" cy="123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png" /><Relationship Id="rId4" Type="http://schemas.openxmlformats.org/officeDocument/2006/relationships/image" Target="../media/image6.gif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 /><Relationship Id="rId2" Type="http://schemas.openxmlformats.org/officeDocument/2006/relationships/image" Target="../media/image15.jf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gi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261" y="35885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4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292227" y="4146642"/>
            <a:ext cx="2588456" cy="214220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3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" y="573206"/>
            <a:ext cx="6701539" cy="43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7671" y="5417871"/>
            <a:ext cx="4926842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6382" y="1269241"/>
            <a:ext cx="2717803" cy="1454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836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4144" y="443753"/>
          <a:ext cx="8104938" cy="618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17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56448" y="415487"/>
            <a:ext cx="9923928" cy="7275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2474" y="1726764"/>
            <a:ext cx="10859711" cy="4793523"/>
            <a:chOff x="562708" y="1839306"/>
            <a:chExt cx="10859711" cy="4793523"/>
          </a:xfrm>
        </p:grpSpPr>
        <p:sp>
          <p:nvSpPr>
            <p:cNvPr id="7" name="Rectangle 6"/>
            <p:cNvSpPr/>
            <p:nvPr/>
          </p:nvSpPr>
          <p:spPr>
            <a:xfrm>
              <a:off x="562708" y="1856935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61102" y="1839306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61102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2708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55107" y="515572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9995" y="2222695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6776" y="2219602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1044" y="2219601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956937" y="2219601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9995" y="379865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386776" y="379865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13673" y="380672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56937" y="3798655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98985" y="5421604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26987" y="5421604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3" y="2205536"/>
            <a:ext cx="1294775" cy="748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59" y="3804128"/>
            <a:ext cx="1255133" cy="753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0" y="3852367"/>
            <a:ext cx="1301078" cy="694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Picture 6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58" y="2219601"/>
            <a:ext cx="1255133" cy="734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09" y="5403364"/>
            <a:ext cx="1385843" cy="756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150195" y="390168"/>
            <a:ext cx="6037894" cy="11816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2019" y="572823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5" y="232037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7115" y="553174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405571" y="386419"/>
            <a:ext cx="2392725" cy="167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741505" y="305450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6640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41505" y="2134380"/>
            <a:ext cx="1322362" cy="6127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12019" y="388470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9988" y="428334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7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50572 -0.5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 0.00857 L -0.50547 -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9778 0.0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49766 0.2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9011 0.4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4" grpId="0" animBg="1"/>
      <p:bldP spid="17" grpId="0" animBg="1"/>
      <p:bldP spid="19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059" y="1101598"/>
            <a:ext cx="6482687" cy="9689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0744" y="2511209"/>
          <a:ext cx="9812739" cy="401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download.png">
            <a:extLst>
              <a:ext uri="{FF2B5EF4-FFF2-40B4-BE49-F238E27FC236}">
                <a16:creationId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858334"/>
            <a:ext cx="1950700" cy="1455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0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299" y="1093822"/>
            <a:ext cx="8398692" cy="7106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84293" y="1828796"/>
            <a:ext cx="773386" cy="668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8214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848067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848064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1798" y="5848065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137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60399" y="3661305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>
            <a:off x="413124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6494365" y="430244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4263119" y="430596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-1723646" y="155266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699714" y="1219130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699714" y="2354239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723646" y="3441145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723646" y="4576254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3B7C51-D330-408E-BAE2-89E35C7DF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8" y="595747"/>
            <a:ext cx="2420934" cy="214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8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8633 0.36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6016 0.19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63086 0.69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81354 0.846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96627 0.5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7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1" grpId="0" animBg="1"/>
      <p:bldP spid="22" grpId="0" animBg="1"/>
      <p:bldP spid="26" grpId="0" animBg="1"/>
      <p:bldP spid="27" grpId="0" animBg="1"/>
      <p:bldP spid="8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6209" y="1147134"/>
            <a:ext cx="6387158" cy="18213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</a:t>
            </a:r>
            <a:r>
              <a:rPr lang="en-US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 ঞ </a:t>
            </a:r>
            <a:endParaRPr lang="en-US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07" y="3552097"/>
            <a:ext cx="11158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62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58199" y="1044893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58" y="5117636"/>
            <a:ext cx="8766557" cy="168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4078786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0827" y="213250"/>
            <a:ext cx="3550890" cy="88941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97217" y="1417983"/>
            <a:ext cx="43910" cy="49009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orizontal Scroll 13"/>
          <p:cNvSpPr/>
          <p:nvPr/>
        </p:nvSpPr>
        <p:spPr>
          <a:xfrm>
            <a:off x="7633966" y="280054"/>
            <a:ext cx="3550890" cy="822606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62" y="1190572"/>
            <a:ext cx="1785304" cy="262163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6361044" y="3900124"/>
            <a:ext cx="5234610" cy="261610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12035" y="1312422"/>
            <a:ext cx="5265265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রোকসানা খাতুন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কুলানন্দপুর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ঘোড়াঘাট, দিনাজপুর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rkkict1@gmail.co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1570" y="941696"/>
            <a:ext cx="2292824" cy="8052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881" y="1344304"/>
            <a:ext cx="9584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ঝিলমিল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  ছ  জ  ঝ  </a:t>
            </a:r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ঞ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9954" y="2838737"/>
            <a:ext cx="6560929" cy="2150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2036" y="513997"/>
            <a:ext cx="5930153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3" y="1151228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6576" y="576481"/>
            <a:ext cx="471244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936" y="3441318"/>
            <a:ext cx="8625989" cy="2616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24097" y="1499811"/>
            <a:ext cx="1143805" cy="194150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68" y="192623"/>
            <a:ext cx="5202391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6829280" y="2117139"/>
            <a:ext cx="4010998" cy="153962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454856" y="4322117"/>
            <a:ext cx="2501468" cy="22817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>
          <a:xfrm>
            <a:off x="68176" y="1426326"/>
            <a:ext cx="5826577" cy="28011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6650" y="4985044"/>
            <a:ext cx="3405739" cy="9245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348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0.00743 -0.16898 " pathEditMode="relative" rAng="0" ptsTypes="AA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8449"/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9493" y="5204892"/>
            <a:ext cx="3138985" cy="9621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8096" y="4361876"/>
            <a:ext cx="2374711" cy="22143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4" y="998609"/>
            <a:ext cx="6391326" cy="359618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892245" y="1323833"/>
            <a:ext cx="3012316" cy="1871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327" y="-45084"/>
            <a:ext cx="12192000" cy="7055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02956" y="5111816"/>
            <a:ext cx="3314704" cy="10947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8959406" y="4178960"/>
            <a:ext cx="2826227" cy="202764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" y="545957"/>
            <a:ext cx="6076449" cy="4019902"/>
          </a:xfrm>
          <a:prstGeom prst="rect">
            <a:avLst/>
          </a:prstGeom>
          <a:ln w="2857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347335" y="1078174"/>
            <a:ext cx="3084372" cy="16189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7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81426" y="5073981"/>
            <a:ext cx="3125338" cy="9748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681123" y="4244366"/>
            <a:ext cx="2271618" cy="214833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90674" y="1047713"/>
            <a:ext cx="2862067" cy="17782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115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" y="495036"/>
            <a:ext cx="6697807" cy="408390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5635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248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8801719002350</cp:lastModifiedBy>
  <cp:revision>9</cp:revision>
  <dcterms:created xsi:type="dcterms:W3CDTF">2019-11-01T16:25:23Z</dcterms:created>
  <dcterms:modified xsi:type="dcterms:W3CDTF">2020-11-17T14:08:49Z</dcterms:modified>
</cp:coreProperties>
</file>