
<file path=[Content_Types].xml><?xml version="1.0" encoding="utf-8"?>
<Types xmlns="http://schemas.openxmlformats.org/package/2006/content-types">
  <Default Extension="png" ContentType="image/png"/>
  <Default Extension="bin" ContentType="application/vnd.openxmlformats-officedocument.oleObject"/>
  <Default Extension="jfif" ContentType="image/jpeg"/>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0"/>
  </p:notesMasterIdLst>
  <p:sldIdLst>
    <p:sldId id="256" r:id="rId2"/>
    <p:sldId id="260" r:id="rId3"/>
    <p:sldId id="261" r:id="rId4"/>
    <p:sldId id="262" r:id="rId5"/>
    <p:sldId id="273" r:id="rId6"/>
    <p:sldId id="266" r:id="rId7"/>
    <p:sldId id="269" r:id="rId8"/>
    <p:sldId id="276" r:id="rId9"/>
    <p:sldId id="267" r:id="rId10"/>
    <p:sldId id="271" r:id="rId11"/>
    <p:sldId id="274" r:id="rId12"/>
    <p:sldId id="268" r:id="rId13"/>
    <p:sldId id="275" r:id="rId14"/>
    <p:sldId id="279" r:id="rId15"/>
    <p:sldId id="278" r:id="rId16"/>
    <p:sldId id="277" r:id="rId17"/>
    <p:sldId id="284" r:id="rId18"/>
    <p:sldId id="280" r:id="rId19"/>
    <p:sldId id="285" r:id="rId20"/>
    <p:sldId id="283" r:id="rId21"/>
    <p:sldId id="281" r:id="rId22"/>
    <p:sldId id="286" r:id="rId23"/>
    <p:sldId id="282" r:id="rId24"/>
    <p:sldId id="287" r:id="rId25"/>
    <p:sldId id="272" r:id="rId26"/>
    <p:sldId id="288" r:id="rId27"/>
    <p:sldId id="270" r:id="rId28"/>
    <p:sldId id="25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93E12E99-A5C5-48F0-BCA4-1A1C97ED7574}">
          <p14:sldIdLst>
            <p14:sldId id="256"/>
            <p14:sldId id="260"/>
            <p14:sldId id="261"/>
            <p14:sldId id="262"/>
            <p14:sldId id="273"/>
            <p14:sldId id="266"/>
            <p14:sldId id="269"/>
            <p14:sldId id="276"/>
            <p14:sldId id="267"/>
            <p14:sldId id="271"/>
            <p14:sldId id="274"/>
            <p14:sldId id="268"/>
            <p14:sldId id="275"/>
            <p14:sldId id="279"/>
            <p14:sldId id="278"/>
            <p14:sldId id="277"/>
            <p14:sldId id="284"/>
            <p14:sldId id="280"/>
            <p14:sldId id="285"/>
            <p14:sldId id="283"/>
            <p14:sldId id="281"/>
            <p14:sldId id="286"/>
            <p14:sldId id="282"/>
            <p14:sldId id="287"/>
            <p14:sldId id="272"/>
            <p14:sldId id="288"/>
            <p14:sldId id="270"/>
            <p14:sldId id="25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0066"/>
    <a:srgbClr val="921E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4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1" Type="http://schemas.openxmlformats.org/officeDocument/2006/relationships/image" Target="../media/image6.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E35A19-7F24-46B4-93F5-06BA0E7AA071}" type="doc">
      <dgm:prSet loTypeId="urn:microsoft.com/office/officeart/2008/layout/CircularPictureCallout" loCatId="picture" qsTypeId="urn:microsoft.com/office/officeart/2005/8/quickstyle/3d2" qsCatId="3D" csTypeId="urn:microsoft.com/office/officeart/2005/8/colors/accent1_2" csCatId="accent1" phldr="1"/>
      <dgm:spPr/>
    </dgm:pt>
    <dgm:pt modelId="{0166D97A-5F72-47E4-8032-69D1CD0C02BF}">
      <dgm:prSet phldrT="[Text]"/>
      <dgm:spPr/>
      <dgm:t>
        <a:bodyPr/>
        <a:lstStyle/>
        <a:p>
          <a:endParaRPr lang="en-US" dirty="0"/>
        </a:p>
      </dgm:t>
    </dgm:pt>
    <dgm:pt modelId="{CB8CBACB-6179-4079-AB29-D540DF4091F2}" type="sibTrans" cxnId="{9CDFEADE-FA30-48BA-8AC9-FEA3CE653DA5}">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57150">
          <a:solidFill>
            <a:srgbClr val="FF0066"/>
          </a:solidFill>
        </a:ln>
        <a:effectLst>
          <a:glow rad="228600">
            <a:schemeClr val="accent5">
              <a:satMod val="175000"/>
              <a:alpha val="40000"/>
            </a:schemeClr>
          </a:glow>
        </a:effectLst>
      </dgm:spPr>
      <dgm:t>
        <a:bodyPr/>
        <a:lstStyle/>
        <a:p>
          <a:endParaRPr lang="en-US"/>
        </a:p>
      </dgm:t>
    </dgm:pt>
    <dgm:pt modelId="{4896A836-D221-47E1-A608-2E4F53EAB21A}" type="parTrans" cxnId="{9CDFEADE-FA30-48BA-8AC9-FEA3CE653DA5}">
      <dgm:prSet/>
      <dgm:spPr/>
      <dgm:t>
        <a:bodyPr/>
        <a:lstStyle/>
        <a:p>
          <a:endParaRPr lang="en-US"/>
        </a:p>
      </dgm:t>
    </dgm:pt>
    <dgm:pt modelId="{3CF25216-C120-4D1B-9594-8EDE65FE0FCD}" type="pres">
      <dgm:prSet presAssocID="{ABE35A19-7F24-46B4-93F5-06BA0E7AA071}" presName="Name0" presStyleCnt="0">
        <dgm:presLayoutVars>
          <dgm:chMax val="7"/>
          <dgm:chPref val="7"/>
          <dgm:dir/>
        </dgm:presLayoutVars>
      </dgm:prSet>
      <dgm:spPr/>
    </dgm:pt>
    <dgm:pt modelId="{79B6C436-7406-4A44-95B1-0FBF659A319D}" type="pres">
      <dgm:prSet presAssocID="{ABE35A19-7F24-46B4-93F5-06BA0E7AA071}" presName="Name1" presStyleCnt="0"/>
      <dgm:spPr/>
    </dgm:pt>
    <dgm:pt modelId="{A14590E7-A005-4C48-923B-2AF2E43D727C}" type="pres">
      <dgm:prSet presAssocID="{CB8CBACB-6179-4079-AB29-D540DF4091F2}" presName="picture_1" presStyleCnt="0"/>
      <dgm:spPr/>
    </dgm:pt>
    <dgm:pt modelId="{A783D3F7-0CAC-4240-B00E-23805B67A547}" type="pres">
      <dgm:prSet presAssocID="{CB8CBACB-6179-4079-AB29-D540DF4091F2}" presName="pictureRepeatNode" presStyleLbl="alignImgPlace1" presStyleIdx="0" presStyleCnt="1" custScaleX="200000" custScaleY="222821" custLinFactNeighborY="-3239"/>
      <dgm:spPr/>
      <dgm:t>
        <a:bodyPr/>
        <a:lstStyle/>
        <a:p>
          <a:endParaRPr lang="en-US"/>
        </a:p>
      </dgm:t>
    </dgm:pt>
    <dgm:pt modelId="{74B43297-2DF4-4EED-8DE7-9E016E54151F}" type="pres">
      <dgm:prSet presAssocID="{0166D97A-5F72-47E4-8032-69D1CD0C02BF}" presName="text_1" presStyleLbl="node1" presStyleIdx="0" presStyleCnt="0" custAng="10577833" custFlipVert="1" custScaleX="144087" custScaleY="79206" custLinFactY="200000" custLinFactNeighborX="-3169" custLinFactNeighborY="273292">
        <dgm:presLayoutVars>
          <dgm:bulletEnabled val="1"/>
        </dgm:presLayoutVars>
      </dgm:prSet>
      <dgm:spPr/>
      <dgm:t>
        <a:bodyPr/>
        <a:lstStyle/>
        <a:p>
          <a:endParaRPr lang="en-US"/>
        </a:p>
      </dgm:t>
    </dgm:pt>
  </dgm:ptLst>
  <dgm:cxnLst>
    <dgm:cxn modelId="{EB8FDDE2-71DF-4670-A116-F975A05E2B9F}" type="presOf" srcId="{ABE35A19-7F24-46B4-93F5-06BA0E7AA071}" destId="{3CF25216-C120-4D1B-9594-8EDE65FE0FCD}" srcOrd="0" destOrd="0" presId="urn:microsoft.com/office/officeart/2008/layout/CircularPictureCallout"/>
    <dgm:cxn modelId="{7BEC5128-2B90-46EF-9DF0-9F7C2B39F33D}" type="presOf" srcId="{0166D97A-5F72-47E4-8032-69D1CD0C02BF}" destId="{74B43297-2DF4-4EED-8DE7-9E016E54151F}" srcOrd="0" destOrd="0" presId="urn:microsoft.com/office/officeart/2008/layout/CircularPictureCallout"/>
    <dgm:cxn modelId="{9CDFEADE-FA30-48BA-8AC9-FEA3CE653DA5}" srcId="{ABE35A19-7F24-46B4-93F5-06BA0E7AA071}" destId="{0166D97A-5F72-47E4-8032-69D1CD0C02BF}" srcOrd="0" destOrd="0" parTransId="{4896A836-D221-47E1-A608-2E4F53EAB21A}" sibTransId="{CB8CBACB-6179-4079-AB29-D540DF4091F2}"/>
    <dgm:cxn modelId="{88BB0C6A-240D-4353-9972-CA5F52D86F7E}" type="presOf" srcId="{CB8CBACB-6179-4079-AB29-D540DF4091F2}" destId="{A783D3F7-0CAC-4240-B00E-23805B67A547}" srcOrd="0" destOrd="0" presId="urn:microsoft.com/office/officeart/2008/layout/CircularPictureCallout"/>
    <dgm:cxn modelId="{651CE0C4-E65D-4F5F-A62F-8426C23BBDA2}" type="presParOf" srcId="{3CF25216-C120-4D1B-9594-8EDE65FE0FCD}" destId="{79B6C436-7406-4A44-95B1-0FBF659A319D}" srcOrd="0" destOrd="0" presId="urn:microsoft.com/office/officeart/2008/layout/CircularPictureCallout"/>
    <dgm:cxn modelId="{7588DEDB-F9C3-4C74-BCEB-F8AC99F528CD}" type="presParOf" srcId="{79B6C436-7406-4A44-95B1-0FBF659A319D}" destId="{A14590E7-A005-4C48-923B-2AF2E43D727C}" srcOrd="0" destOrd="0" presId="urn:microsoft.com/office/officeart/2008/layout/CircularPictureCallout"/>
    <dgm:cxn modelId="{2ADD7AD0-9567-4846-A15C-7695E3D291E7}" type="presParOf" srcId="{A14590E7-A005-4C48-923B-2AF2E43D727C}" destId="{A783D3F7-0CAC-4240-B00E-23805B67A547}" srcOrd="0" destOrd="0" presId="urn:microsoft.com/office/officeart/2008/layout/CircularPictureCallout"/>
    <dgm:cxn modelId="{420D9197-20DF-4A54-9618-B3F57EC092C8}" type="presParOf" srcId="{79B6C436-7406-4A44-95B1-0FBF659A319D}" destId="{74B43297-2DF4-4EED-8DE7-9E016E54151F}" srcOrd="1"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83D3F7-0CAC-4240-B00E-23805B67A547}">
      <dsp:nvSpPr>
        <dsp:cNvPr id="0" name=""/>
        <dsp:cNvSpPr/>
      </dsp:nvSpPr>
      <dsp:spPr>
        <a:xfrm>
          <a:off x="0" y="0"/>
          <a:ext cx="1685365" cy="1877673"/>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57150">
          <a:solidFill>
            <a:srgbClr val="FF0066"/>
          </a:solidFill>
        </a:ln>
        <a:effectLst>
          <a:glow rad="228600">
            <a:schemeClr val="accent5">
              <a:satMod val="175000"/>
              <a:alpha val="40000"/>
            </a:schemeClr>
          </a:glow>
        </a:effectLst>
        <a:scene3d>
          <a:camera prst="orthographicFront"/>
          <a:lightRig rig="threePt" dir="t">
            <a:rot lat="0" lon="0" rev="7500000"/>
          </a:lightRig>
        </a:scene3d>
        <a:sp3d z="2540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74B43297-2DF4-4EED-8DE7-9E016E54151F}">
      <dsp:nvSpPr>
        <dsp:cNvPr id="0" name=""/>
        <dsp:cNvSpPr/>
      </dsp:nvSpPr>
      <dsp:spPr>
        <a:xfrm rot="11022167" flipV="1">
          <a:off x="437048" y="1682737"/>
          <a:ext cx="777085" cy="220260"/>
        </a:xfrm>
        <a:prstGeom prst="rect">
          <a:avLst/>
        </a:prstGeom>
        <a:noFill/>
        <a:ln>
          <a:noFill/>
        </a:ln>
        <a:effectLst/>
        <a:scene3d>
          <a:camera prst="orthographicFront"/>
          <a:lightRig rig="threePt" dir="t">
            <a:rot lat="0" lon="0" rev="7500000"/>
          </a:lightRig>
        </a:scene3d>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b" anchorCtr="0">
          <a:noAutofit/>
        </a:bodyPr>
        <a:lstStyle/>
        <a:p>
          <a:pPr lvl="0" algn="ctr" defTabSz="666750">
            <a:lnSpc>
              <a:spcPct val="90000"/>
            </a:lnSpc>
            <a:spcBef>
              <a:spcPct val="0"/>
            </a:spcBef>
            <a:spcAft>
              <a:spcPct val="35000"/>
            </a:spcAft>
          </a:pPr>
          <a:endParaRPr lang="en-US" sz="1500" kern="1200" dirty="0"/>
        </a:p>
      </dsp:txBody>
      <dsp:txXfrm rot="-10800000">
        <a:off x="437048" y="1682737"/>
        <a:ext cx="777085" cy="220260"/>
      </dsp:txXfrm>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09E461-3ED8-4D80-9996-5045262EFD83}" type="datetimeFigureOut">
              <a:rPr lang="en-GB" smtClean="0"/>
              <a:t>30/12/2020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30426C-257D-4E01-BDEE-86162881DF3A}" type="slidenum">
              <a:rPr lang="en-GB" smtClean="0"/>
              <a:t>‹#›</a:t>
            </a:fld>
            <a:endParaRPr lang="en-GB"/>
          </a:p>
        </p:txBody>
      </p:sp>
    </p:spTree>
    <p:extLst>
      <p:ext uri="{BB962C8B-B14F-4D97-AF65-F5344CB8AC3E}">
        <p14:creationId xmlns:p14="http://schemas.microsoft.com/office/powerpoint/2010/main" val="4117136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630426C-257D-4E01-BDEE-86162881DF3A}" type="slidenum">
              <a:rPr lang="en-GB" smtClean="0"/>
              <a:t>9</a:t>
            </a:fld>
            <a:endParaRPr lang="en-GB"/>
          </a:p>
        </p:txBody>
      </p:sp>
    </p:spTree>
    <p:extLst>
      <p:ext uri="{BB962C8B-B14F-4D97-AF65-F5344CB8AC3E}">
        <p14:creationId xmlns:p14="http://schemas.microsoft.com/office/powerpoint/2010/main" val="14643242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1FCB7B01-5A10-4FC3-9FAF-65B2DE70798A}" type="datetimeFigureOut">
              <a:rPr lang="en-GB" smtClean="0"/>
              <a:t>30/12/2020</a:t>
            </a:fld>
            <a:endParaRPr lang="en-GB"/>
          </a:p>
        </p:txBody>
      </p:sp>
      <p:sp>
        <p:nvSpPr>
          <p:cNvPr id="5" name="Footer Placeholder 4"/>
          <p:cNvSpPr>
            <a:spLocks noGrp="1"/>
          </p:cNvSpPr>
          <p:nvPr>
            <p:ph type="ftr" sz="quarter" idx="11"/>
          </p:nvPr>
        </p:nvSpPr>
        <p:spPr>
          <a:xfrm>
            <a:off x="1371600" y="4323845"/>
            <a:ext cx="6400800" cy="365125"/>
          </a:xfrm>
        </p:spPr>
        <p:txBody>
          <a:bodyPr/>
          <a:lstStyle/>
          <a:p>
            <a:endParaRPr lang="en-GB"/>
          </a:p>
        </p:txBody>
      </p:sp>
      <p:sp>
        <p:nvSpPr>
          <p:cNvPr id="6" name="Slide Number Placeholder 5"/>
          <p:cNvSpPr>
            <a:spLocks noGrp="1"/>
          </p:cNvSpPr>
          <p:nvPr>
            <p:ph type="sldNum" sz="quarter" idx="12"/>
          </p:nvPr>
        </p:nvSpPr>
        <p:spPr>
          <a:xfrm>
            <a:off x="8077200" y="1430866"/>
            <a:ext cx="2743200" cy="365125"/>
          </a:xfrm>
        </p:spPr>
        <p:txBody>
          <a:bodyPr/>
          <a:lstStyle/>
          <a:p>
            <a:fld id="{0512E098-F107-480A-9744-D15FCDFF5750}" type="slidenum">
              <a:rPr lang="en-GB" smtClean="0"/>
              <a:t>‹#›</a:t>
            </a:fld>
            <a:endParaRPr lang="en-GB"/>
          </a:p>
        </p:txBody>
      </p:sp>
    </p:spTree>
    <p:extLst>
      <p:ext uri="{BB962C8B-B14F-4D97-AF65-F5344CB8AC3E}">
        <p14:creationId xmlns:p14="http://schemas.microsoft.com/office/powerpoint/2010/main" val="4269589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FCB7B01-5A10-4FC3-9FAF-65B2DE70798A}" type="datetimeFigureOut">
              <a:rPr lang="en-GB" smtClean="0"/>
              <a:t>30/12/2020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12E098-F107-480A-9744-D15FCDFF5750}" type="slidenum">
              <a:rPr lang="en-GB" smtClean="0"/>
              <a:t>‹#›</a:t>
            </a:fld>
            <a:endParaRPr lang="en-GB"/>
          </a:p>
        </p:txBody>
      </p:sp>
    </p:spTree>
    <p:extLst>
      <p:ext uri="{BB962C8B-B14F-4D97-AF65-F5344CB8AC3E}">
        <p14:creationId xmlns:p14="http://schemas.microsoft.com/office/powerpoint/2010/main" val="52700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1FCB7B01-5A10-4FC3-9FAF-65B2DE70798A}" type="datetimeFigureOut">
              <a:rPr lang="en-GB" smtClean="0"/>
              <a:t>30/12/2020</a:t>
            </a:fld>
            <a:endParaRPr lang="en-GB"/>
          </a:p>
        </p:txBody>
      </p:sp>
      <p:sp>
        <p:nvSpPr>
          <p:cNvPr id="6" name="Footer Placeholder 5"/>
          <p:cNvSpPr>
            <a:spLocks noGrp="1"/>
          </p:cNvSpPr>
          <p:nvPr>
            <p:ph type="ftr" sz="quarter" idx="11"/>
          </p:nvPr>
        </p:nvSpPr>
        <p:spPr>
          <a:xfrm>
            <a:off x="685800" y="379941"/>
            <a:ext cx="6991492" cy="365125"/>
          </a:xfrm>
        </p:spPr>
        <p:txBody>
          <a:bodyPr/>
          <a:lstStyle/>
          <a:p>
            <a:endParaRPr lang="en-GB"/>
          </a:p>
        </p:txBody>
      </p:sp>
      <p:sp>
        <p:nvSpPr>
          <p:cNvPr id="7" name="Slide Number Placeholder 6"/>
          <p:cNvSpPr>
            <a:spLocks noGrp="1"/>
          </p:cNvSpPr>
          <p:nvPr>
            <p:ph type="sldNum" sz="quarter" idx="12"/>
          </p:nvPr>
        </p:nvSpPr>
        <p:spPr>
          <a:xfrm>
            <a:off x="10862452" y="381000"/>
            <a:ext cx="643748" cy="365125"/>
          </a:xfrm>
        </p:spPr>
        <p:txBody>
          <a:bodyPr/>
          <a:lstStyle/>
          <a:p>
            <a:fld id="{0512E098-F107-480A-9744-D15FCDFF5750}" type="slidenum">
              <a:rPr lang="en-GB" smtClean="0"/>
              <a:t>‹#›</a:t>
            </a:fld>
            <a:endParaRPr lang="en-GB"/>
          </a:p>
        </p:txBody>
      </p:sp>
    </p:spTree>
    <p:extLst>
      <p:ext uri="{BB962C8B-B14F-4D97-AF65-F5344CB8AC3E}">
        <p14:creationId xmlns:p14="http://schemas.microsoft.com/office/powerpoint/2010/main" val="2483627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1FCB7B01-5A10-4FC3-9FAF-65B2DE70798A}" type="datetimeFigureOut">
              <a:rPr lang="en-GB" smtClean="0"/>
              <a:t>30/12/2020</a:t>
            </a:fld>
            <a:endParaRPr lang="en-GB"/>
          </a:p>
        </p:txBody>
      </p:sp>
      <p:sp>
        <p:nvSpPr>
          <p:cNvPr id="6" name="Footer Placeholder 5"/>
          <p:cNvSpPr>
            <a:spLocks noGrp="1"/>
          </p:cNvSpPr>
          <p:nvPr>
            <p:ph type="ftr" sz="quarter" idx="11"/>
          </p:nvPr>
        </p:nvSpPr>
        <p:spPr>
          <a:xfrm>
            <a:off x="685800" y="379941"/>
            <a:ext cx="6991492" cy="365125"/>
          </a:xfrm>
        </p:spPr>
        <p:txBody>
          <a:bodyPr/>
          <a:lstStyle/>
          <a:p>
            <a:endParaRPr lang="en-GB"/>
          </a:p>
        </p:txBody>
      </p:sp>
      <p:sp>
        <p:nvSpPr>
          <p:cNvPr id="7" name="Slide Number Placeholder 6"/>
          <p:cNvSpPr>
            <a:spLocks noGrp="1"/>
          </p:cNvSpPr>
          <p:nvPr>
            <p:ph type="sldNum" sz="quarter" idx="12"/>
          </p:nvPr>
        </p:nvSpPr>
        <p:spPr>
          <a:xfrm>
            <a:off x="10862452" y="381000"/>
            <a:ext cx="643748" cy="365125"/>
          </a:xfrm>
        </p:spPr>
        <p:txBody>
          <a:bodyPr/>
          <a:lstStyle/>
          <a:p>
            <a:fld id="{0512E098-F107-480A-9744-D15FCDFF5750}" type="slidenum">
              <a:rPr lang="en-GB" smtClean="0"/>
              <a:t>‹#›</a:t>
            </a:fld>
            <a:endParaRPr lang="en-GB"/>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7015599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1FCB7B01-5A10-4FC3-9FAF-65B2DE70798A}" type="datetimeFigureOut">
              <a:rPr lang="en-GB" smtClean="0"/>
              <a:t>30/12/2020</a:t>
            </a:fld>
            <a:endParaRPr lang="en-GB"/>
          </a:p>
        </p:txBody>
      </p:sp>
      <p:sp>
        <p:nvSpPr>
          <p:cNvPr id="6" name="Footer Placeholder 5"/>
          <p:cNvSpPr>
            <a:spLocks noGrp="1"/>
          </p:cNvSpPr>
          <p:nvPr>
            <p:ph type="ftr" sz="quarter" idx="11"/>
          </p:nvPr>
        </p:nvSpPr>
        <p:spPr>
          <a:xfrm>
            <a:off x="685800" y="378883"/>
            <a:ext cx="6991492" cy="365125"/>
          </a:xfrm>
        </p:spPr>
        <p:txBody>
          <a:bodyPr/>
          <a:lstStyle/>
          <a:p>
            <a:endParaRPr lang="en-GB"/>
          </a:p>
        </p:txBody>
      </p:sp>
      <p:sp>
        <p:nvSpPr>
          <p:cNvPr id="7" name="Slide Number Placeholder 6"/>
          <p:cNvSpPr>
            <a:spLocks noGrp="1"/>
          </p:cNvSpPr>
          <p:nvPr>
            <p:ph type="sldNum" sz="quarter" idx="12"/>
          </p:nvPr>
        </p:nvSpPr>
        <p:spPr>
          <a:xfrm>
            <a:off x="10862452" y="381000"/>
            <a:ext cx="643748" cy="365125"/>
          </a:xfrm>
        </p:spPr>
        <p:txBody>
          <a:bodyPr/>
          <a:lstStyle/>
          <a:p>
            <a:fld id="{0512E098-F107-480A-9744-D15FCDFF5750}" type="slidenum">
              <a:rPr lang="en-GB" smtClean="0"/>
              <a:t>‹#›</a:t>
            </a:fld>
            <a:endParaRPr lang="en-GB"/>
          </a:p>
        </p:txBody>
      </p:sp>
    </p:spTree>
    <p:extLst>
      <p:ext uri="{BB962C8B-B14F-4D97-AF65-F5344CB8AC3E}">
        <p14:creationId xmlns:p14="http://schemas.microsoft.com/office/powerpoint/2010/main" val="3306890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1FCB7B01-5A10-4FC3-9FAF-65B2DE70798A}" type="datetimeFigureOut">
              <a:rPr lang="en-GB" smtClean="0"/>
              <a:t>30/12/2020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512E098-F107-480A-9744-D15FCDFF5750}" type="slidenum">
              <a:rPr lang="en-GB" smtClean="0"/>
              <a:t>‹#›</a:t>
            </a:fld>
            <a:endParaRPr lang="en-GB"/>
          </a:p>
        </p:txBody>
      </p:sp>
    </p:spTree>
    <p:extLst>
      <p:ext uri="{BB962C8B-B14F-4D97-AF65-F5344CB8AC3E}">
        <p14:creationId xmlns:p14="http://schemas.microsoft.com/office/powerpoint/2010/main" val="408276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1FCB7B01-5A10-4FC3-9FAF-65B2DE70798A}" type="datetimeFigureOut">
              <a:rPr lang="en-GB" smtClean="0"/>
              <a:t>30/12/2020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512E098-F107-480A-9744-D15FCDFF5750}" type="slidenum">
              <a:rPr lang="en-GB" smtClean="0"/>
              <a:t>‹#›</a:t>
            </a:fld>
            <a:endParaRPr lang="en-GB"/>
          </a:p>
        </p:txBody>
      </p:sp>
    </p:spTree>
    <p:extLst>
      <p:ext uri="{BB962C8B-B14F-4D97-AF65-F5344CB8AC3E}">
        <p14:creationId xmlns:p14="http://schemas.microsoft.com/office/powerpoint/2010/main" val="3625159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CB7B01-5A10-4FC3-9FAF-65B2DE70798A}" type="datetimeFigureOut">
              <a:rPr lang="en-GB" smtClean="0"/>
              <a:t>30/12/2020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12E098-F107-480A-9744-D15FCDFF5750}" type="slidenum">
              <a:rPr lang="en-GB" smtClean="0"/>
              <a:t>‹#›</a:t>
            </a:fld>
            <a:endParaRPr lang="en-GB"/>
          </a:p>
        </p:txBody>
      </p:sp>
    </p:spTree>
    <p:extLst>
      <p:ext uri="{BB962C8B-B14F-4D97-AF65-F5344CB8AC3E}">
        <p14:creationId xmlns:p14="http://schemas.microsoft.com/office/powerpoint/2010/main" val="20061980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1FCB7B01-5A10-4FC3-9FAF-65B2DE70798A}" type="datetimeFigureOut">
              <a:rPr lang="en-GB" smtClean="0"/>
              <a:t>30/12/2020</a:t>
            </a:fld>
            <a:endParaRPr lang="en-GB"/>
          </a:p>
        </p:txBody>
      </p:sp>
      <p:sp>
        <p:nvSpPr>
          <p:cNvPr id="5" name="Footer Placeholder 4"/>
          <p:cNvSpPr>
            <a:spLocks noGrp="1"/>
          </p:cNvSpPr>
          <p:nvPr>
            <p:ph type="ftr" sz="quarter" idx="11"/>
          </p:nvPr>
        </p:nvSpPr>
        <p:spPr>
          <a:xfrm>
            <a:off x="685800" y="381000"/>
            <a:ext cx="6991492" cy="365125"/>
          </a:xfrm>
        </p:spPr>
        <p:txBody>
          <a:bodyPr/>
          <a:lstStyle/>
          <a:p>
            <a:endParaRPr lang="en-GB"/>
          </a:p>
        </p:txBody>
      </p:sp>
      <p:sp>
        <p:nvSpPr>
          <p:cNvPr id="6" name="Slide Number Placeholder 5"/>
          <p:cNvSpPr>
            <a:spLocks noGrp="1"/>
          </p:cNvSpPr>
          <p:nvPr>
            <p:ph type="sldNum" sz="quarter" idx="12"/>
          </p:nvPr>
        </p:nvSpPr>
        <p:spPr>
          <a:xfrm>
            <a:off x="10862452" y="381000"/>
            <a:ext cx="643748" cy="365125"/>
          </a:xfrm>
        </p:spPr>
        <p:txBody>
          <a:bodyPr/>
          <a:lstStyle/>
          <a:p>
            <a:fld id="{0512E098-F107-480A-9744-D15FCDFF5750}" type="slidenum">
              <a:rPr lang="en-GB" smtClean="0"/>
              <a:t>‹#›</a:t>
            </a:fld>
            <a:endParaRPr lang="en-GB"/>
          </a:p>
        </p:txBody>
      </p:sp>
    </p:spTree>
    <p:extLst>
      <p:ext uri="{BB962C8B-B14F-4D97-AF65-F5344CB8AC3E}">
        <p14:creationId xmlns:p14="http://schemas.microsoft.com/office/powerpoint/2010/main" val="1152568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CB7B01-5A10-4FC3-9FAF-65B2DE70798A}" type="datetimeFigureOut">
              <a:rPr lang="en-GB" smtClean="0"/>
              <a:t>30/12/2020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12E098-F107-480A-9744-D15FCDFF5750}" type="slidenum">
              <a:rPr lang="en-GB" smtClean="0"/>
              <a:t>‹#›</a:t>
            </a:fld>
            <a:endParaRPr lang="en-GB"/>
          </a:p>
        </p:txBody>
      </p:sp>
    </p:spTree>
    <p:extLst>
      <p:ext uri="{BB962C8B-B14F-4D97-AF65-F5344CB8AC3E}">
        <p14:creationId xmlns:p14="http://schemas.microsoft.com/office/powerpoint/2010/main" val="2348973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1FCB7B01-5A10-4FC3-9FAF-65B2DE70798A}" type="datetimeFigureOut">
              <a:rPr lang="en-GB" smtClean="0"/>
              <a:t>30/12/2020</a:t>
            </a:fld>
            <a:endParaRPr lang="en-GB"/>
          </a:p>
        </p:txBody>
      </p:sp>
      <p:sp>
        <p:nvSpPr>
          <p:cNvPr id="5" name="Footer Placeholder 4"/>
          <p:cNvSpPr>
            <a:spLocks noGrp="1"/>
          </p:cNvSpPr>
          <p:nvPr>
            <p:ph type="ftr" sz="quarter" idx="11"/>
          </p:nvPr>
        </p:nvSpPr>
        <p:spPr>
          <a:xfrm>
            <a:off x="685800" y="381001"/>
            <a:ext cx="6991492" cy="364065"/>
          </a:xfrm>
        </p:spPr>
        <p:txBody>
          <a:bodyPr/>
          <a:lstStyle/>
          <a:p>
            <a:endParaRPr lang="en-GB"/>
          </a:p>
        </p:txBody>
      </p:sp>
      <p:sp>
        <p:nvSpPr>
          <p:cNvPr id="6" name="Slide Number Placeholder 5"/>
          <p:cNvSpPr>
            <a:spLocks noGrp="1"/>
          </p:cNvSpPr>
          <p:nvPr>
            <p:ph type="sldNum" sz="quarter" idx="12"/>
          </p:nvPr>
        </p:nvSpPr>
        <p:spPr>
          <a:xfrm>
            <a:off x="10862452" y="381000"/>
            <a:ext cx="643748" cy="365125"/>
          </a:xfrm>
        </p:spPr>
        <p:txBody>
          <a:bodyPr/>
          <a:lstStyle/>
          <a:p>
            <a:fld id="{0512E098-F107-480A-9744-D15FCDFF5750}" type="slidenum">
              <a:rPr lang="en-GB" smtClean="0"/>
              <a:t>‹#›</a:t>
            </a:fld>
            <a:endParaRPr lang="en-GB"/>
          </a:p>
        </p:txBody>
      </p:sp>
    </p:spTree>
    <p:extLst>
      <p:ext uri="{BB962C8B-B14F-4D97-AF65-F5344CB8AC3E}">
        <p14:creationId xmlns:p14="http://schemas.microsoft.com/office/powerpoint/2010/main" val="1880357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FCB7B01-5A10-4FC3-9FAF-65B2DE70798A}" type="datetimeFigureOut">
              <a:rPr lang="en-GB" smtClean="0"/>
              <a:t>30/12/2020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12E098-F107-480A-9744-D15FCDFF5750}" type="slidenum">
              <a:rPr lang="en-GB" smtClean="0"/>
              <a:t>‹#›</a:t>
            </a:fld>
            <a:endParaRPr lang="en-GB"/>
          </a:p>
        </p:txBody>
      </p:sp>
    </p:spTree>
    <p:extLst>
      <p:ext uri="{BB962C8B-B14F-4D97-AF65-F5344CB8AC3E}">
        <p14:creationId xmlns:p14="http://schemas.microsoft.com/office/powerpoint/2010/main" val="1741758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FCB7B01-5A10-4FC3-9FAF-65B2DE70798A}" type="datetimeFigureOut">
              <a:rPr lang="en-GB" smtClean="0"/>
              <a:t>30/12/2020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512E098-F107-480A-9744-D15FCDFF5750}" type="slidenum">
              <a:rPr lang="en-GB" smtClean="0"/>
              <a:t>‹#›</a:t>
            </a:fld>
            <a:endParaRPr lang="en-GB"/>
          </a:p>
        </p:txBody>
      </p:sp>
    </p:spTree>
    <p:extLst>
      <p:ext uri="{BB962C8B-B14F-4D97-AF65-F5344CB8AC3E}">
        <p14:creationId xmlns:p14="http://schemas.microsoft.com/office/powerpoint/2010/main" val="3073388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FCB7B01-5A10-4FC3-9FAF-65B2DE70798A}" type="datetimeFigureOut">
              <a:rPr lang="en-GB" smtClean="0"/>
              <a:t>30/12/2020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512E098-F107-480A-9744-D15FCDFF5750}" type="slidenum">
              <a:rPr lang="en-GB" smtClean="0"/>
              <a:t>‹#›</a:t>
            </a:fld>
            <a:endParaRPr lang="en-GB"/>
          </a:p>
        </p:txBody>
      </p:sp>
    </p:spTree>
    <p:extLst>
      <p:ext uri="{BB962C8B-B14F-4D97-AF65-F5344CB8AC3E}">
        <p14:creationId xmlns:p14="http://schemas.microsoft.com/office/powerpoint/2010/main" val="1282097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CB7B01-5A10-4FC3-9FAF-65B2DE70798A}" type="datetimeFigureOut">
              <a:rPr lang="en-GB" smtClean="0"/>
              <a:t>30/12/2020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512E098-F107-480A-9744-D15FCDFF5750}" type="slidenum">
              <a:rPr lang="en-GB" smtClean="0"/>
              <a:t>‹#›</a:t>
            </a:fld>
            <a:endParaRPr lang="en-GB"/>
          </a:p>
        </p:txBody>
      </p:sp>
    </p:spTree>
    <p:extLst>
      <p:ext uri="{BB962C8B-B14F-4D97-AF65-F5344CB8AC3E}">
        <p14:creationId xmlns:p14="http://schemas.microsoft.com/office/powerpoint/2010/main" val="2329126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FCB7B01-5A10-4FC3-9FAF-65B2DE70798A}" type="datetimeFigureOut">
              <a:rPr lang="en-GB" smtClean="0"/>
              <a:t>30/12/2020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12E098-F107-480A-9744-D15FCDFF5750}" type="slidenum">
              <a:rPr lang="en-GB" smtClean="0"/>
              <a:t>‹#›</a:t>
            </a:fld>
            <a:endParaRPr lang="en-GB"/>
          </a:p>
        </p:txBody>
      </p:sp>
    </p:spTree>
    <p:extLst>
      <p:ext uri="{BB962C8B-B14F-4D97-AF65-F5344CB8AC3E}">
        <p14:creationId xmlns:p14="http://schemas.microsoft.com/office/powerpoint/2010/main" val="233342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FCB7B01-5A10-4FC3-9FAF-65B2DE70798A}" type="datetimeFigureOut">
              <a:rPr lang="en-GB" smtClean="0"/>
              <a:t>30/12/2020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12E098-F107-480A-9744-D15FCDFF5750}" type="slidenum">
              <a:rPr lang="en-GB" smtClean="0"/>
              <a:t>‹#›</a:t>
            </a:fld>
            <a:endParaRPr lang="en-GB"/>
          </a:p>
        </p:txBody>
      </p:sp>
    </p:spTree>
    <p:extLst>
      <p:ext uri="{BB962C8B-B14F-4D97-AF65-F5344CB8AC3E}">
        <p14:creationId xmlns:p14="http://schemas.microsoft.com/office/powerpoint/2010/main" val="2457497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FCB7B01-5A10-4FC3-9FAF-65B2DE70798A}" type="datetimeFigureOut">
              <a:rPr lang="en-GB" smtClean="0"/>
              <a:t>30/12/2020</a:t>
            </a:fld>
            <a:endParaRPr lang="en-GB"/>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512E098-F107-480A-9744-D15FCDFF5750}" type="slidenum">
              <a:rPr lang="en-GB" smtClean="0"/>
              <a:t>‹#›</a:t>
            </a:fld>
            <a:endParaRPr lang="en-GB"/>
          </a:p>
        </p:txBody>
      </p:sp>
    </p:spTree>
    <p:extLst>
      <p:ext uri="{BB962C8B-B14F-4D97-AF65-F5344CB8AC3E}">
        <p14:creationId xmlns:p14="http://schemas.microsoft.com/office/powerpoint/2010/main" val="393551939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3.png"/><Relationship Id="rId4" Type="http://schemas.openxmlformats.org/officeDocument/2006/relationships/image" Target="../media/image15.wmf"/></Relationships>
</file>

<file path=ppt/slides/_rels/slide1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2.gi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g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3.png"/><Relationship Id="rId5" Type="http://schemas.openxmlformats.org/officeDocument/2006/relationships/image" Target="../media/image20.wmf"/><Relationship Id="rId4" Type="http://schemas.openxmlformats.org/officeDocument/2006/relationships/oleObject" Target="../embeddings/oleObject3.bin"/></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3.png"/><Relationship Id="rId4" Type="http://schemas.openxmlformats.org/officeDocument/2006/relationships/image" Target="../media/image23.wmf"/></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1.xml"/><Relationship Id="rId5" Type="http://schemas.openxmlformats.org/officeDocument/2006/relationships/image" Target="../media/image260.png"/><Relationship Id="rId4" Type="http://schemas.openxmlformats.org/officeDocument/2006/relationships/image" Target="../media/image25.jfif"/></Relationships>
</file>

<file path=ppt/slides/_rels/slide26.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audio" Target="../media/audio2.wav"/><Relationship Id="rId7" Type="http://schemas.openxmlformats.org/officeDocument/2006/relationships/image" Target="../media/image280.png"/><Relationship Id="rId12" Type="http://schemas.openxmlformats.org/officeDocument/2006/relationships/image" Target="../media/image33.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270.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3.png"/><Relationship Id="rId9" Type="http://schemas.openxmlformats.org/officeDocument/2006/relationships/image" Target="../media/image30.png"/><Relationship Id="rId1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jpg"/><Relationship Id="rId1" Type="http://schemas.openxmlformats.org/officeDocument/2006/relationships/slideLayout" Target="../slideLayouts/slideLayout1.xml"/><Relationship Id="rId5" Type="http://schemas.openxmlformats.org/officeDocument/2006/relationships/image" Target="../media/image29.gif"/><Relationship Id="rId4" Type="http://schemas.openxmlformats.org/officeDocument/2006/relationships/image" Target="../media/image28.jfif"/></Relationships>
</file>

<file path=ppt/slides/_rels/slide28.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9.gif"/></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0.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86975" y="0"/>
            <a:ext cx="1218472" cy="1143000"/>
          </a:xfrm>
          <a:prstGeom prst="rect">
            <a:avLst/>
          </a:prstGeom>
          <a:solidFill>
            <a:srgbClr val="FF0066"/>
          </a:solidFill>
          <a:ln>
            <a:solidFill>
              <a:srgbClr val="FF00FF">
                <a:alpha val="32157"/>
              </a:srgbClr>
            </a:solidFill>
          </a:ln>
          <a:effectLst>
            <a:reflection blurRad="6350" stA="50000" endA="300" endPos="90000" dir="5400000" sy="-100000" algn="bl" rotWithShape="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304800"/>
            <a:ext cx="9906000" cy="6365796"/>
          </a:xfrm>
          <a:prstGeom prst="rect">
            <a:avLst/>
          </a:prstGeom>
        </p:spPr>
      </p:pic>
      <p:sp>
        <p:nvSpPr>
          <p:cNvPr id="7" name="TextBox 6"/>
          <p:cNvSpPr txBox="1"/>
          <p:nvPr/>
        </p:nvSpPr>
        <p:spPr>
          <a:xfrm>
            <a:off x="8191500" y="5334000"/>
            <a:ext cx="2514600" cy="1107996"/>
          </a:xfrm>
          <a:prstGeom prst="rect">
            <a:avLst/>
          </a:prstGeom>
          <a:blipFill>
            <a:blip r:embed="rId4"/>
            <a:tile tx="0" ty="0" sx="100000" sy="100000" flip="none" algn="tl"/>
          </a:blipFill>
          <a:ln w="57150">
            <a:solidFill>
              <a:srgbClr val="FF00FF"/>
            </a:solidFill>
          </a:ln>
          <a:effectLst>
            <a:glow rad="228600">
              <a:schemeClr val="accent5">
                <a:satMod val="175000"/>
                <a:alpha val="40000"/>
              </a:schemeClr>
            </a:glow>
          </a:effectLst>
          <a:scene3d>
            <a:camera prst="orthographicFront"/>
            <a:lightRig rig="threePt" dir="t"/>
          </a:scene3d>
          <a:sp3d>
            <a:bevelT w="114300" prst="hardEdge"/>
          </a:sp3d>
        </p:spPr>
        <p:txBody>
          <a:bodyPr wrap="square" rtlCol="0">
            <a:spAutoFit/>
          </a:bodyPr>
          <a:lstStyle/>
          <a:p>
            <a:r>
              <a:rPr lang="en-US" sz="6600" dirty="0" smtClean="0">
                <a:solidFill>
                  <a:srgbClr val="00B0F0"/>
                </a:solidFill>
                <a:latin typeface="NikoshBAN" panose="02000000000000000000" pitchFamily="2" charset="0"/>
                <a:cs typeface="NikoshBAN" panose="02000000000000000000" pitchFamily="2" charset="0"/>
              </a:rPr>
              <a:t> </a:t>
            </a:r>
            <a:r>
              <a:rPr lang="en-US" sz="6600" dirty="0" err="1" smtClean="0">
                <a:solidFill>
                  <a:srgbClr val="FF0000"/>
                </a:solidFill>
                <a:latin typeface="NikoshBAN" panose="02000000000000000000" pitchFamily="2" charset="0"/>
                <a:cs typeface="NikoshBAN" panose="02000000000000000000" pitchFamily="2" charset="0"/>
              </a:rPr>
              <a:t>স্বাগতম</a:t>
            </a:r>
            <a:endParaRPr lang="en-GB" sz="66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044648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6745" y="0"/>
            <a:ext cx="1158702" cy="990600"/>
          </a:xfrm>
          <a:prstGeom prst="rect">
            <a:avLst/>
          </a:prstGeom>
          <a:solidFill>
            <a:srgbClr val="FF0066"/>
          </a:solidFill>
          <a:ln>
            <a:solidFill>
              <a:srgbClr val="FF00FF">
                <a:alpha val="32157"/>
              </a:srgbClr>
            </a:solidFill>
          </a:ln>
          <a:effectLst>
            <a:reflection blurRad="6350" stA="50000" endA="300" endPos="90000" dir="5400000" sy="-100000" algn="bl" rotWithShape="0"/>
          </a:effectLst>
        </p:spPr>
      </p:pic>
      <p:sp>
        <p:nvSpPr>
          <p:cNvPr id="4" name="TextBox 3"/>
          <p:cNvSpPr txBox="1"/>
          <p:nvPr/>
        </p:nvSpPr>
        <p:spPr>
          <a:xfrm>
            <a:off x="5791200" y="415693"/>
            <a:ext cx="2667000" cy="830997"/>
          </a:xfrm>
          <a:prstGeom prst="rect">
            <a:avLst/>
          </a:prstGeom>
          <a:solidFill>
            <a:srgbClr val="FF0000"/>
          </a:solidFill>
          <a:ln w="57150">
            <a:solidFill>
              <a:srgbClr val="FF00FF"/>
            </a:solidFill>
          </a:ln>
        </p:spPr>
        <p:txBody>
          <a:bodyPr wrap="square" rtlCol="0">
            <a:spAutoFit/>
          </a:bodyPr>
          <a:lstStyle/>
          <a:p>
            <a:r>
              <a:rPr lang="bn-IN" sz="4800" dirty="0" smtClean="0">
                <a:solidFill>
                  <a:srgbClr val="002060"/>
                </a:solidFill>
                <a:latin typeface="NikoshBAN" panose="02000000000000000000" pitchFamily="2" charset="0"/>
                <a:cs typeface="NikoshBAN" panose="02000000000000000000" pitchFamily="2" charset="0"/>
              </a:rPr>
              <a:t>২য় </a:t>
            </a:r>
            <a:r>
              <a:rPr lang="bn-IN" sz="4800" dirty="0">
                <a:solidFill>
                  <a:srgbClr val="002060"/>
                </a:solidFill>
                <a:latin typeface="NikoshBAN" panose="02000000000000000000" pitchFamily="2" charset="0"/>
                <a:cs typeface="NikoshBAN" panose="02000000000000000000" pitchFamily="2" charset="0"/>
              </a:rPr>
              <a:t>প্রস্তাবনাঃ</a:t>
            </a:r>
            <a:endParaRPr lang="en-GB" sz="4800" dirty="0">
              <a:solidFill>
                <a:srgbClr val="002060"/>
              </a:solidFill>
              <a:latin typeface="NikoshBAN" panose="02000000000000000000" pitchFamily="2" charset="0"/>
              <a:cs typeface="NikoshBAN" panose="02000000000000000000" pitchFamily="2" charset="0"/>
            </a:endParaRPr>
          </a:p>
        </p:txBody>
      </p:sp>
      <mc:AlternateContent xmlns:mc="http://schemas.openxmlformats.org/markup-compatibility/2006" xmlns:a14="http://schemas.microsoft.com/office/drawing/2010/main">
        <mc:Choice Requires="a14">
          <p:sp>
            <p:nvSpPr>
              <p:cNvPr id="3" name="TextBox 2"/>
              <p:cNvSpPr txBox="1"/>
              <p:nvPr/>
            </p:nvSpPr>
            <p:spPr>
              <a:xfrm>
                <a:off x="457200" y="1600200"/>
                <a:ext cx="10268674" cy="4770537"/>
              </a:xfrm>
              <a:prstGeom prst="rect">
                <a:avLst/>
              </a:prstGeom>
              <a:solidFill>
                <a:srgbClr val="FFFF00"/>
              </a:solidFill>
              <a:ln w="57150">
                <a:solidFill>
                  <a:srgbClr val="FF00FF"/>
                </a:solidFill>
              </a:ln>
              <a:effectLst>
                <a:glow rad="228600">
                  <a:schemeClr val="accent3">
                    <a:satMod val="175000"/>
                    <a:alpha val="40000"/>
                  </a:schemeClr>
                </a:glow>
              </a:effectLst>
            </p:spPr>
            <p:txBody>
              <a:bodyPr wrap="square" rtlCol="0">
                <a:spAutoFit/>
              </a:bodyPr>
              <a:lstStyle/>
              <a:p>
                <a:r>
                  <a:rPr lang="bn-IN" sz="4000" dirty="0" smtClean="0">
                    <a:solidFill>
                      <a:srgbClr val="FF00FF"/>
                    </a:solidFill>
                    <a:latin typeface="Times New Roman" panose="02020603050405020304" pitchFamily="18" charset="0"/>
                    <a:cs typeface="NikoshBAN" panose="02000000000000000000" pitchFamily="2" charset="0"/>
                  </a:rPr>
                  <a:t>বোর মডেল অনুসারে কোনো শক্তি স্তরে ইলেকট্রনের কৌনিক ভরবে</a:t>
                </a:r>
                <a:r>
                  <a:rPr lang="en-US" sz="4000" dirty="0" smtClean="0">
                    <a:solidFill>
                      <a:srgbClr val="FF00FF"/>
                    </a:solidFill>
                    <a:latin typeface="Times New Roman" panose="02020603050405020304" pitchFamily="18" charset="0"/>
                    <a:cs typeface="NikoshBAN" panose="02000000000000000000" pitchFamily="2" charset="0"/>
                  </a:rPr>
                  <a:t>গ</a:t>
                </a:r>
                <a:r>
                  <a:rPr lang="bn-IN" sz="4000" dirty="0" smtClean="0">
                    <a:solidFill>
                      <a:srgbClr val="FF00FF"/>
                    </a:solidFill>
                    <a:latin typeface="Times New Roman" panose="02020603050405020304" pitchFamily="18" charset="0"/>
                    <a:cs typeface="NikoshBAN" panose="02000000000000000000" pitchFamily="2" charset="0"/>
                  </a:rPr>
                  <a:t> , </a:t>
                </a:r>
                <a:endParaRPr lang="en-US" sz="4000" dirty="0" smtClean="0">
                  <a:solidFill>
                    <a:srgbClr val="FF00FF"/>
                  </a:solidFill>
                  <a:latin typeface="Times New Roman" panose="02020603050405020304" pitchFamily="18" charset="0"/>
                  <a:cs typeface="NikoshBAN" panose="02000000000000000000" pitchFamily="2" charset="0"/>
                </a:endParaRPr>
              </a:p>
              <a:p>
                <a:r>
                  <a:rPr lang="en-US" sz="40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4000" dirty="0" err="1" smtClean="0">
                    <a:solidFill>
                      <a:schemeClr val="accent4">
                        <a:lumMod val="75000"/>
                      </a:schemeClr>
                    </a:solidFill>
                    <a:latin typeface="Times New Roman" panose="02020603050405020304" pitchFamily="18" charset="0"/>
                    <a:cs typeface="Times New Roman" panose="02020603050405020304" pitchFamily="18" charset="0"/>
                  </a:rPr>
                  <a:t>mvr</a:t>
                </a:r>
                <a:r>
                  <a:rPr lang="bn-IN" sz="4000" dirty="0">
                    <a:solidFill>
                      <a:schemeClr val="accent4">
                        <a:lumMod val="75000"/>
                      </a:schemeClr>
                    </a:solidFill>
                    <a:latin typeface="Times New Roman" panose="02020603050405020304" pitchFamily="18" charset="0"/>
                    <a:cs typeface="Times New Roman" panose="02020603050405020304" pitchFamily="18" charset="0"/>
                  </a:rPr>
                  <a:t>=</a:t>
                </a:r>
                <a:r>
                  <a:rPr lang="en-US" sz="4000" dirty="0" err="1" smtClean="0">
                    <a:solidFill>
                      <a:schemeClr val="accent4">
                        <a:lumMod val="75000"/>
                      </a:schemeClr>
                    </a:solidFill>
                    <a:latin typeface="Times New Roman" panose="02020603050405020304" pitchFamily="18" charset="0"/>
                    <a:cs typeface="Times New Roman" panose="02020603050405020304" pitchFamily="18" charset="0"/>
                  </a:rPr>
                  <a:t>nh</a:t>
                </a:r>
                <a:r>
                  <a:rPr lang="en-US" sz="4000" dirty="0" smtClean="0">
                    <a:solidFill>
                      <a:schemeClr val="accent4">
                        <a:lumMod val="75000"/>
                      </a:schemeClr>
                    </a:solidFill>
                    <a:latin typeface="Times New Roman" panose="02020603050405020304" pitchFamily="18" charset="0"/>
                    <a:cs typeface="Times New Roman" panose="02020603050405020304" pitchFamily="18" charset="0"/>
                  </a:rPr>
                  <a:t>/2</a:t>
                </a:r>
                <a14:m>
                  <m:oMath xmlns:m="http://schemas.openxmlformats.org/officeDocument/2006/math">
                    <m:r>
                      <a:rPr lang="el-GR" sz="4000" i="1" smtClean="0">
                        <a:solidFill>
                          <a:schemeClr val="accent4">
                            <a:lumMod val="75000"/>
                          </a:schemeClr>
                        </a:solidFill>
                        <a:latin typeface="Cambria Math" panose="02040503050406030204" pitchFamily="18" charset="0"/>
                        <a:cs typeface="Times New Roman" panose="02020603050405020304" pitchFamily="18" charset="0"/>
                      </a:rPr>
                      <m:t>𝜋</m:t>
                    </m:r>
                  </m:oMath>
                </a14:m>
                <a:endParaRPr lang="bn-IN" sz="4000" dirty="0" smtClean="0">
                  <a:solidFill>
                    <a:schemeClr val="accent4">
                      <a:lumMod val="75000"/>
                    </a:schemeClr>
                  </a:solidFill>
                  <a:latin typeface="Times New Roman" panose="02020603050405020304" pitchFamily="18" charset="0"/>
                  <a:cs typeface="Times New Roman" panose="02020603050405020304" pitchFamily="18" charset="0"/>
                </a:endParaRPr>
              </a:p>
              <a:p>
                <a:r>
                  <a:rPr lang="bn-IN" sz="4000" dirty="0">
                    <a:solidFill>
                      <a:schemeClr val="accent4">
                        <a:lumMod val="75000"/>
                      </a:schemeClr>
                    </a:solidFill>
                    <a:latin typeface="Times New Roman" panose="02020603050405020304" pitchFamily="18" charset="0"/>
                    <a:cs typeface="Times New Roman" panose="02020603050405020304" pitchFamily="18" charset="0"/>
                  </a:rPr>
                  <a:t> </a:t>
                </a:r>
                <a:r>
                  <a:rPr lang="bn-IN" sz="40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4000" dirty="0" smtClean="0">
                    <a:solidFill>
                      <a:schemeClr val="accent4">
                        <a:lumMod val="75000"/>
                      </a:schemeClr>
                    </a:solidFill>
                    <a:latin typeface="Times New Roman" panose="02020603050405020304" pitchFamily="18" charset="0"/>
                    <a:cs typeface="Times New Roman" panose="02020603050405020304" pitchFamily="18" charset="0"/>
                  </a:rPr>
                  <a:t>  </a:t>
                </a:r>
                <a:r>
                  <a:rPr lang="bn-IN" sz="2800" dirty="0" smtClean="0">
                    <a:latin typeface="Times New Roman" panose="02020603050405020304" pitchFamily="18" charset="0"/>
                    <a:cs typeface="Times New Roman" panose="02020603050405020304" pitchFamily="18" charset="0"/>
                  </a:rPr>
                  <a:t> </a:t>
                </a:r>
                <a:r>
                  <a:rPr lang="en-US" sz="3600" dirty="0" smtClean="0">
                    <a:solidFill>
                      <a:srgbClr val="00B0F0"/>
                    </a:solidFill>
                    <a:latin typeface="Times New Roman" panose="02020603050405020304" pitchFamily="18" charset="0"/>
                    <a:cs typeface="Times New Roman" panose="02020603050405020304" pitchFamily="18" charset="0"/>
                  </a:rPr>
                  <a:t>m</a:t>
                </a:r>
                <a:r>
                  <a:rPr lang="bn-IN" sz="3600" dirty="0" smtClean="0">
                    <a:solidFill>
                      <a:srgbClr val="00B0F0"/>
                    </a:solidFill>
                    <a:latin typeface="Times New Roman" panose="02020603050405020304" pitchFamily="18" charset="0"/>
                    <a:cs typeface="Times New Roman" panose="02020603050405020304" pitchFamily="18" charset="0"/>
                  </a:rPr>
                  <a:t> </a:t>
                </a:r>
                <a:r>
                  <a:rPr lang="en-US" sz="3600" dirty="0" err="1" smtClean="0">
                    <a:solidFill>
                      <a:srgbClr val="00B0F0"/>
                    </a:solidFill>
                    <a:latin typeface="Times New Roman" panose="02020603050405020304" pitchFamily="18" charset="0"/>
                    <a:cs typeface="Times New Roman" panose="02020603050405020304" pitchFamily="18" charset="0"/>
                  </a:rPr>
                  <a:t>হচ্ছে</a:t>
                </a:r>
                <a:r>
                  <a:rPr lang="en-US" sz="3600" dirty="0" smtClean="0">
                    <a:solidFill>
                      <a:srgbClr val="00B0F0"/>
                    </a:solidFill>
                    <a:latin typeface="Times New Roman" panose="02020603050405020304" pitchFamily="18" charset="0"/>
                    <a:cs typeface="Times New Roman" panose="02020603050405020304" pitchFamily="18" charset="0"/>
                  </a:rPr>
                  <a:t> </a:t>
                </a:r>
                <a:r>
                  <a:rPr lang="bn-IN" sz="3600" dirty="0" smtClean="0">
                    <a:solidFill>
                      <a:srgbClr val="00B0F0"/>
                    </a:solidFill>
                    <a:latin typeface="Times New Roman" panose="02020603050405020304" pitchFamily="18" charset="0"/>
                    <a:cs typeface="NikoshBAN" panose="02000000000000000000" pitchFamily="2" charset="0"/>
                  </a:rPr>
                  <a:t>ইলেকট্রনের </a:t>
                </a:r>
                <a:r>
                  <a:rPr lang="bn-IN" sz="3200" dirty="0" smtClean="0">
                    <a:solidFill>
                      <a:srgbClr val="00B0F0"/>
                    </a:solidFill>
                    <a:latin typeface="Times New Roman" panose="02020603050405020304" pitchFamily="18" charset="0"/>
                    <a:cs typeface="NikoshBAN" panose="02000000000000000000" pitchFamily="2" charset="0"/>
                  </a:rPr>
                  <a:t>(</a:t>
                </a:r>
                <a:r>
                  <a:rPr lang="en-US" sz="3200" dirty="0" smtClean="0">
                    <a:solidFill>
                      <a:srgbClr val="00B0F0"/>
                    </a:solidFill>
                    <a:latin typeface="Times New Roman" panose="02020603050405020304" pitchFamily="18" charset="0"/>
                    <a:cs typeface="NikoshBAN" panose="02000000000000000000" pitchFamily="2" charset="0"/>
                  </a:rPr>
                  <a:t>9.11×</a:t>
                </a:r>
                <a14:m>
                  <m:oMath xmlns:m="http://schemas.openxmlformats.org/officeDocument/2006/math">
                    <m:sSup>
                      <m:sSupPr>
                        <m:ctrlPr>
                          <a:rPr lang="en-US" sz="3200" i="1" smtClean="0">
                            <a:solidFill>
                              <a:srgbClr val="00B0F0"/>
                            </a:solidFill>
                            <a:latin typeface="Cambria Math" panose="02040503050406030204" pitchFamily="18" charset="0"/>
                            <a:cs typeface="NikoshBAN" panose="02000000000000000000" pitchFamily="2" charset="0"/>
                          </a:rPr>
                        </m:ctrlPr>
                      </m:sSupPr>
                      <m:e>
                        <m:r>
                          <a:rPr lang="en-US" sz="3200" b="0" i="1" smtClean="0">
                            <a:solidFill>
                              <a:srgbClr val="00B0F0"/>
                            </a:solidFill>
                            <a:latin typeface="Cambria Math" panose="02040503050406030204" pitchFamily="18" charset="0"/>
                            <a:cs typeface="NikoshBAN" panose="02000000000000000000" pitchFamily="2" charset="0"/>
                          </a:rPr>
                          <m:t>10</m:t>
                        </m:r>
                      </m:e>
                      <m:sup>
                        <m:r>
                          <a:rPr lang="en-US" sz="3200" b="0" i="1" smtClean="0">
                            <a:solidFill>
                              <a:srgbClr val="00B0F0"/>
                            </a:solidFill>
                            <a:latin typeface="Cambria Math" panose="02040503050406030204" pitchFamily="18" charset="0"/>
                            <a:cs typeface="NikoshBAN" panose="02000000000000000000" pitchFamily="2" charset="0"/>
                          </a:rPr>
                          <m:t>−</m:t>
                        </m:r>
                        <m:r>
                          <a:rPr lang="en-US" sz="3200" b="0" i="1" smtClean="0">
                            <a:solidFill>
                              <a:srgbClr val="00B0F0"/>
                            </a:solidFill>
                            <a:latin typeface="Cambria Math" panose="02040503050406030204" pitchFamily="18" charset="0"/>
                            <a:cs typeface="NikoshBAN" panose="02000000000000000000" pitchFamily="2" charset="0"/>
                          </a:rPr>
                          <m:t>31</m:t>
                        </m:r>
                      </m:sup>
                    </m:sSup>
                  </m:oMath>
                </a14:m>
                <a:r>
                  <a:rPr lang="en-US" sz="3200" dirty="0" smtClean="0">
                    <a:solidFill>
                      <a:srgbClr val="00B0F0"/>
                    </a:solidFill>
                    <a:latin typeface="Times New Roman" panose="02020603050405020304" pitchFamily="18" charset="0"/>
                    <a:cs typeface="NikoshBAN" panose="02000000000000000000" pitchFamily="2" charset="0"/>
                  </a:rPr>
                  <a:t>Kg)</a:t>
                </a:r>
                <a:endParaRPr lang="bn-IN" sz="3200" dirty="0">
                  <a:solidFill>
                    <a:srgbClr val="00B0F0"/>
                  </a:solidFill>
                  <a:latin typeface="Times New Roman" panose="02020603050405020304" pitchFamily="18" charset="0"/>
                  <a:cs typeface="NikoshBAN" panose="02000000000000000000" pitchFamily="2" charset="0"/>
                </a:endParaRPr>
              </a:p>
              <a:p>
                <a:r>
                  <a:rPr lang="bn-IN" sz="3600" dirty="0" smtClean="0">
                    <a:solidFill>
                      <a:srgbClr val="00B0F0"/>
                    </a:solidFill>
                    <a:latin typeface="Times New Roman" panose="02020603050405020304" pitchFamily="18" charset="0"/>
                    <a:cs typeface="NikoshBAN" panose="02000000000000000000" pitchFamily="2" charset="0"/>
                  </a:rPr>
                  <a:t>                         </a:t>
                </a:r>
                <a:r>
                  <a:rPr lang="bn-IN" sz="3600" dirty="0" smtClean="0">
                    <a:latin typeface="Times New Roman" panose="02020603050405020304" pitchFamily="18" charset="0"/>
                    <a:cs typeface="Times New Roman" panose="02020603050405020304" pitchFamily="18" charset="0"/>
                  </a:rPr>
                  <a:t> </a:t>
                </a:r>
                <a:r>
                  <a:rPr lang="en-US" sz="3600" dirty="0" smtClean="0">
                    <a:solidFill>
                      <a:srgbClr val="00B050"/>
                    </a:solidFill>
                    <a:latin typeface="Times New Roman" panose="02020603050405020304" pitchFamily="18" charset="0"/>
                    <a:cs typeface="Times New Roman" panose="02020603050405020304" pitchFamily="18" charset="0"/>
                  </a:rPr>
                  <a:t>r </a:t>
                </a:r>
                <a:r>
                  <a:rPr lang="en-US" sz="3600" dirty="0" err="1" smtClean="0">
                    <a:solidFill>
                      <a:srgbClr val="00B050"/>
                    </a:solidFill>
                    <a:latin typeface="Times New Roman" panose="02020603050405020304" pitchFamily="18" charset="0"/>
                    <a:cs typeface="Times New Roman" panose="02020603050405020304" pitchFamily="18" charset="0"/>
                  </a:rPr>
                  <a:t>হচ্ছে</a:t>
                </a:r>
                <a:r>
                  <a:rPr lang="bn-IN" sz="3600" dirty="0" smtClean="0">
                    <a:solidFill>
                      <a:srgbClr val="00B050"/>
                    </a:solidFill>
                    <a:latin typeface="Times New Roman" panose="02020603050405020304" pitchFamily="18" charset="0"/>
                    <a:cs typeface="Times New Roman" panose="02020603050405020304" pitchFamily="18" charset="0"/>
                  </a:rPr>
                  <a:t> কক্ষপথের ব্যাসার্ধ</a:t>
                </a:r>
              </a:p>
              <a:p>
                <a:r>
                  <a:rPr lang="bn-IN" sz="3600" dirty="0">
                    <a:solidFill>
                      <a:srgbClr val="00B050"/>
                    </a:solidFill>
                    <a:latin typeface="Times New Roman" panose="02020603050405020304" pitchFamily="18" charset="0"/>
                    <a:cs typeface="Times New Roman" panose="02020603050405020304" pitchFamily="18" charset="0"/>
                  </a:rPr>
                  <a:t> </a:t>
                </a:r>
                <a:r>
                  <a:rPr lang="bn-IN" sz="3600" dirty="0" smtClean="0">
                    <a:solidFill>
                      <a:srgbClr val="00B050"/>
                    </a:solidFill>
                    <a:latin typeface="Times New Roman" panose="02020603050405020304" pitchFamily="18" charset="0"/>
                    <a:cs typeface="Times New Roman" panose="02020603050405020304" pitchFamily="18" charset="0"/>
                  </a:rPr>
                  <a:t>                        </a:t>
                </a:r>
                <a:r>
                  <a:rPr lang="en-US" sz="3600" dirty="0" smtClean="0">
                    <a:solidFill>
                      <a:srgbClr val="921E74"/>
                    </a:solidFill>
                    <a:latin typeface="Times New Roman" panose="02020603050405020304" pitchFamily="18" charset="0"/>
                    <a:cs typeface="Times New Roman" panose="02020603050405020304" pitchFamily="18" charset="0"/>
                  </a:rPr>
                  <a:t>v </a:t>
                </a:r>
                <a:r>
                  <a:rPr lang="en-US" sz="3600" dirty="0" err="1">
                    <a:solidFill>
                      <a:srgbClr val="921E74"/>
                    </a:solidFill>
                    <a:latin typeface="Times New Roman" panose="02020603050405020304" pitchFamily="18" charset="0"/>
                    <a:cs typeface="Times New Roman" panose="02020603050405020304" pitchFamily="18" charset="0"/>
                  </a:rPr>
                  <a:t>হচ্ছে</a:t>
                </a:r>
                <a:r>
                  <a:rPr lang="en-US" sz="3600" dirty="0">
                    <a:solidFill>
                      <a:srgbClr val="921E74"/>
                    </a:solidFill>
                    <a:latin typeface="Times New Roman" panose="02020603050405020304" pitchFamily="18" charset="0"/>
                    <a:cs typeface="Times New Roman" panose="02020603050405020304" pitchFamily="18" charset="0"/>
                  </a:rPr>
                  <a:t> </a:t>
                </a:r>
                <a:r>
                  <a:rPr lang="bn-IN" sz="3600" dirty="0">
                    <a:solidFill>
                      <a:srgbClr val="921E74"/>
                    </a:solidFill>
                    <a:latin typeface="Times New Roman" panose="02020603050405020304" pitchFamily="18" charset="0"/>
                    <a:cs typeface="NikoshBAN" panose="02000000000000000000" pitchFamily="2" charset="0"/>
                  </a:rPr>
                  <a:t>ইলেকট্রনের</a:t>
                </a:r>
                <a:r>
                  <a:rPr lang="en-US" sz="3600" dirty="0">
                    <a:solidFill>
                      <a:srgbClr val="921E74"/>
                    </a:solidFill>
                    <a:latin typeface="Times New Roman" panose="02020603050405020304" pitchFamily="18" charset="0"/>
                    <a:cs typeface="NikoshBAN" panose="02000000000000000000" pitchFamily="2" charset="0"/>
                  </a:rPr>
                  <a:t> </a:t>
                </a:r>
                <a:r>
                  <a:rPr lang="bn-IN" sz="3600" dirty="0" smtClean="0">
                    <a:solidFill>
                      <a:srgbClr val="921E74"/>
                    </a:solidFill>
                    <a:latin typeface="Times New Roman" panose="02020603050405020304" pitchFamily="18" charset="0"/>
                    <a:cs typeface="NikoshBAN" panose="02000000000000000000" pitchFamily="2" charset="0"/>
                  </a:rPr>
                  <a:t>বে</a:t>
                </a:r>
                <a:endParaRPr lang="bn-IN" sz="3600" dirty="0">
                  <a:solidFill>
                    <a:srgbClr val="921E74"/>
                  </a:solidFill>
                  <a:latin typeface="Times New Roman" panose="02020603050405020304" pitchFamily="18" charset="0"/>
                  <a:cs typeface="NikoshBAN" panose="02000000000000000000" pitchFamily="2" charset="0"/>
                </a:endParaRPr>
              </a:p>
              <a:p>
                <a:r>
                  <a:rPr lang="bn-IN" sz="3600" dirty="0" smtClean="0">
                    <a:solidFill>
                      <a:srgbClr val="921E74"/>
                    </a:solidFill>
                    <a:latin typeface="Times New Roman" panose="02020603050405020304" pitchFamily="18" charset="0"/>
                    <a:cs typeface="NikoshBAN" panose="02000000000000000000" pitchFamily="2" charset="0"/>
                  </a:rPr>
                  <a:t>                        </a:t>
                </a:r>
                <a:r>
                  <a:rPr lang="bn-IN" sz="3600" dirty="0" smtClean="0">
                    <a:latin typeface="Times New Roman" panose="02020603050405020304" pitchFamily="18" charset="0"/>
                    <a:cs typeface="Times New Roman" panose="02020603050405020304" pitchFamily="18" charset="0"/>
                  </a:rPr>
                  <a:t> </a:t>
                </a:r>
                <a:r>
                  <a:rPr lang="en-US" sz="3600" dirty="0" smtClean="0">
                    <a:solidFill>
                      <a:srgbClr val="FF0000"/>
                    </a:solidFill>
                    <a:latin typeface="Times New Roman" panose="02020603050405020304" pitchFamily="18" charset="0"/>
                    <a:cs typeface="Times New Roman" panose="02020603050405020304" pitchFamily="18" charset="0"/>
                  </a:rPr>
                  <a:t>h </a:t>
                </a:r>
                <a:r>
                  <a:rPr lang="en-US" sz="3600" dirty="0" err="1">
                    <a:solidFill>
                      <a:srgbClr val="FF0000"/>
                    </a:solidFill>
                    <a:latin typeface="Times New Roman" panose="02020603050405020304" pitchFamily="18" charset="0"/>
                    <a:cs typeface="Times New Roman" panose="02020603050405020304" pitchFamily="18" charset="0"/>
                  </a:rPr>
                  <a:t>হচ্ছে</a:t>
                </a:r>
                <a:r>
                  <a:rPr lang="bn-IN" sz="3600" dirty="0" smtClean="0">
                    <a:solidFill>
                      <a:srgbClr val="FF0000"/>
                    </a:solidFill>
                    <a:latin typeface="Times New Roman" panose="02020603050405020304" pitchFamily="18" charset="0"/>
                    <a:cs typeface="Times New Roman" panose="02020603050405020304" pitchFamily="18" charset="0"/>
                  </a:rPr>
                  <a:t> প্লাঙ্ক </a:t>
                </a:r>
                <a:r>
                  <a:rPr lang="bn-IN" sz="3200" u="sng" dirty="0" smtClean="0">
                    <a:solidFill>
                      <a:srgbClr val="FF0000"/>
                    </a:solidFill>
                    <a:latin typeface="Times New Roman" panose="02020603050405020304" pitchFamily="18" charset="0"/>
                    <a:cs typeface="Times New Roman" panose="02020603050405020304" pitchFamily="18" charset="0"/>
                  </a:rPr>
                  <a:t>ধ্রুবক</a:t>
                </a:r>
                <a:r>
                  <a:rPr lang="en-US" sz="3200" u="sng" dirty="0" smtClean="0">
                    <a:solidFill>
                      <a:srgbClr val="FF0000"/>
                    </a:solidFill>
                    <a:latin typeface="Times New Roman" panose="02020603050405020304" pitchFamily="18" charset="0"/>
                    <a:cs typeface="Times New Roman" panose="02020603050405020304" pitchFamily="18" charset="0"/>
                  </a:rPr>
                  <a:t> </a:t>
                </a:r>
                <a:r>
                  <a:rPr lang="bn-IN" sz="3200" u="sng" dirty="0" smtClean="0">
                    <a:solidFill>
                      <a:srgbClr val="00B0F0"/>
                    </a:solidFill>
                    <a:latin typeface="Times New Roman" panose="02020603050405020304" pitchFamily="18" charset="0"/>
                    <a:cs typeface="NikoshBAN" panose="02000000000000000000" pitchFamily="2" charset="0"/>
                  </a:rPr>
                  <a:t>(</a:t>
                </a:r>
                <a:r>
                  <a:rPr lang="en-US" sz="3200" u="sng" dirty="0" smtClean="0">
                    <a:solidFill>
                      <a:srgbClr val="00B0F0"/>
                    </a:solidFill>
                    <a:latin typeface="Times New Roman" panose="02020603050405020304" pitchFamily="18" charset="0"/>
                    <a:cs typeface="NikoshBAN" panose="02000000000000000000" pitchFamily="2" charset="0"/>
                  </a:rPr>
                  <a:t>6.626×</a:t>
                </a:r>
                <a14:m>
                  <m:oMath xmlns:m="http://schemas.openxmlformats.org/officeDocument/2006/math">
                    <m:sSup>
                      <m:sSupPr>
                        <m:ctrlPr>
                          <a:rPr lang="en-US" sz="3200" i="1" u="sng">
                            <a:solidFill>
                              <a:srgbClr val="00B0F0"/>
                            </a:solidFill>
                            <a:latin typeface="Cambria Math" panose="02040503050406030204" pitchFamily="18" charset="0"/>
                            <a:cs typeface="NikoshBAN" panose="02000000000000000000" pitchFamily="2" charset="0"/>
                          </a:rPr>
                        </m:ctrlPr>
                      </m:sSupPr>
                      <m:e>
                        <m:r>
                          <a:rPr lang="en-US" sz="3200" i="1" u="sng">
                            <a:solidFill>
                              <a:srgbClr val="00B0F0"/>
                            </a:solidFill>
                            <a:latin typeface="Cambria Math" panose="02040503050406030204" pitchFamily="18" charset="0"/>
                            <a:cs typeface="NikoshBAN" panose="02000000000000000000" pitchFamily="2" charset="0"/>
                          </a:rPr>
                          <m:t>10</m:t>
                        </m:r>
                      </m:e>
                      <m:sup>
                        <m:r>
                          <a:rPr lang="en-US" sz="3200" i="1" u="sng">
                            <a:solidFill>
                              <a:srgbClr val="00B0F0"/>
                            </a:solidFill>
                            <a:latin typeface="Cambria Math" panose="02040503050406030204" pitchFamily="18" charset="0"/>
                            <a:cs typeface="NikoshBAN" panose="02000000000000000000" pitchFamily="2" charset="0"/>
                          </a:rPr>
                          <m:t>−</m:t>
                        </m:r>
                        <m:r>
                          <a:rPr lang="en-US" sz="3200" i="1" u="sng">
                            <a:solidFill>
                              <a:srgbClr val="00B0F0"/>
                            </a:solidFill>
                            <a:latin typeface="Cambria Math" panose="02040503050406030204" pitchFamily="18" charset="0"/>
                            <a:cs typeface="NikoshBAN" panose="02000000000000000000" pitchFamily="2" charset="0"/>
                          </a:rPr>
                          <m:t>34</m:t>
                        </m:r>
                      </m:sup>
                    </m:sSup>
                  </m:oMath>
                </a14:m>
                <a:r>
                  <a:rPr lang="en-US" sz="3200" u="sng" dirty="0" smtClean="0">
                    <a:solidFill>
                      <a:srgbClr val="00B0F0"/>
                    </a:solidFill>
                    <a:latin typeface="Times New Roman" panose="02020603050405020304" pitchFamily="18" charset="0"/>
                    <a:cs typeface="NikoshBAN" panose="02000000000000000000" pitchFamily="2" charset="0"/>
                  </a:rPr>
                  <a:t>K)</a:t>
                </a:r>
              </a:p>
              <a:p>
                <a:r>
                  <a:rPr lang="en-US" sz="3600">
                    <a:solidFill>
                      <a:srgbClr val="00B0F0"/>
                    </a:solidFill>
                    <a:latin typeface="Times New Roman" panose="02020603050405020304" pitchFamily="18" charset="0"/>
                    <a:cs typeface="NikoshBAN" panose="02000000000000000000" pitchFamily="2" charset="0"/>
                  </a:rPr>
                  <a:t> </a:t>
                </a:r>
                <a:r>
                  <a:rPr lang="en-US" sz="3600" smtClean="0">
                    <a:solidFill>
                      <a:srgbClr val="00B0F0"/>
                    </a:solidFill>
                    <a:latin typeface="Times New Roman" panose="02020603050405020304" pitchFamily="18" charset="0"/>
                    <a:cs typeface="NikoshBAN" panose="02000000000000000000" pitchFamily="2" charset="0"/>
                  </a:rPr>
                  <a:t>                       </a:t>
                </a:r>
                <a:r>
                  <a:rPr lang="bn-IN" sz="3600" smtClean="0">
                    <a:solidFill>
                      <a:srgbClr val="FF0000"/>
                    </a:solidFill>
                    <a:latin typeface="Times New Roman" panose="02020603050405020304" pitchFamily="18" charset="0"/>
                    <a:cs typeface="NikoshBAN" panose="02000000000000000000" pitchFamily="2" charset="0"/>
                  </a:rPr>
                  <a:t> </a:t>
                </a:r>
                <a:r>
                  <a:rPr lang="en-US" sz="3600" dirty="0" smtClean="0">
                    <a:solidFill>
                      <a:srgbClr val="FF00FF"/>
                    </a:solidFill>
                    <a:latin typeface="Times New Roman" panose="02020603050405020304" pitchFamily="18" charset="0"/>
                    <a:cs typeface="Times New Roman" panose="02020603050405020304" pitchFamily="18" charset="0"/>
                  </a:rPr>
                  <a:t>n </a:t>
                </a:r>
                <a:r>
                  <a:rPr lang="en-US" sz="3600" dirty="0" err="1" smtClean="0">
                    <a:solidFill>
                      <a:srgbClr val="FF00FF"/>
                    </a:solidFill>
                    <a:latin typeface="Times New Roman" panose="02020603050405020304" pitchFamily="18" charset="0"/>
                    <a:cs typeface="Times New Roman" panose="02020603050405020304" pitchFamily="18" charset="0"/>
                  </a:rPr>
                  <a:t>হচ্ছে</a:t>
                </a:r>
                <a:r>
                  <a:rPr lang="bn-IN" sz="3600" dirty="0" smtClean="0">
                    <a:solidFill>
                      <a:srgbClr val="FF00FF"/>
                    </a:solidFill>
                    <a:latin typeface="Times New Roman" panose="02020603050405020304" pitchFamily="18" charset="0"/>
                    <a:cs typeface="Times New Roman" panose="02020603050405020304" pitchFamily="18" charset="0"/>
                  </a:rPr>
                  <a:t> প্রধান শক্তিস্তর সংখ্যা </a:t>
                </a:r>
                <a:r>
                  <a:rPr lang="bn-IN" sz="3200" dirty="0" smtClean="0">
                    <a:solidFill>
                      <a:srgbClr val="FF00FF"/>
                    </a:solidFill>
                    <a:latin typeface="Times New Roman" panose="02020603050405020304" pitchFamily="18" charset="0"/>
                    <a:cs typeface="Times New Roman" panose="02020603050405020304" pitchFamily="18" charset="0"/>
                  </a:rPr>
                  <a:t>।</a:t>
                </a:r>
                <a:endParaRPr lang="en-GB" sz="3200" dirty="0">
                  <a:solidFill>
                    <a:srgbClr val="FF00FF"/>
                  </a:solidFill>
                  <a:latin typeface="Times New Roman" panose="02020603050405020304" pitchFamily="18" charset="0"/>
                  <a:cs typeface="Times New Roman" panose="020206030504050203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457200" y="1600200"/>
                <a:ext cx="10268674" cy="4770537"/>
              </a:xfrm>
              <a:prstGeom prst="rect">
                <a:avLst/>
              </a:prstGeom>
              <a:blipFill>
                <a:blip r:embed="rId3"/>
                <a:stretch>
                  <a:fillRect/>
                </a:stretch>
              </a:blipFill>
              <a:ln w="57150">
                <a:solidFill>
                  <a:srgbClr val="FF00FF"/>
                </a:solidFill>
              </a:ln>
              <a:effectLst>
                <a:glow rad="228600">
                  <a:schemeClr val="accent3">
                    <a:satMod val="175000"/>
                    <a:alpha val="40000"/>
                  </a:schemeClr>
                </a:glow>
              </a:effectLst>
            </p:spPr>
            <p:txBody>
              <a:bodyPr/>
              <a:lstStyle/>
              <a:p>
                <a:r>
                  <a:rPr lang="en-GB">
                    <a:noFill/>
                  </a:rPr>
                  <a:t> </a:t>
                </a:r>
              </a:p>
            </p:txBody>
          </p:sp>
        </mc:Fallback>
      </mc:AlternateContent>
    </p:spTree>
    <p:extLst>
      <p:ext uri="{BB962C8B-B14F-4D97-AF65-F5344CB8AC3E}">
        <p14:creationId xmlns:p14="http://schemas.microsoft.com/office/powerpoint/2010/main" val="2172720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hlinkClick r:id="" action="ppaction://ole?verb=0"/>
          </p:cNvPr>
          <p:cNvGraphicFramePr>
            <a:graphicFrameLocks noChangeAspect="1"/>
          </p:cNvGraphicFramePr>
          <p:nvPr>
            <p:extLst>
              <p:ext uri="{D42A27DB-BD31-4B8C-83A1-F6EECF244321}">
                <p14:modId xmlns:p14="http://schemas.microsoft.com/office/powerpoint/2010/main" val="2504966852"/>
              </p:ext>
            </p:extLst>
          </p:nvPr>
        </p:nvGraphicFramePr>
        <p:xfrm>
          <a:off x="3681153" y="4419600"/>
          <a:ext cx="3657600" cy="900112"/>
        </p:xfrm>
        <a:graphic>
          <a:graphicData uri="http://schemas.openxmlformats.org/presentationml/2006/ole">
            <mc:AlternateContent xmlns:mc="http://schemas.openxmlformats.org/markup-compatibility/2006">
              <mc:Choice xmlns:v="urn:schemas-microsoft-com:vml" Requires="v">
                <p:oleObj spid="_x0000_s2166" name="Packager Shell Object" showAsIcon="1" r:id="rId3" imgW="1949040" imgH="488520" progId="Package">
                  <p:embed/>
                </p:oleObj>
              </mc:Choice>
              <mc:Fallback>
                <p:oleObj name="Packager Shell Object" showAsIcon="1" r:id="rId3" imgW="1949040" imgH="488520" progId="Package">
                  <p:embed/>
                  <p:pic>
                    <p:nvPicPr>
                      <p:cNvPr id="0" name=""/>
                      <p:cNvPicPr/>
                      <p:nvPr/>
                    </p:nvPicPr>
                    <p:blipFill>
                      <a:blip r:embed="rId4"/>
                      <a:stretch>
                        <a:fillRect/>
                      </a:stretch>
                    </p:blipFill>
                    <p:spPr>
                      <a:xfrm>
                        <a:off x="3681153" y="4419600"/>
                        <a:ext cx="3657600" cy="900112"/>
                      </a:xfrm>
                      <a:prstGeom prst="rect">
                        <a:avLst/>
                      </a:prstGeom>
                      <a:solidFill>
                        <a:srgbClr val="FF00FF"/>
                      </a:solidFill>
                      <a:ln w="57150">
                        <a:solidFill>
                          <a:srgbClr val="00B050"/>
                        </a:solidFill>
                      </a:ln>
                    </p:spPr>
                  </p:pic>
                </p:oleObj>
              </mc:Fallback>
            </mc:AlternateContent>
          </a:graphicData>
        </a:graphic>
      </p:graphicFrame>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57614" y="0"/>
            <a:ext cx="1247833" cy="1066800"/>
          </a:xfrm>
          <a:prstGeom prst="rect">
            <a:avLst/>
          </a:prstGeom>
          <a:solidFill>
            <a:srgbClr val="FF0066"/>
          </a:solidFill>
          <a:ln>
            <a:solidFill>
              <a:srgbClr val="FF00FF">
                <a:alpha val="32157"/>
              </a:srgbClr>
            </a:solidFill>
          </a:ln>
          <a:effectLst>
            <a:reflection blurRad="6350" stA="50000" endA="300" endPos="90000" dir="5400000" sy="-100000" algn="bl" rotWithShape="0"/>
          </a:effectLst>
        </p:spPr>
      </p:pic>
      <p:sp>
        <p:nvSpPr>
          <p:cNvPr id="6" name="Rectangle 5"/>
          <p:cNvSpPr/>
          <p:nvPr/>
        </p:nvSpPr>
        <p:spPr>
          <a:xfrm>
            <a:off x="4325921" y="882162"/>
            <a:ext cx="3012832" cy="830997"/>
          </a:xfrm>
          <a:prstGeom prst="rect">
            <a:avLst/>
          </a:prstGeom>
          <a:solidFill>
            <a:srgbClr val="FF0000"/>
          </a:solidFill>
          <a:ln w="57150">
            <a:solidFill>
              <a:srgbClr val="921E74"/>
            </a:solidFill>
          </a:ln>
          <a:effectLst>
            <a:glow rad="228600">
              <a:schemeClr val="accent1">
                <a:satMod val="175000"/>
                <a:alpha val="40000"/>
              </a:schemeClr>
            </a:glow>
          </a:effectLst>
        </p:spPr>
        <p:txBody>
          <a:bodyPr wrap="square">
            <a:spAutoFit/>
          </a:bodyPr>
          <a:lstStyle/>
          <a:p>
            <a:r>
              <a:rPr lang="bn-IN" sz="4000" b="1" dirty="0" smtClean="0">
                <a:solidFill>
                  <a:srgbClr val="C00000"/>
                </a:solidFill>
                <a:latin typeface="NikoshBAN" panose="02000000000000000000" pitchFamily="2" charset="0"/>
                <a:cs typeface="NikoshBAN" panose="02000000000000000000" pitchFamily="2" charset="0"/>
              </a:rPr>
              <a:t> </a:t>
            </a:r>
            <a:r>
              <a:rPr lang="bn-IN" sz="4800" b="1" dirty="0" smtClean="0">
                <a:solidFill>
                  <a:srgbClr val="002060"/>
                </a:solidFill>
                <a:latin typeface="NikoshBAN" panose="02000000000000000000" pitchFamily="2" charset="0"/>
                <a:cs typeface="NikoshBAN" panose="02000000000000000000" pitchFamily="2" charset="0"/>
              </a:rPr>
              <a:t>৩য় </a:t>
            </a:r>
            <a:r>
              <a:rPr lang="bn-IN" sz="4800" b="1" dirty="0">
                <a:solidFill>
                  <a:srgbClr val="002060"/>
                </a:solidFill>
                <a:latin typeface="NikoshBAN" panose="02000000000000000000" pitchFamily="2" charset="0"/>
                <a:cs typeface="NikoshBAN" panose="02000000000000000000" pitchFamily="2" charset="0"/>
              </a:rPr>
              <a:t>প্রস্তাবনাঃ</a:t>
            </a:r>
            <a:endParaRPr lang="en-GB" sz="4800" b="1" dirty="0">
              <a:solidFill>
                <a:srgbClr val="002060"/>
              </a:solidFill>
              <a:latin typeface="NikoshBAN" panose="02000000000000000000" pitchFamily="2" charset="0"/>
              <a:cs typeface="NikoshBAN" panose="02000000000000000000" pitchFamily="2" charset="0"/>
            </a:endParaRPr>
          </a:p>
        </p:txBody>
      </p:sp>
      <p:sp>
        <p:nvSpPr>
          <p:cNvPr id="7" name="TextBox 6"/>
          <p:cNvSpPr txBox="1"/>
          <p:nvPr/>
        </p:nvSpPr>
        <p:spPr>
          <a:xfrm>
            <a:off x="3343895" y="2438400"/>
            <a:ext cx="4114800" cy="707886"/>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8100000" scaled="1"/>
            <a:tileRect/>
          </a:gradFill>
          <a:ln w="57150">
            <a:solidFill>
              <a:srgbClr val="002060"/>
            </a:solidFill>
          </a:ln>
          <a:effectLst>
            <a:glow rad="228600">
              <a:schemeClr val="accent5">
                <a:satMod val="175000"/>
                <a:alpha val="40000"/>
              </a:schemeClr>
            </a:glow>
          </a:effectLst>
        </p:spPr>
        <p:txBody>
          <a:bodyPr wrap="square" rtlCol="0">
            <a:spAutoFit/>
          </a:bodyPr>
          <a:lstStyle/>
          <a:p>
            <a:r>
              <a:rPr lang="en-US" sz="4000" dirty="0" err="1" smtClean="0">
                <a:solidFill>
                  <a:srgbClr val="00B0F0"/>
                </a:solidFill>
                <a:latin typeface="NikoshBAN" panose="02000000000000000000" pitchFamily="2" charset="0"/>
                <a:cs typeface="NikoshBAN" panose="02000000000000000000" pitchFamily="2" charset="0"/>
              </a:rPr>
              <a:t>নীচের</a:t>
            </a:r>
            <a:r>
              <a:rPr lang="en-US" sz="4000" dirty="0" smtClean="0">
                <a:solidFill>
                  <a:srgbClr val="00B0F0"/>
                </a:solidFill>
                <a:latin typeface="NikoshBAN" panose="02000000000000000000" pitchFamily="2" charset="0"/>
                <a:cs typeface="NikoshBAN" panose="02000000000000000000" pitchFamily="2" charset="0"/>
              </a:rPr>
              <a:t>  </a:t>
            </a:r>
            <a:r>
              <a:rPr lang="en-US" sz="4000" dirty="0" err="1" smtClean="0">
                <a:solidFill>
                  <a:srgbClr val="00B0F0"/>
                </a:solidFill>
                <a:latin typeface="NikoshBAN" panose="02000000000000000000" pitchFamily="2" charset="0"/>
                <a:cs typeface="NikoshBAN" panose="02000000000000000000" pitchFamily="2" charset="0"/>
              </a:rPr>
              <a:t>ভিডিওটি</a:t>
            </a:r>
            <a:r>
              <a:rPr lang="en-US" sz="4000" dirty="0" smtClean="0">
                <a:solidFill>
                  <a:srgbClr val="00B0F0"/>
                </a:solidFill>
                <a:latin typeface="NikoshBAN" panose="02000000000000000000" pitchFamily="2" charset="0"/>
                <a:cs typeface="NikoshBAN" panose="02000000000000000000" pitchFamily="2" charset="0"/>
              </a:rPr>
              <a:t> </a:t>
            </a:r>
            <a:r>
              <a:rPr lang="en-US" sz="4000" dirty="0" err="1" smtClean="0">
                <a:solidFill>
                  <a:srgbClr val="00B0F0"/>
                </a:solidFill>
                <a:latin typeface="NikoshBAN" panose="02000000000000000000" pitchFamily="2" charset="0"/>
                <a:cs typeface="NikoshBAN" panose="02000000000000000000" pitchFamily="2" charset="0"/>
              </a:rPr>
              <a:t>লক্ষ</a:t>
            </a:r>
            <a:r>
              <a:rPr lang="en-US" sz="4000" dirty="0" smtClean="0">
                <a:solidFill>
                  <a:srgbClr val="00B0F0"/>
                </a:solidFill>
                <a:latin typeface="NikoshBAN" panose="02000000000000000000" pitchFamily="2" charset="0"/>
                <a:cs typeface="NikoshBAN" panose="02000000000000000000" pitchFamily="2" charset="0"/>
              </a:rPr>
              <a:t> </a:t>
            </a:r>
            <a:r>
              <a:rPr lang="en-US" sz="4000" dirty="0" err="1" smtClean="0">
                <a:solidFill>
                  <a:srgbClr val="00B0F0"/>
                </a:solidFill>
                <a:latin typeface="NikoshBAN" panose="02000000000000000000" pitchFamily="2" charset="0"/>
                <a:cs typeface="NikoshBAN" panose="02000000000000000000" pitchFamily="2" charset="0"/>
              </a:rPr>
              <a:t>কর</a:t>
            </a:r>
            <a:endParaRPr lang="en-GB" sz="4000" dirty="0">
              <a:solidFill>
                <a:srgbClr val="00B0F0"/>
              </a:solidFill>
              <a:latin typeface="NikoshBAN" panose="02000000000000000000" pitchFamily="2" charset="0"/>
              <a:cs typeface="NikoshBAN" panose="02000000000000000000" pitchFamily="2" charset="0"/>
            </a:endParaRPr>
          </a:p>
        </p:txBody>
      </p:sp>
      <p:sp>
        <p:nvSpPr>
          <p:cNvPr id="2" name="TextBox 1"/>
          <p:cNvSpPr txBox="1"/>
          <p:nvPr/>
        </p:nvSpPr>
        <p:spPr>
          <a:xfrm>
            <a:off x="4747952" y="3810000"/>
            <a:ext cx="1576647" cy="33855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rtlCol="0">
            <a:spAutoFit/>
          </a:bodyPr>
          <a:lstStyle/>
          <a:p>
            <a:r>
              <a:rPr lang="en-US" sz="1600" dirty="0" err="1" smtClean="0">
                <a:solidFill>
                  <a:srgbClr val="FF00FF"/>
                </a:solidFill>
                <a:latin typeface="NikoshBAN" panose="02000000000000000000" pitchFamily="2" charset="0"/>
                <a:cs typeface="NikoshBAN" panose="02000000000000000000" pitchFamily="2" charset="0"/>
              </a:rPr>
              <a:t>একটি</a:t>
            </a:r>
            <a:r>
              <a:rPr lang="en-US" sz="1600" dirty="0" smtClean="0">
                <a:solidFill>
                  <a:srgbClr val="FF00FF"/>
                </a:solidFill>
                <a:latin typeface="NikoshBAN" panose="02000000000000000000" pitchFamily="2" charset="0"/>
                <a:cs typeface="NikoshBAN" panose="02000000000000000000" pitchFamily="2" charset="0"/>
              </a:rPr>
              <a:t> </a:t>
            </a:r>
            <a:r>
              <a:rPr lang="en-US" sz="1600" dirty="0" err="1" smtClean="0">
                <a:solidFill>
                  <a:srgbClr val="FF00FF"/>
                </a:solidFill>
                <a:latin typeface="NikoshBAN" panose="02000000000000000000" pitchFamily="2" charset="0"/>
                <a:cs typeface="NikoshBAN" panose="02000000000000000000" pitchFamily="2" charset="0"/>
              </a:rPr>
              <a:t>মাত্র</a:t>
            </a:r>
            <a:r>
              <a:rPr lang="en-US" sz="1600" dirty="0" smtClean="0">
                <a:solidFill>
                  <a:srgbClr val="FF00FF"/>
                </a:solidFill>
                <a:latin typeface="NikoshBAN" panose="02000000000000000000" pitchFamily="2" charset="0"/>
                <a:cs typeface="NikoshBAN" panose="02000000000000000000" pitchFamily="2" charset="0"/>
              </a:rPr>
              <a:t> </a:t>
            </a:r>
            <a:r>
              <a:rPr lang="en-US" sz="1600" dirty="0" err="1" smtClean="0">
                <a:solidFill>
                  <a:srgbClr val="FF00FF"/>
                </a:solidFill>
                <a:latin typeface="NikoshBAN" panose="02000000000000000000" pitchFamily="2" charset="0"/>
                <a:cs typeface="NikoshBAN" panose="02000000000000000000" pitchFamily="2" charset="0"/>
              </a:rPr>
              <a:t>ক্লিক</a:t>
            </a:r>
            <a:r>
              <a:rPr lang="en-US" sz="1600" dirty="0" smtClean="0">
                <a:solidFill>
                  <a:srgbClr val="FF00FF"/>
                </a:solidFill>
                <a:latin typeface="NikoshBAN" panose="02000000000000000000" pitchFamily="2" charset="0"/>
                <a:cs typeface="NikoshBAN" panose="02000000000000000000" pitchFamily="2" charset="0"/>
              </a:rPr>
              <a:t> </a:t>
            </a:r>
            <a:r>
              <a:rPr lang="en-US" sz="1600" dirty="0" err="1" smtClean="0">
                <a:solidFill>
                  <a:srgbClr val="FF00FF"/>
                </a:solidFill>
                <a:latin typeface="NikoshBAN" panose="02000000000000000000" pitchFamily="2" charset="0"/>
                <a:cs typeface="NikoshBAN" panose="02000000000000000000" pitchFamily="2" charset="0"/>
              </a:rPr>
              <a:t>করুন</a:t>
            </a:r>
            <a:endParaRPr lang="en-GB" sz="1600" dirty="0">
              <a:solidFill>
                <a:srgbClr val="FF00FF"/>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39410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ppt_w</p:attrName>
                                        </p:attrNameLst>
                                      </p:cBhvr>
                                      <p:tavLst>
                                        <p:tav tm="0" fmla="#ppt_w*sin(2.5*pi*$)">
                                          <p:val>
                                            <p:fltVal val="0"/>
                                          </p:val>
                                        </p:tav>
                                        <p:tav tm="100000">
                                          <p:val>
                                            <p:fltVal val="1"/>
                                          </p:val>
                                        </p:tav>
                                      </p:tavLst>
                                    </p:anim>
                                    <p:anim calcmode="lin" valueType="num">
                                      <p:cBhvr>
                                        <p:cTn id="14"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ircle(in)">
                                      <p:cBhvr>
                                        <p:cTn id="24" dur="20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8674" y="1908176"/>
            <a:ext cx="5495925" cy="3810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908176"/>
            <a:ext cx="5087074" cy="38100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57614" y="0"/>
            <a:ext cx="1247833" cy="1066800"/>
          </a:xfrm>
          <a:prstGeom prst="rect">
            <a:avLst/>
          </a:prstGeom>
          <a:solidFill>
            <a:srgbClr val="FF0066"/>
          </a:solidFill>
          <a:ln>
            <a:solidFill>
              <a:srgbClr val="FF00FF">
                <a:alpha val="32157"/>
              </a:srgbClr>
            </a:solidFill>
          </a:ln>
          <a:effectLst>
            <a:reflection blurRad="6350" stA="50000" endA="300" endPos="90000" dir="5400000" sy="-100000" algn="bl" rotWithShape="0"/>
          </a:effectLst>
        </p:spPr>
      </p:pic>
      <p:sp>
        <p:nvSpPr>
          <p:cNvPr id="8" name="Rectangle 7"/>
          <p:cNvSpPr/>
          <p:nvPr/>
        </p:nvSpPr>
        <p:spPr>
          <a:xfrm>
            <a:off x="5715000" y="399331"/>
            <a:ext cx="2895600" cy="830997"/>
          </a:xfrm>
          <a:prstGeom prst="rect">
            <a:avLst/>
          </a:prstGeom>
          <a:solidFill>
            <a:srgbClr val="FF0000"/>
          </a:solidFill>
          <a:ln w="57150">
            <a:solidFill>
              <a:srgbClr val="921E74"/>
            </a:solidFill>
          </a:ln>
        </p:spPr>
        <p:txBody>
          <a:bodyPr wrap="square">
            <a:spAutoFit/>
          </a:bodyPr>
          <a:lstStyle/>
          <a:p>
            <a:r>
              <a:rPr lang="bn-IN" sz="4000" b="1" dirty="0" smtClean="0">
                <a:solidFill>
                  <a:srgbClr val="C00000"/>
                </a:solidFill>
                <a:latin typeface="NikoshBAN" panose="02000000000000000000" pitchFamily="2" charset="0"/>
                <a:cs typeface="NikoshBAN" panose="02000000000000000000" pitchFamily="2" charset="0"/>
              </a:rPr>
              <a:t> </a:t>
            </a:r>
            <a:r>
              <a:rPr lang="bn-IN" sz="4800" b="1" dirty="0" smtClean="0">
                <a:solidFill>
                  <a:srgbClr val="002060"/>
                </a:solidFill>
                <a:latin typeface="NikoshBAN" panose="02000000000000000000" pitchFamily="2" charset="0"/>
                <a:cs typeface="NikoshBAN" panose="02000000000000000000" pitchFamily="2" charset="0"/>
              </a:rPr>
              <a:t>৩য় </a:t>
            </a:r>
            <a:r>
              <a:rPr lang="bn-IN" sz="4800" b="1" dirty="0">
                <a:solidFill>
                  <a:srgbClr val="002060"/>
                </a:solidFill>
                <a:latin typeface="NikoshBAN" panose="02000000000000000000" pitchFamily="2" charset="0"/>
                <a:cs typeface="NikoshBAN" panose="02000000000000000000" pitchFamily="2" charset="0"/>
              </a:rPr>
              <a:t>প্রস্তাবনাঃ</a:t>
            </a:r>
            <a:endParaRPr lang="en-GB" sz="4800" b="1"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19116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90"/>
                                          </p:val>
                                        </p:tav>
                                        <p:tav tm="100000">
                                          <p:val>
                                            <p:fltVal val="0"/>
                                          </p:val>
                                        </p:tav>
                                      </p:tavLst>
                                    </p:anim>
                                    <p:animEffect transition="in" filter="fade">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ppt_w</p:attrName>
                                        </p:attrNameLst>
                                      </p:cBhvr>
                                      <p:tavLst>
                                        <p:tav tm="0">
                                          <p:val>
                                            <p:fltVal val="0"/>
                                          </p:val>
                                        </p:tav>
                                        <p:tav tm="100000">
                                          <p:val>
                                            <p:strVal val="#ppt_w"/>
                                          </p:val>
                                        </p:tav>
                                      </p:tavLst>
                                    </p:anim>
                                    <p:anim calcmode="lin" valueType="num">
                                      <p:cBhvr>
                                        <p:cTn id="27" dur="1000" fill="hold"/>
                                        <p:tgtEl>
                                          <p:spTgt spid="4"/>
                                        </p:tgtEl>
                                        <p:attrNameLst>
                                          <p:attrName>ppt_h</p:attrName>
                                        </p:attrNameLst>
                                      </p:cBhvr>
                                      <p:tavLst>
                                        <p:tav tm="0">
                                          <p:val>
                                            <p:fltVal val="0"/>
                                          </p:val>
                                        </p:tav>
                                        <p:tav tm="100000">
                                          <p:val>
                                            <p:strVal val="#ppt_h"/>
                                          </p:val>
                                        </p:tav>
                                      </p:tavLst>
                                    </p:anim>
                                    <p:anim calcmode="lin" valueType="num">
                                      <p:cBhvr>
                                        <p:cTn id="28" dur="1000" fill="hold"/>
                                        <p:tgtEl>
                                          <p:spTgt spid="4"/>
                                        </p:tgtEl>
                                        <p:attrNameLst>
                                          <p:attrName>style.rotation</p:attrName>
                                        </p:attrNameLst>
                                      </p:cBhvr>
                                      <p:tavLst>
                                        <p:tav tm="0">
                                          <p:val>
                                            <p:fltVal val="90"/>
                                          </p:val>
                                        </p:tav>
                                        <p:tav tm="100000">
                                          <p:val>
                                            <p:fltVal val="0"/>
                                          </p:val>
                                        </p:tav>
                                      </p:tavLst>
                                    </p:anim>
                                    <p:animEffect transition="in" filter="fade">
                                      <p:cBhvr>
                                        <p:cTn id="2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07652" y="0"/>
            <a:ext cx="1297795" cy="1109514"/>
          </a:xfrm>
          <a:prstGeom prst="rect">
            <a:avLst/>
          </a:prstGeom>
          <a:solidFill>
            <a:srgbClr val="FF0066"/>
          </a:solidFill>
          <a:ln>
            <a:solidFill>
              <a:srgbClr val="FF00FF">
                <a:alpha val="32157"/>
              </a:srgbClr>
            </a:solidFill>
          </a:ln>
          <a:effectLst>
            <a:reflection blurRad="6350" stA="50000" endA="300" endPos="90000" dir="5400000" sy="-100000" algn="bl" rotWithShape="0"/>
          </a:effectLst>
        </p:spPr>
      </p:pic>
      <p:sp>
        <p:nvSpPr>
          <p:cNvPr id="5" name="Rectangle 4"/>
          <p:cNvSpPr/>
          <p:nvPr/>
        </p:nvSpPr>
        <p:spPr>
          <a:xfrm>
            <a:off x="5638800" y="278517"/>
            <a:ext cx="2895600" cy="830997"/>
          </a:xfrm>
          <a:prstGeom prst="rect">
            <a:avLst/>
          </a:prstGeom>
          <a:solidFill>
            <a:srgbClr val="FF0000"/>
          </a:solidFill>
          <a:ln w="57150">
            <a:solidFill>
              <a:srgbClr val="921E74"/>
            </a:solidFill>
          </a:ln>
          <a:effectLst>
            <a:glow rad="228600">
              <a:schemeClr val="accent3">
                <a:satMod val="175000"/>
                <a:alpha val="40000"/>
              </a:schemeClr>
            </a:glow>
          </a:effectLst>
        </p:spPr>
        <p:txBody>
          <a:bodyPr wrap="square">
            <a:spAutoFit/>
          </a:bodyPr>
          <a:lstStyle/>
          <a:p>
            <a:r>
              <a:rPr lang="bn-IN" sz="4000" b="1" dirty="0" smtClean="0">
                <a:solidFill>
                  <a:srgbClr val="C00000"/>
                </a:solidFill>
                <a:latin typeface="NikoshBAN" panose="02000000000000000000" pitchFamily="2" charset="0"/>
                <a:cs typeface="NikoshBAN" panose="02000000000000000000" pitchFamily="2" charset="0"/>
              </a:rPr>
              <a:t> </a:t>
            </a:r>
            <a:r>
              <a:rPr lang="bn-IN" sz="4800" b="1" dirty="0" smtClean="0">
                <a:solidFill>
                  <a:srgbClr val="002060"/>
                </a:solidFill>
                <a:latin typeface="NikoshBAN" panose="02000000000000000000" pitchFamily="2" charset="0"/>
                <a:cs typeface="NikoshBAN" panose="02000000000000000000" pitchFamily="2" charset="0"/>
              </a:rPr>
              <a:t>৩য় </a:t>
            </a:r>
            <a:r>
              <a:rPr lang="bn-IN" sz="4800" b="1" dirty="0">
                <a:solidFill>
                  <a:srgbClr val="002060"/>
                </a:solidFill>
                <a:latin typeface="NikoshBAN" panose="02000000000000000000" pitchFamily="2" charset="0"/>
                <a:cs typeface="NikoshBAN" panose="02000000000000000000" pitchFamily="2" charset="0"/>
              </a:rPr>
              <a:t>প্রস্তাবনাঃ</a:t>
            </a:r>
            <a:endParaRPr lang="en-GB" sz="4800" b="1" dirty="0">
              <a:solidFill>
                <a:srgbClr val="002060"/>
              </a:solidFill>
              <a:latin typeface="NikoshBAN" panose="02000000000000000000" pitchFamily="2" charset="0"/>
              <a:cs typeface="NikoshBAN" panose="02000000000000000000" pitchFamily="2" charset="0"/>
            </a:endParaRPr>
          </a:p>
        </p:txBody>
      </p:sp>
      <mc:AlternateContent xmlns:mc="http://schemas.openxmlformats.org/markup-compatibility/2006" xmlns:a14="http://schemas.microsoft.com/office/drawing/2010/main">
        <mc:Choice Requires="a14">
          <p:sp>
            <p:nvSpPr>
              <p:cNvPr id="6" name="Subtitle 2"/>
              <p:cNvSpPr txBox="1">
                <a:spLocks/>
              </p:cNvSpPr>
              <p:nvPr/>
            </p:nvSpPr>
            <p:spPr>
              <a:xfrm>
                <a:off x="533400" y="1524001"/>
                <a:ext cx="11292840" cy="4876800"/>
              </a:xfrm>
              <a:prstGeom prst="rect">
                <a:avLst/>
              </a:prstGeom>
              <a:solidFill>
                <a:schemeClr val="accent2">
                  <a:lumMod val="20000"/>
                  <a:lumOff val="80000"/>
                </a:schemeClr>
              </a:solidFill>
              <a:ln w="57150">
                <a:solidFill>
                  <a:srgbClr val="FFFF00"/>
                </a:solidFill>
              </a:ln>
              <a:effectLst>
                <a:glow rad="228600">
                  <a:schemeClr val="accent5">
                    <a:satMod val="175000"/>
                    <a:alpha val="40000"/>
                  </a:schemeClr>
                </a:glow>
              </a:effectLst>
              <a:scene3d>
                <a:camera prst="orthographicFront"/>
                <a:lightRig rig="threePt" dir="t"/>
              </a:scene3d>
              <a:sp3d>
                <a:bevelT w="114300" prst="artDeco"/>
              </a:sp3d>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bn-IN" sz="3600" dirty="0" smtClean="0">
                    <a:solidFill>
                      <a:srgbClr val="921E74"/>
                    </a:solidFill>
                    <a:latin typeface="NikoshBAN" panose="02000000000000000000" pitchFamily="2" charset="0"/>
                    <a:cs typeface="NikoshBAN" panose="02000000000000000000" pitchFamily="2" charset="0"/>
                  </a:rPr>
                  <a:t>কোনো প্রধান শক্তি স্তরে ইলেকট্র</a:t>
                </a:r>
                <a:r>
                  <a:rPr lang="en-US" sz="3600" dirty="0">
                    <a:solidFill>
                      <a:srgbClr val="921E74"/>
                    </a:solidFill>
                    <a:latin typeface="NikoshBAN" panose="02000000000000000000" pitchFamily="2" charset="0"/>
                    <a:cs typeface="NikoshBAN" panose="02000000000000000000" pitchFamily="2" charset="0"/>
                  </a:rPr>
                  <a:t>ন</a:t>
                </a:r>
                <a:r>
                  <a:rPr lang="bn-IN" sz="3600" dirty="0" smtClean="0">
                    <a:solidFill>
                      <a:srgbClr val="921E74"/>
                    </a:solidFill>
                    <a:latin typeface="NikoshBAN" panose="02000000000000000000" pitchFamily="2" charset="0"/>
                    <a:cs typeface="NikoshBAN" panose="02000000000000000000" pitchFamily="2" charset="0"/>
                  </a:rPr>
                  <a:t> ঘুরার সময় ইলেক</a:t>
                </a:r>
                <a:r>
                  <a:rPr lang="en-US" sz="3600" dirty="0" err="1" smtClean="0">
                    <a:solidFill>
                      <a:srgbClr val="921E74"/>
                    </a:solidFill>
                    <a:latin typeface="NikoshBAN" panose="02000000000000000000" pitchFamily="2" charset="0"/>
                    <a:cs typeface="NikoshBAN" panose="02000000000000000000" pitchFamily="2" charset="0"/>
                  </a:rPr>
                  <a:t>ট্রনের</a:t>
                </a:r>
                <a:r>
                  <a:rPr lang="bn-IN" sz="3600" dirty="0" smtClean="0">
                    <a:solidFill>
                      <a:srgbClr val="921E74"/>
                    </a:solidFill>
                    <a:latin typeface="NikoshBAN" panose="02000000000000000000" pitchFamily="2" charset="0"/>
                    <a:cs typeface="NikoshBAN" panose="02000000000000000000" pitchFamily="2" charset="0"/>
                  </a:rPr>
                  <a:t> কোনো শক্তি শোষন বা বিকিরিত হয় না ,তবে ইলেকট্রণ যদি নিম্ন শক্তি স্তর থেকে উচ্চ শক্তি স্তরে যায় তখন শক্তি শোষিত হয় । আবার ইলেকট্র</a:t>
                </a:r>
                <a:r>
                  <a:rPr lang="en-US" sz="3600" dirty="0" smtClean="0">
                    <a:solidFill>
                      <a:srgbClr val="921E74"/>
                    </a:solidFill>
                    <a:latin typeface="NikoshBAN" panose="02000000000000000000" pitchFamily="2" charset="0"/>
                    <a:cs typeface="NikoshBAN" panose="02000000000000000000" pitchFamily="2" charset="0"/>
                  </a:rPr>
                  <a:t>ন </a:t>
                </a:r>
                <a:r>
                  <a:rPr lang="bn-IN" sz="3600" dirty="0">
                    <a:solidFill>
                      <a:srgbClr val="921E74"/>
                    </a:solidFill>
                    <a:latin typeface="NikoshBAN" panose="02000000000000000000" pitchFamily="2" charset="0"/>
                    <a:cs typeface="NikoshBAN" panose="02000000000000000000" pitchFamily="2" charset="0"/>
                  </a:rPr>
                  <a:t>উচ্চ শক্তি স্তর </a:t>
                </a:r>
                <a:r>
                  <a:rPr lang="bn-IN" sz="3600" dirty="0" smtClean="0">
                    <a:solidFill>
                      <a:srgbClr val="921E74"/>
                    </a:solidFill>
                    <a:latin typeface="NikoshBAN" panose="02000000000000000000" pitchFamily="2" charset="0"/>
                    <a:cs typeface="NikoshBAN" panose="02000000000000000000" pitchFamily="2" charset="0"/>
                  </a:rPr>
                  <a:t>থেকে নিম্ন শক্তি স্তরে যায় তখন শক্তি বিকিরিত হয় । তাই শোষিত বা বিকিরিত শক্তির পরিমাণ</a:t>
                </a:r>
                <a:r>
                  <a:rPr lang="en-US" sz="3600" dirty="0" smtClean="0">
                    <a:solidFill>
                      <a:srgbClr val="921E74"/>
                    </a:solidFill>
                    <a:latin typeface="NikoshBAN" panose="02000000000000000000" pitchFamily="2" charset="0"/>
                    <a:cs typeface="NikoshBAN" panose="02000000000000000000" pitchFamily="2" charset="0"/>
                  </a:rPr>
                  <a:t>,</a:t>
                </a:r>
                <a:r>
                  <a:rPr lang="bn-IN" sz="3600" dirty="0" smtClean="0">
                    <a:solidFill>
                      <a:srgbClr val="921E74"/>
                    </a:solidFill>
                    <a:latin typeface="NikoshBAN" panose="02000000000000000000" pitchFamily="2" charset="0"/>
                    <a:cs typeface="NikoshBAN" panose="02000000000000000000" pitchFamily="2" charset="0"/>
                  </a:rPr>
                  <a:t> </a:t>
                </a:r>
              </a:p>
              <a:p>
                <a:pPr>
                  <a:lnSpc>
                    <a:spcPct val="100000"/>
                  </a:lnSpc>
                </a:pPr>
                <a:r>
                  <a:rPr lang="bn-IN" sz="3600" dirty="0" smtClean="0">
                    <a:latin typeface="NikoshBAN" panose="02000000000000000000" pitchFamily="2" charset="0"/>
                    <a:cs typeface="NikoshBAN" panose="02000000000000000000" pitchFamily="2" charset="0"/>
                  </a:rPr>
                  <a:t>          </a:t>
                </a:r>
                <a:r>
                  <a:rPr lang="en-GB" sz="3600" dirty="0" smtClean="0">
                    <a:latin typeface="NikoshBAN" panose="02000000000000000000" pitchFamily="2" charset="0"/>
                    <a:cs typeface="NikoshBAN" panose="02000000000000000000" pitchFamily="2" charset="0"/>
                  </a:rPr>
                  <a:t>                 </a:t>
                </a:r>
                <a:r>
                  <a:rPr lang="en-US" sz="3200" dirty="0" smtClean="0">
                    <a:latin typeface="Times New Roman" panose="02020603050405020304" pitchFamily="18" charset="0"/>
                    <a:cs typeface="Times New Roman" panose="02020603050405020304" pitchFamily="18" charset="0"/>
                  </a:rPr>
                  <a:t> </a:t>
                </a:r>
                <a:r>
                  <a:rPr lang="en-US" sz="3600" dirty="0" err="1" smtClean="0">
                    <a:solidFill>
                      <a:srgbClr val="00B0F0"/>
                    </a:solidFill>
                    <a:latin typeface="Times New Roman" panose="02020603050405020304" pitchFamily="18" charset="0"/>
                    <a:cs typeface="Times New Roman" panose="02020603050405020304" pitchFamily="18" charset="0"/>
                  </a:rPr>
                  <a:t>hv</a:t>
                </a:r>
                <a:r>
                  <a:rPr lang="bn-IN" sz="3600" dirty="0" smtClean="0">
                    <a:solidFill>
                      <a:srgbClr val="00B0F0"/>
                    </a:solidFill>
                    <a:latin typeface="Times New Roman" panose="02020603050405020304" pitchFamily="18" charset="0"/>
                    <a:cs typeface="Times New Roman" panose="02020603050405020304" pitchFamily="18" charset="0"/>
                  </a:rPr>
                  <a:t>=</a:t>
                </a:r>
                <a:r>
                  <a:rPr lang="en-US" sz="3600" dirty="0" err="1" smtClean="0">
                    <a:solidFill>
                      <a:srgbClr val="00B0F0"/>
                    </a:solidFill>
                    <a:latin typeface="Times New Roman" panose="02020603050405020304" pitchFamily="18" charset="0"/>
                    <a:cs typeface="Times New Roman" panose="02020603050405020304" pitchFamily="18" charset="0"/>
                  </a:rPr>
                  <a:t>hc</a:t>
                </a:r>
                <a:r>
                  <a:rPr lang="en-US" sz="3600" dirty="0" smtClean="0">
                    <a:solidFill>
                      <a:srgbClr val="00B0F0"/>
                    </a:solidFill>
                    <a:latin typeface="Times New Roman" panose="02020603050405020304" pitchFamily="18" charset="0"/>
                    <a:cs typeface="Times New Roman" panose="02020603050405020304" pitchFamily="18" charset="0"/>
                  </a:rPr>
                  <a:t>/</a:t>
                </a:r>
                <a:r>
                  <a:rPr lang="en-US" sz="3600" dirty="0" smtClean="0">
                    <a:solidFill>
                      <a:srgbClr val="00B0F0"/>
                    </a:solidFill>
                    <a:latin typeface="Lucida Sans Unicode" panose="020B0602030504020204" pitchFamily="34" charset="0"/>
                    <a:cs typeface="Lucida Sans Unicode" panose="020B0602030504020204" pitchFamily="34" charset="0"/>
                  </a:rPr>
                  <a:t>ℷ</a:t>
                </a:r>
              </a:p>
              <a:p>
                <a:r>
                  <a:rPr lang="bn-IN" sz="3200" dirty="0" smtClean="0">
                    <a:latin typeface="Times New Roman" panose="02020603050405020304" pitchFamily="18" charset="0"/>
                    <a:cs typeface="Times New Roman" panose="02020603050405020304" pitchFamily="18" charset="0"/>
                  </a:rPr>
                  <a:t>                               </a:t>
                </a:r>
                <a:r>
                  <a:rPr lang="en-US" sz="3200" dirty="0" smtClean="0">
                    <a:solidFill>
                      <a:srgbClr val="FF0066"/>
                    </a:solidFill>
                    <a:latin typeface="Times New Roman" panose="02020603050405020304" pitchFamily="18" charset="0"/>
                    <a:cs typeface="Times New Roman" panose="02020603050405020304" pitchFamily="18" charset="0"/>
                  </a:rPr>
                  <a:t>c</a:t>
                </a:r>
                <a:r>
                  <a:rPr lang="bn-IN" sz="3200" dirty="0" smtClean="0">
                    <a:solidFill>
                      <a:srgbClr val="FF0066"/>
                    </a:solidFill>
                    <a:latin typeface="Times New Roman" panose="02020603050405020304" pitchFamily="18" charset="0"/>
                    <a:cs typeface="Times New Roman" panose="02020603050405020304" pitchFamily="18" charset="0"/>
                  </a:rPr>
                  <a:t> </a:t>
                </a:r>
                <a:r>
                  <a:rPr lang="en-US" sz="3200" dirty="0" err="1" smtClean="0">
                    <a:solidFill>
                      <a:srgbClr val="FF0066"/>
                    </a:solidFill>
                    <a:latin typeface="Times New Roman" panose="02020603050405020304" pitchFamily="18" charset="0"/>
                    <a:cs typeface="Times New Roman" panose="02020603050405020304" pitchFamily="18" charset="0"/>
                  </a:rPr>
                  <a:t>হচ্ছে</a:t>
                </a:r>
                <a:r>
                  <a:rPr lang="en-US" sz="3200" dirty="0" smtClean="0">
                    <a:solidFill>
                      <a:srgbClr val="FF0066"/>
                    </a:solidFill>
                    <a:latin typeface="Times New Roman" panose="02020603050405020304" pitchFamily="18" charset="0"/>
                    <a:cs typeface="Times New Roman" panose="02020603050405020304" pitchFamily="18" charset="0"/>
                  </a:rPr>
                  <a:t> </a:t>
                </a:r>
                <a:r>
                  <a:rPr lang="en-US" sz="3200" dirty="0" err="1" smtClean="0">
                    <a:solidFill>
                      <a:srgbClr val="FF0066"/>
                    </a:solidFill>
                    <a:latin typeface="Times New Roman" panose="02020603050405020304" pitchFamily="18" charset="0"/>
                    <a:cs typeface="Times New Roman" panose="02020603050405020304" pitchFamily="18" charset="0"/>
                  </a:rPr>
                  <a:t>আলোর</a:t>
                </a:r>
                <a:r>
                  <a:rPr lang="en-US" sz="3200" dirty="0" smtClean="0">
                    <a:solidFill>
                      <a:srgbClr val="FF0066"/>
                    </a:solidFill>
                    <a:latin typeface="Times New Roman" panose="02020603050405020304" pitchFamily="18" charset="0"/>
                    <a:cs typeface="Times New Roman" panose="02020603050405020304" pitchFamily="18" charset="0"/>
                  </a:rPr>
                  <a:t> </a:t>
                </a:r>
                <a:r>
                  <a:rPr lang="en-US" sz="3200" dirty="0" err="1" smtClean="0">
                    <a:solidFill>
                      <a:srgbClr val="FF0066"/>
                    </a:solidFill>
                    <a:latin typeface="Times New Roman" panose="02020603050405020304" pitchFamily="18" charset="0"/>
                    <a:cs typeface="Times New Roman" panose="02020603050405020304" pitchFamily="18" charset="0"/>
                  </a:rPr>
                  <a:t>বেগ</a:t>
                </a:r>
                <a:r>
                  <a:rPr lang="en-US" sz="3200" dirty="0" smtClean="0">
                    <a:solidFill>
                      <a:srgbClr val="FF0066"/>
                    </a:solidFill>
                    <a:latin typeface="Times New Roman" panose="02020603050405020304" pitchFamily="18" charset="0"/>
                    <a:cs typeface="Times New Roman" panose="02020603050405020304" pitchFamily="18" charset="0"/>
                  </a:rPr>
                  <a:t> </a:t>
                </a:r>
                <a:r>
                  <a:rPr lang="bn-IN" sz="3200" dirty="0" smtClean="0">
                    <a:solidFill>
                      <a:srgbClr val="00B0F0"/>
                    </a:solidFill>
                    <a:latin typeface="Times New Roman" panose="02020603050405020304" pitchFamily="18" charset="0"/>
                    <a:cs typeface="NikoshBAN" panose="02000000000000000000" pitchFamily="2" charset="0"/>
                  </a:rPr>
                  <a:t>(</a:t>
                </a:r>
                <a:r>
                  <a:rPr lang="en-US" sz="3200" dirty="0">
                    <a:solidFill>
                      <a:srgbClr val="00B0F0"/>
                    </a:solidFill>
                    <a:latin typeface="Times New Roman" panose="02020603050405020304" pitchFamily="18" charset="0"/>
                    <a:cs typeface="NikoshBAN" panose="02000000000000000000" pitchFamily="2" charset="0"/>
                  </a:rPr>
                  <a:t>3</a:t>
                </a:r>
                <a:r>
                  <a:rPr lang="en-US" sz="3200" dirty="0" smtClean="0">
                    <a:solidFill>
                      <a:srgbClr val="00B0F0"/>
                    </a:solidFill>
                    <a:latin typeface="Times New Roman" panose="02020603050405020304" pitchFamily="18" charset="0"/>
                    <a:cs typeface="NikoshBAN" panose="02000000000000000000" pitchFamily="2" charset="0"/>
                  </a:rPr>
                  <a:t>×</a:t>
                </a:r>
                <a14:m>
                  <m:oMath xmlns:m="http://schemas.openxmlformats.org/officeDocument/2006/math">
                    <m:sSup>
                      <m:sSupPr>
                        <m:ctrlPr>
                          <a:rPr lang="en-US" sz="3200" i="1">
                            <a:solidFill>
                              <a:srgbClr val="00B0F0"/>
                            </a:solidFill>
                            <a:latin typeface="Cambria Math" panose="02040503050406030204" pitchFamily="18" charset="0"/>
                            <a:cs typeface="NikoshBAN" panose="02000000000000000000" pitchFamily="2" charset="0"/>
                          </a:rPr>
                        </m:ctrlPr>
                      </m:sSupPr>
                      <m:e>
                        <m:r>
                          <a:rPr lang="en-US" sz="3200" i="1">
                            <a:solidFill>
                              <a:srgbClr val="00B0F0"/>
                            </a:solidFill>
                            <a:latin typeface="Cambria Math" panose="02040503050406030204" pitchFamily="18" charset="0"/>
                            <a:cs typeface="NikoshBAN" panose="02000000000000000000" pitchFamily="2" charset="0"/>
                          </a:rPr>
                          <m:t>10</m:t>
                        </m:r>
                      </m:e>
                      <m:sup>
                        <m:r>
                          <a:rPr lang="en-US" sz="3200" b="0" i="1" smtClean="0">
                            <a:solidFill>
                              <a:srgbClr val="00B0F0"/>
                            </a:solidFill>
                            <a:latin typeface="Cambria Math" panose="02040503050406030204" pitchFamily="18" charset="0"/>
                            <a:cs typeface="NikoshBAN" panose="02000000000000000000" pitchFamily="2" charset="0"/>
                          </a:rPr>
                          <m:t>8</m:t>
                        </m:r>
                      </m:sup>
                    </m:sSup>
                    <m:r>
                      <m:rPr>
                        <m:sty m:val="p"/>
                      </m:rPr>
                      <a:rPr lang="en-US" sz="3200" b="0" i="0" smtClean="0">
                        <a:solidFill>
                          <a:srgbClr val="00B0F0"/>
                        </a:solidFill>
                        <a:latin typeface="Cambria Math" panose="02040503050406030204" pitchFamily="18" charset="0"/>
                        <a:cs typeface="NikoshBAN" panose="02000000000000000000" pitchFamily="2" charset="0"/>
                      </a:rPr>
                      <m:t>m</m:t>
                    </m:r>
                    <m:r>
                      <a:rPr lang="en-US" sz="3200" b="0" i="0" smtClean="0">
                        <a:solidFill>
                          <a:srgbClr val="00B0F0"/>
                        </a:solidFill>
                        <a:latin typeface="Cambria Math" panose="02040503050406030204" pitchFamily="18" charset="0"/>
                        <a:cs typeface="NikoshBAN" panose="02000000000000000000" pitchFamily="2" charset="0"/>
                      </a:rPr>
                      <m:t>/</m:t>
                    </m:r>
                    <m:r>
                      <m:rPr>
                        <m:sty m:val="p"/>
                      </m:rPr>
                      <a:rPr lang="en-US" sz="3200" b="0" i="0" smtClean="0">
                        <a:solidFill>
                          <a:srgbClr val="00B0F0"/>
                        </a:solidFill>
                        <a:latin typeface="Cambria Math" panose="02040503050406030204" pitchFamily="18" charset="0"/>
                        <a:cs typeface="NikoshBAN" panose="02000000000000000000" pitchFamily="2" charset="0"/>
                      </a:rPr>
                      <m:t>s</m:t>
                    </m:r>
                  </m:oMath>
                </a14:m>
                <a:r>
                  <a:rPr lang="en-US" sz="3200" dirty="0" smtClean="0">
                    <a:solidFill>
                      <a:srgbClr val="00B0F0"/>
                    </a:solidFill>
                    <a:latin typeface="Times New Roman" panose="02020603050405020304" pitchFamily="18" charset="0"/>
                    <a:cs typeface="NikoshBAN" panose="02000000000000000000" pitchFamily="2" charset="0"/>
                  </a:rPr>
                  <a:t>)</a:t>
                </a:r>
                <a:endParaRPr lang="bn-IN" sz="3200" dirty="0">
                  <a:solidFill>
                    <a:srgbClr val="00B0F0"/>
                  </a:solidFill>
                  <a:latin typeface="Times New Roman" panose="02020603050405020304" pitchFamily="18" charset="0"/>
                  <a:cs typeface="NikoshBAN" panose="02000000000000000000" pitchFamily="2" charset="0"/>
                </a:endParaRPr>
              </a:p>
              <a:p>
                <a:r>
                  <a:rPr lang="en-US" sz="3200" dirty="0">
                    <a:solidFill>
                      <a:srgbClr val="FF0066"/>
                    </a:solidFill>
                    <a:latin typeface="Times New Roman" panose="02020603050405020304" pitchFamily="18" charset="0"/>
                    <a:cs typeface="Times New Roman" panose="02020603050405020304" pitchFamily="18" charset="0"/>
                  </a:rPr>
                  <a:t> </a:t>
                </a:r>
                <a:r>
                  <a:rPr lang="en-US" sz="3200" dirty="0" smtClean="0">
                    <a:solidFill>
                      <a:srgbClr val="FF0066"/>
                    </a:solidFill>
                    <a:latin typeface="Times New Roman" panose="02020603050405020304" pitchFamily="18" charset="0"/>
                    <a:cs typeface="Times New Roman" panose="02020603050405020304" pitchFamily="18" charset="0"/>
                  </a:rPr>
                  <a:t>                              </a:t>
                </a:r>
                <a:r>
                  <a:rPr lang="en-US" sz="3200" dirty="0" smtClean="0">
                    <a:solidFill>
                      <a:srgbClr val="00B050"/>
                    </a:solidFill>
                    <a:latin typeface="Times New Roman" panose="02020603050405020304" pitchFamily="18" charset="0"/>
                    <a:cs typeface="Times New Roman" panose="02020603050405020304" pitchFamily="18" charset="0"/>
                  </a:rPr>
                  <a:t>v</a:t>
                </a:r>
                <a:r>
                  <a:rPr lang="bn-IN" sz="3200" dirty="0" smtClean="0">
                    <a:solidFill>
                      <a:srgbClr val="00B050"/>
                    </a:solidFill>
                    <a:latin typeface="Times New Roman" panose="02020603050405020304" pitchFamily="18" charset="0"/>
                    <a:cs typeface="Times New Roman" panose="02020603050405020304" pitchFamily="18" charset="0"/>
                  </a:rPr>
                  <a:t> </a:t>
                </a:r>
                <a:r>
                  <a:rPr lang="en-US" sz="3200" dirty="0" err="1" smtClean="0">
                    <a:solidFill>
                      <a:srgbClr val="00B050"/>
                    </a:solidFill>
                    <a:latin typeface="Times New Roman" panose="02020603050405020304" pitchFamily="18" charset="0"/>
                    <a:cs typeface="Times New Roman" panose="02020603050405020304" pitchFamily="18" charset="0"/>
                  </a:rPr>
                  <a:t>হচ্ছে</a:t>
                </a:r>
                <a:r>
                  <a:rPr lang="bn-IN" sz="3200" dirty="0" smtClean="0">
                    <a:solidFill>
                      <a:srgbClr val="00B050"/>
                    </a:solidFill>
                    <a:latin typeface="NikoshBAN" panose="02000000000000000000" pitchFamily="2" charset="0"/>
                    <a:cs typeface="NikoshBAN" panose="02000000000000000000" pitchFamily="2" charset="0"/>
                  </a:rPr>
                  <a:t> শোষিত বা বিকিরিত শক্তির </a:t>
                </a:r>
                <a:r>
                  <a:rPr lang="en-US" sz="3200" dirty="0" err="1" smtClean="0">
                    <a:solidFill>
                      <a:srgbClr val="00B050"/>
                    </a:solidFill>
                    <a:latin typeface="NikoshBAN" panose="02000000000000000000" pitchFamily="2" charset="0"/>
                    <a:cs typeface="NikoshBAN" panose="02000000000000000000" pitchFamily="2" charset="0"/>
                  </a:rPr>
                  <a:t>কম্পাঙ্ক</a:t>
                </a:r>
                <a:endParaRPr lang="en-US" sz="3200" dirty="0" smtClean="0">
                  <a:solidFill>
                    <a:srgbClr val="00B050"/>
                  </a:solidFill>
                  <a:latin typeface="NikoshBAN" panose="02000000000000000000" pitchFamily="2" charset="0"/>
                  <a:cs typeface="NikoshBAN" panose="02000000000000000000" pitchFamily="2" charset="0"/>
                </a:endParaRPr>
              </a:p>
              <a:p>
                <a:r>
                  <a:rPr lang="bn-IN" sz="3200" dirty="0" smtClean="0">
                    <a:latin typeface="Lucida Sans Unicode" panose="020B0602030504020204" pitchFamily="34" charset="0"/>
                    <a:cs typeface="Lucida Sans Unicode" panose="020B0602030504020204" pitchFamily="34" charset="0"/>
                  </a:rPr>
                  <a:t>                         </a:t>
                </a:r>
                <a:r>
                  <a:rPr lang="en-US" sz="3200" dirty="0" smtClean="0">
                    <a:solidFill>
                      <a:srgbClr val="002060"/>
                    </a:solidFill>
                    <a:latin typeface="Lucida Sans Unicode" panose="020B0602030504020204" pitchFamily="34" charset="0"/>
                    <a:cs typeface="Lucida Sans Unicode" panose="020B0602030504020204" pitchFamily="34" charset="0"/>
                  </a:rPr>
                  <a:t>ℷ</a:t>
                </a:r>
                <a:r>
                  <a:rPr lang="bn-IN" sz="3200" dirty="0" smtClean="0">
                    <a:solidFill>
                      <a:srgbClr val="002060"/>
                    </a:solidFill>
                    <a:latin typeface="Lucida Sans Unicode" panose="020B0602030504020204" pitchFamily="34" charset="0"/>
                    <a:cs typeface="Lucida Sans Unicode" panose="020B0602030504020204" pitchFamily="34" charset="0"/>
                  </a:rPr>
                  <a:t> </a:t>
                </a:r>
                <a:r>
                  <a:rPr lang="en-US" sz="3200" dirty="0" err="1" smtClean="0">
                    <a:solidFill>
                      <a:srgbClr val="002060"/>
                    </a:solidFill>
                    <a:latin typeface="Times New Roman" panose="02020603050405020304" pitchFamily="18" charset="0"/>
                    <a:cs typeface="Times New Roman" panose="02020603050405020304" pitchFamily="18" charset="0"/>
                  </a:rPr>
                  <a:t>হচ্ছে</a:t>
                </a:r>
                <a:r>
                  <a:rPr lang="en-US" sz="3200" dirty="0" smtClean="0">
                    <a:solidFill>
                      <a:srgbClr val="002060"/>
                    </a:solidFill>
                    <a:latin typeface="Lucida Sans Unicode" panose="020B0602030504020204" pitchFamily="34" charset="0"/>
                    <a:cs typeface="Lucida Sans Unicode" panose="020B0602030504020204" pitchFamily="34" charset="0"/>
                  </a:rPr>
                  <a:t> </a:t>
                </a:r>
                <a:r>
                  <a:rPr lang="bn-IN" sz="3200" dirty="0" smtClean="0">
                    <a:solidFill>
                      <a:srgbClr val="002060"/>
                    </a:solidFill>
                    <a:latin typeface="NikoshBAN" panose="02000000000000000000" pitchFamily="2" charset="0"/>
                    <a:cs typeface="NikoshBAN" panose="02000000000000000000" pitchFamily="2" charset="0"/>
                  </a:rPr>
                  <a:t>শোষিত বা বিকিরিত শক্তির তরঙ্গ</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দৈর্ঘ্য</a:t>
                </a:r>
                <a:r>
                  <a:rPr lang="en-US" sz="3200" dirty="0" smtClean="0">
                    <a:solidFill>
                      <a:srgbClr val="002060"/>
                    </a:solidFill>
                    <a:latin typeface="Times New Roman" panose="02020603050405020304" pitchFamily="18" charset="0"/>
                    <a:cs typeface="Times New Roman" panose="02020603050405020304" pitchFamily="18" charset="0"/>
                  </a:rPr>
                  <a:t> ।</a:t>
                </a:r>
                <a:endParaRPr lang="en-US" sz="3200" dirty="0" smtClean="0">
                  <a:solidFill>
                    <a:srgbClr val="002060"/>
                  </a:solidFill>
                  <a:latin typeface="Lucida Sans Unicode" panose="020B0602030504020204" pitchFamily="34" charset="0"/>
                  <a:cs typeface="Lucida Sans Unicode" panose="020B0602030504020204" pitchFamily="34" charset="0"/>
                </a:endParaRPr>
              </a:p>
              <a:p>
                <a:endParaRPr lang="en-GB" sz="2800" dirty="0">
                  <a:solidFill>
                    <a:srgbClr val="002060"/>
                  </a:solidFill>
                  <a:latin typeface="NikoshBAN" panose="02000000000000000000" pitchFamily="2" charset="0"/>
                  <a:cs typeface="NikoshBAN" panose="02000000000000000000" pitchFamily="2" charset="0"/>
                </a:endParaRPr>
              </a:p>
            </p:txBody>
          </p:sp>
        </mc:Choice>
        <mc:Fallback xmlns="">
          <p:sp>
            <p:nvSpPr>
              <p:cNvPr id="6" name="Subtitle 2"/>
              <p:cNvSpPr txBox="1">
                <a:spLocks noRot="1" noChangeAspect="1" noMove="1" noResize="1" noEditPoints="1" noAdjustHandles="1" noChangeArrowheads="1" noChangeShapeType="1" noTextEdit="1"/>
              </p:cNvSpPr>
              <p:nvPr/>
            </p:nvSpPr>
            <p:spPr>
              <a:xfrm>
                <a:off x="533400" y="1524001"/>
                <a:ext cx="11292840" cy="4876800"/>
              </a:xfrm>
              <a:prstGeom prst="rect">
                <a:avLst/>
              </a:prstGeom>
              <a:blipFill>
                <a:blip r:embed="rId3"/>
                <a:stretch>
                  <a:fillRect/>
                </a:stretch>
              </a:blipFill>
              <a:ln w="57150">
                <a:solidFill>
                  <a:srgbClr val="FFFF00"/>
                </a:solidFill>
              </a:ln>
              <a:effectLst>
                <a:glow rad="228600">
                  <a:schemeClr val="accent5">
                    <a:satMod val="175000"/>
                    <a:alpha val="40000"/>
                  </a:schemeClr>
                </a:glow>
              </a:effectLst>
            </p:spPr>
            <p:txBody>
              <a:bodyPr/>
              <a:lstStyle/>
              <a:p>
                <a:r>
                  <a:rPr lang="en-GB">
                    <a:noFill/>
                  </a:rPr>
                  <a:t> </a:t>
                </a:r>
              </a:p>
            </p:txBody>
          </p:sp>
        </mc:Fallback>
      </mc:AlternateContent>
    </p:spTree>
    <p:extLst>
      <p:ext uri="{BB962C8B-B14F-4D97-AF65-F5344CB8AC3E}">
        <p14:creationId xmlns:p14="http://schemas.microsoft.com/office/powerpoint/2010/main" val="286908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828800"/>
            <a:ext cx="4772025" cy="346233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1702594"/>
            <a:ext cx="3714750" cy="37147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72800" y="0"/>
            <a:ext cx="1232647" cy="1053817"/>
          </a:xfrm>
          <a:prstGeom prst="rect">
            <a:avLst/>
          </a:prstGeom>
          <a:solidFill>
            <a:srgbClr val="FF0066"/>
          </a:solidFill>
          <a:ln>
            <a:solidFill>
              <a:srgbClr val="FF00FF">
                <a:alpha val="32157"/>
              </a:srgbClr>
            </a:solidFill>
          </a:ln>
          <a:effectLst>
            <a:reflection blurRad="6350" stA="50000" endA="300" endPos="90000" dir="5400000" sy="-100000" algn="bl" rotWithShape="0"/>
          </a:effectLst>
        </p:spPr>
      </p:pic>
      <p:sp>
        <p:nvSpPr>
          <p:cNvPr id="2" name="Subtitle 1"/>
          <p:cNvSpPr>
            <a:spLocks noGrp="1"/>
          </p:cNvSpPr>
          <p:nvPr>
            <p:ph type="subTitle" idx="1"/>
          </p:nvPr>
        </p:nvSpPr>
        <p:spPr/>
        <p:txBody>
          <a:bodyPr/>
          <a:lstStyle/>
          <a:p>
            <a:endParaRPr lang="en-GB"/>
          </a:p>
        </p:txBody>
      </p:sp>
      <p:sp>
        <p:nvSpPr>
          <p:cNvPr id="7" name="Subtitle 2"/>
          <p:cNvSpPr txBox="1">
            <a:spLocks/>
          </p:cNvSpPr>
          <p:nvPr/>
        </p:nvSpPr>
        <p:spPr>
          <a:xfrm>
            <a:off x="3886200" y="600501"/>
            <a:ext cx="5486400" cy="694899"/>
          </a:xfrm>
          <a:prstGeom prst="rect">
            <a:avLst/>
          </a:prstGeom>
          <a:solidFill>
            <a:srgbClr val="FF00FF"/>
          </a:solidFill>
          <a:ln w="57150">
            <a:solidFill>
              <a:srgbClr val="002060"/>
            </a:solidFill>
          </a:ln>
          <a:effectLst>
            <a:glow rad="228600">
              <a:schemeClr val="accent6">
                <a:satMod val="175000"/>
                <a:alpha val="40000"/>
              </a:schemeClr>
            </a:glow>
          </a:effectLst>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bn-IN" sz="4000" dirty="0" smtClean="0">
                <a:latin typeface="NikoshBAN" panose="02000000000000000000" pitchFamily="2" charset="0"/>
                <a:cs typeface="NikoshBAN" panose="02000000000000000000" pitchFamily="2" charset="0"/>
              </a:rPr>
              <a:t>বোর পরমাণু মডেলের সাফল্য-১</a:t>
            </a:r>
            <a:endParaRPr lang="en-GB"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6802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57614" y="0"/>
            <a:ext cx="1247833" cy="1066800"/>
          </a:xfrm>
          <a:prstGeom prst="rect">
            <a:avLst/>
          </a:prstGeom>
          <a:solidFill>
            <a:srgbClr val="FF0066"/>
          </a:solidFill>
          <a:ln>
            <a:solidFill>
              <a:srgbClr val="FF00FF">
                <a:alpha val="32157"/>
              </a:srgbClr>
            </a:solidFill>
          </a:ln>
          <a:effectLst>
            <a:reflection blurRad="6350" stA="50000" endA="300" endPos="90000" dir="5400000" sy="-100000" algn="bl" rotWithShape="0"/>
          </a:effectLst>
        </p:spPr>
      </p:pic>
      <p:sp>
        <p:nvSpPr>
          <p:cNvPr id="4" name="Subtitle 2"/>
          <p:cNvSpPr txBox="1">
            <a:spLocks/>
          </p:cNvSpPr>
          <p:nvPr/>
        </p:nvSpPr>
        <p:spPr>
          <a:xfrm>
            <a:off x="3886200" y="600501"/>
            <a:ext cx="5181600" cy="694899"/>
          </a:xfrm>
          <a:prstGeom prst="rect">
            <a:avLst/>
          </a:prstGeom>
          <a:solidFill>
            <a:srgbClr val="FF00FF"/>
          </a:solidFill>
          <a:ln w="57150">
            <a:solidFill>
              <a:srgbClr val="002060"/>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bn-IN" sz="4000" dirty="0" smtClean="0">
                <a:latin typeface="NikoshBAN" panose="02000000000000000000" pitchFamily="2" charset="0"/>
                <a:cs typeface="NikoshBAN" panose="02000000000000000000" pitchFamily="2" charset="0"/>
              </a:rPr>
              <a:t>বোর পরমাণু মডেলের সাফল্য-১</a:t>
            </a:r>
            <a:endParaRPr lang="en-GB" sz="4000" dirty="0">
              <a:latin typeface="NikoshBAN" panose="02000000000000000000" pitchFamily="2" charset="0"/>
              <a:cs typeface="NikoshBAN" panose="02000000000000000000" pitchFamily="2" charset="0"/>
            </a:endParaRPr>
          </a:p>
        </p:txBody>
      </p:sp>
      <p:sp>
        <p:nvSpPr>
          <p:cNvPr id="6" name="Subtitle 2"/>
          <p:cNvSpPr txBox="1">
            <a:spLocks/>
          </p:cNvSpPr>
          <p:nvPr/>
        </p:nvSpPr>
        <p:spPr>
          <a:xfrm>
            <a:off x="1143000" y="1905000"/>
            <a:ext cx="9677400" cy="3810000"/>
          </a:xfrm>
          <a:prstGeom prst="rect">
            <a:avLst/>
          </a:prstGeom>
          <a:solidFill>
            <a:srgbClr val="92D050"/>
          </a:solidFill>
          <a:ln w="57150">
            <a:solidFill>
              <a:srgbClr val="FF0000"/>
            </a:solidFill>
            <a:prstDash val="sysDash"/>
          </a:ln>
          <a:effectLst>
            <a:glow rad="228600">
              <a:schemeClr val="accent3">
                <a:satMod val="175000"/>
                <a:alpha val="40000"/>
              </a:schemeClr>
            </a:glow>
          </a:effectLst>
          <a:scene3d>
            <a:camera prst="orthographicFront"/>
            <a:lightRig rig="threePt" dir="t"/>
          </a:scene3d>
          <a:sp3d>
            <a:bevelT w="114300" prst="hardEdge"/>
          </a:sp3d>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bn-IN" sz="4000" dirty="0" smtClean="0">
                <a:latin typeface="NikoshBAN" panose="02000000000000000000" pitchFamily="2" charset="0"/>
                <a:cs typeface="NikoshBAN" panose="02000000000000000000" pitchFamily="2" charset="0"/>
              </a:rPr>
              <a:t>রাদার ফোর্ডের পরমাণু মডেল অনুসারে সৌর জগতে সূর্যকে কেন্দ্র করে গ্রহ উপগ্রহ গুলো যেমন ঘুরছে ,পরমাণুতে ইলেকট্রন সমুহ তেমন নিউক্লিয়াসকে কেন্দ্র করে ঘুরছে । এখানে ইলেকট্রনের শক্তিস্তরের আকার সম্পর্কে কোনো কথা বলা হয়নি। কিন্তু বোরের পরমাণু মডেলে পরমাণুর শক্তিস্তরের আকার বৃত্তাকার বলা হয়েছে ।</a:t>
            </a:r>
            <a:endParaRPr lang="en-GB"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44367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3429000" y="381000"/>
            <a:ext cx="5562600" cy="685800"/>
          </a:xfrm>
          <a:prstGeom prst="rect">
            <a:avLst/>
          </a:prstGeom>
          <a:solidFill>
            <a:srgbClr val="FF00FF"/>
          </a:solidFill>
          <a:ln w="57150">
            <a:solidFill>
              <a:srgbClr val="002060"/>
            </a:solidFill>
          </a:ln>
          <a:effectLst>
            <a:glow rad="228600">
              <a:schemeClr val="accent6">
                <a:satMod val="175000"/>
                <a:alpha val="40000"/>
              </a:schemeClr>
            </a:glow>
          </a:effectLst>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bn-IN" sz="4400" dirty="0" smtClean="0">
                <a:latin typeface="NikoshBAN" panose="02000000000000000000" pitchFamily="2" charset="0"/>
                <a:cs typeface="NikoshBAN" panose="02000000000000000000" pitchFamily="2" charset="0"/>
              </a:rPr>
              <a:t>বোর পরমাণু মডেলের সাফল্য-২</a:t>
            </a:r>
            <a:endParaRPr lang="en-GB" sz="4400"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5100" y="1600200"/>
            <a:ext cx="6934200" cy="50292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7614" y="0"/>
            <a:ext cx="1247833" cy="1066800"/>
          </a:xfrm>
          <a:prstGeom prst="rect">
            <a:avLst/>
          </a:prstGeom>
          <a:solidFill>
            <a:srgbClr val="FF0066"/>
          </a:solidFill>
          <a:ln>
            <a:solidFill>
              <a:srgbClr val="FF00FF">
                <a:alpha val="32157"/>
              </a:srgbClr>
            </a:solidFill>
          </a:ln>
          <a:effectLst>
            <a:reflection blurRad="6350" stA="50000" endA="300" endPos="90000" dir="5400000" sy="-100000" algn="bl" rotWithShape="0"/>
          </a:effectLst>
        </p:spPr>
      </p:pic>
    </p:spTree>
    <p:extLst>
      <p:ext uri="{BB962C8B-B14F-4D97-AF65-F5344CB8AC3E}">
        <p14:creationId xmlns:p14="http://schemas.microsoft.com/office/powerpoint/2010/main" val="3966196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anim calcmode="lin" valueType="num">
                                      <p:cBhvr>
                                        <p:cTn id="19" dur="2000" fill="hold"/>
                                        <p:tgtEl>
                                          <p:spTgt spid="5"/>
                                        </p:tgtEl>
                                        <p:attrNameLst>
                                          <p:attrName>ppt_w</p:attrName>
                                        </p:attrNameLst>
                                      </p:cBhvr>
                                      <p:tavLst>
                                        <p:tav tm="0" fmla="#ppt_w*sin(2.5*pi*$)">
                                          <p:val>
                                            <p:fltVal val="0"/>
                                          </p:val>
                                        </p:tav>
                                        <p:tav tm="100000">
                                          <p:val>
                                            <p:fltVal val="1"/>
                                          </p:val>
                                        </p:tav>
                                      </p:tavLst>
                                    </p:anim>
                                    <p:anim calcmode="lin" valueType="num">
                                      <p:cBhvr>
                                        <p:cTn id="20"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6745" y="0"/>
            <a:ext cx="1158702" cy="990600"/>
          </a:xfrm>
          <a:prstGeom prst="rect">
            <a:avLst/>
          </a:prstGeom>
          <a:solidFill>
            <a:srgbClr val="FF0066"/>
          </a:solidFill>
          <a:ln>
            <a:solidFill>
              <a:srgbClr val="FF00FF">
                <a:alpha val="32157"/>
              </a:srgbClr>
            </a:solidFill>
          </a:ln>
          <a:effectLst>
            <a:reflection blurRad="6350" stA="50000" endA="300" endPos="90000" dir="5400000" sy="-100000" algn="bl" rotWithShape="0"/>
          </a:effectLst>
        </p:spPr>
      </p:pic>
      <p:sp>
        <p:nvSpPr>
          <p:cNvPr id="5" name="Subtitle 2"/>
          <p:cNvSpPr txBox="1">
            <a:spLocks/>
          </p:cNvSpPr>
          <p:nvPr/>
        </p:nvSpPr>
        <p:spPr>
          <a:xfrm>
            <a:off x="3886200" y="600501"/>
            <a:ext cx="5486400" cy="694899"/>
          </a:xfrm>
          <a:prstGeom prst="rect">
            <a:avLst/>
          </a:prstGeom>
          <a:solidFill>
            <a:srgbClr val="FF00FF"/>
          </a:solidFill>
          <a:ln w="57150">
            <a:solidFill>
              <a:srgbClr val="0070C0"/>
            </a:solidFill>
          </a:ln>
          <a:effectLst>
            <a:glow rad="228600">
              <a:schemeClr val="accent5">
                <a:satMod val="175000"/>
                <a:alpha val="40000"/>
              </a:schemeClr>
            </a:glow>
          </a:effectLst>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bn-IN" sz="4000" dirty="0" smtClean="0">
                <a:latin typeface="NikoshBAN" panose="02000000000000000000" pitchFamily="2" charset="0"/>
                <a:cs typeface="NikoshBAN" panose="02000000000000000000" pitchFamily="2" charset="0"/>
              </a:rPr>
              <a:t>বোর পরমাণু মডেলের সাফল্য-২</a:t>
            </a:r>
            <a:endParaRPr lang="en-GB" sz="4000" dirty="0">
              <a:latin typeface="NikoshBAN" panose="02000000000000000000" pitchFamily="2" charset="0"/>
              <a:cs typeface="NikoshBAN" panose="02000000000000000000" pitchFamily="2" charset="0"/>
            </a:endParaRPr>
          </a:p>
        </p:txBody>
      </p:sp>
      <p:sp>
        <p:nvSpPr>
          <p:cNvPr id="7" name="Subtitle 2"/>
          <p:cNvSpPr txBox="1">
            <a:spLocks/>
          </p:cNvSpPr>
          <p:nvPr/>
        </p:nvSpPr>
        <p:spPr>
          <a:xfrm>
            <a:off x="1524000" y="1752600"/>
            <a:ext cx="9448800" cy="3505200"/>
          </a:xfrm>
          <a:prstGeom prst="rect">
            <a:avLst/>
          </a:prstGeom>
          <a:solidFill>
            <a:srgbClr val="FFC000"/>
          </a:solidFill>
          <a:ln w="57150">
            <a:solidFill>
              <a:srgbClr val="0070C0"/>
            </a:solidFill>
          </a:ln>
          <a:effectLst>
            <a:glow rad="228600">
              <a:schemeClr val="accent1">
                <a:satMod val="175000"/>
                <a:alpha val="40000"/>
              </a:schemeClr>
            </a:glow>
          </a:effectLst>
          <a:scene3d>
            <a:camera prst="orthographicFront"/>
            <a:lightRig rig="threePt" dir="t"/>
          </a:scene3d>
          <a:sp3d>
            <a:bevelT w="114300" prst="artDeco"/>
          </a:sp3d>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bn-IN" sz="4000" dirty="0" smtClean="0">
                <a:latin typeface="NikoshBAN" panose="02000000000000000000" pitchFamily="2" charset="0"/>
                <a:cs typeface="NikoshBAN" panose="02000000000000000000" pitchFamily="2" charset="0"/>
              </a:rPr>
              <a:t>রাদার ফোর্ডের পরমাণু মডেলে পরমাণু শক্তি শোষন করলে পরমাণুর গঠনে কী পরিবর্তন ঘটে সে কথা বলা হয় নি ।কিন্তু বোর পরমাণু মডেলে বলা হয়েছে পরমাণু শক্তি শোষন করলে ইলেকট্রন নিম্ন শক্তিস্তর থেকে উচ্চ শক্তিস্তরে উঠে । আবার পরমাণু শক্তি বিকিরন করলে ইলেকট্রন উচ্চ শক্তিস্তর থেকে নিম্ন শক্তিস্তরে নেমে আসে ।</a:t>
            </a:r>
            <a:endParaRPr lang="en-GB" sz="4000" dirty="0"/>
          </a:p>
        </p:txBody>
      </p:sp>
    </p:spTree>
    <p:extLst>
      <p:ext uri="{BB962C8B-B14F-4D97-AF65-F5344CB8AC3E}">
        <p14:creationId xmlns:p14="http://schemas.microsoft.com/office/powerpoint/2010/main" val="2048818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33800" y="685800"/>
            <a:ext cx="5158785" cy="707886"/>
          </a:xfrm>
          <a:prstGeom prst="rect">
            <a:avLst/>
          </a:prstGeom>
          <a:solidFill>
            <a:srgbClr val="92D050"/>
          </a:solidFill>
          <a:ln w="57150">
            <a:solidFill>
              <a:srgbClr val="C00000"/>
            </a:solidFill>
            <a:prstDash val="sysDash"/>
          </a:ln>
          <a:effectLst>
            <a:glow rad="228600">
              <a:schemeClr val="accent6">
                <a:satMod val="175000"/>
                <a:alpha val="40000"/>
              </a:schemeClr>
            </a:glow>
          </a:effectLst>
        </p:spPr>
        <p:txBody>
          <a:bodyPr wrap="none">
            <a:spAutoFit/>
          </a:bodyPr>
          <a:lstStyle/>
          <a:p>
            <a:r>
              <a:rPr lang="bn-IN" sz="4000" dirty="0">
                <a:latin typeface="NikoshBAN" panose="02000000000000000000" pitchFamily="2" charset="0"/>
                <a:cs typeface="NikoshBAN" panose="02000000000000000000" pitchFamily="2" charset="0"/>
              </a:rPr>
              <a:t>বোর পরমাণু মডেলের </a:t>
            </a:r>
            <a:r>
              <a:rPr lang="bn-IN" sz="4000" dirty="0" smtClean="0">
                <a:latin typeface="NikoshBAN" panose="02000000000000000000" pitchFamily="2" charset="0"/>
                <a:cs typeface="NikoshBAN" panose="02000000000000000000" pitchFamily="2" charset="0"/>
              </a:rPr>
              <a:t>সাফল্য-</a:t>
            </a:r>
            <a:r>
              <a:rPr lang="en-GB" sz="4000" dirty="0" smtClean="0">
                <a:latin typeface="NikoshBAN" panose="02000000000000000000" pitchFamily="2" charset="0"/>
                <a:cs typeface="NikoshBAN" panose="02000000000000000000" pitchFamily="2" charset="0"/>
              </a:rPr>
              <a:t>3</a:t>
            </a:r>
            <a:endParaRPr lang="en-GB" sz="4000"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2012011"/>
            <a:ext cx="4876800" cy="3810000"/>
          </a:xfrm>
          <a:prstGeom prst="rect">
            <a:avLst/>
          </a:prstGeom>
          <a:solidFill>
            <a:schemeClr val="accent1">
              <a:lumMod val="20000"/>
              <a:lumOff val="80000"/>
            </a:schemeClr>
          </a:solidFill>
          <a:ln w="38100">
            <a:solidFill>
              <a:srgbClr val="FF00FF"/>
            </a:solidFill>
          </a:ln>
        </p:spPr>
      </p:pic>
      <p:graphicFrame>
        <p:nvGraphicFramePr>
          <p:cNvPr id="2" name="Object 1">
            <a:hlinkClick r:id="" action="ppaction://ole?verb=0"/>
          </p:cNvPr>
          <p:cNvGraphicFramePr>
            <a:graphicFrameLocks noChangeAspect="1"/>
          </p:cNvGraphicFramePr>
          <p:nvPr>
            <p:extLst>
              <p:ext uri="{D42A27DB-BD31-4B8C-83A1-F6EECF244321}">
                <p14:modId xmlns:p14="http://schemas.microsoft.com/office/powerpoint/2010/main" val="3591033995"/>
              </p:ext>
            </p:extLst>
          </p:nvPr>
        </p:nvGraphicFramePr>
        <p:xfrm>
          <a:off x="990600" y="4114800"/>
          <a:ext cx="4800601" cy="1239838"/>
        </p:xfrm>
        <a:graphic>
          <a:graphicData uri="http://schemas.openxmlformats.org/presentationml/2006/ole">
            <mc:AlternateContent xmlns:mc="http://schemas.openxmlformats.org/markup-compatibility/2006">
              <mc:Choice xmlns:v="urn:schemas-microsoft-com:vml" Requires="v">
                <p:oleObj spid="_x0000_s5224" name="Packager Shell Object" showAsIcon="1" r:id="rId4" imgW="1976400" imgH="488520" progId="Package">
                  <p:embed/>
                </p:oleObj>
              </mc:Choice>
              <mc:Fallback>
                <p:oleObj name="Packager Shell Object" showAsIcon="1" r:id="rId4" imgW="1976400" imgH="488520" progId="Package">
                  <p:embed/>
                  <p:pic>
                    <p:nvPicPr>
                      <p:cNvPr id="0" name=""/>
                      <p:cNvPicPr/>
                      <p:nvPr/>
                    </p:nvPicPr>
                    <p:blipFill>
                      <a:blip r:embed="rId5"/>
                      <a:stretch>
                        <a:fillRect/>
                      </a:stretch>
                    </p:blipFill>
                    <p:spPr>
                      <a:xfrm>
                        <a:off x="990600" y="4114800"/>
                        <a:ext cx="4800601" cy="1239838"/>
                      </a:xfrm>
                      <a:prstGeom prst="rect">
                        <a:avLst/>
                      </a:prstGeom>
                      <a:solidFill>
                        <a:schemeClr val="accent3">
                          <a:lumMod val="60000"/>
                          <a:lumOff val="40000"/>
                        </a:schemeClr>
                      </a:solidFill>
                      <a:ln w="57150">
                        <a:solidFill>
                          <a:srgbClr val="002060"/>
                        </a:solidFill>
                      </a:ln>
                    </p:spPr>
                  </p:pic>
                </p:oleObj>
              </mc:Fallback>
            </mc:AlternateContent>
          </a:graphicData>
        </a:graphic>
      </p:graphicFrame>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46745" y="0"/>
            <a:ext cx="1158702" cy="990600"/>
          </a:xfrm>
          <a:prstGeom prst="rect">
            <a:avLst/>
          </a:prstGeom>
          <a:solidFill>
            <a:srgbClr val="FF0066"/>
          </a:solidFill>
          <a:ln>
            <a:solidFill>
              <a:srgbClr val="FF00FF">
                <a:alpha val="32157"/>
              </a:srgbClr>
            </a:solidFill>
          </a:ln>
          <a:effectLst>
            <a:reflection blurRad="6350" stA="50000" endA="300" endPos="90000" dir="5400000" sy="-100000" algn="bl" rotWithShape="0"/>
          </a:effectLst>
        </p:spPr>
      </p:pic>
      <p:sp>
        <p:nvSpPr>
          <p:cNvPr id="7" name="TextBox 6"/>
          <p:cNvSpPr txBox="1"/>
          <p:nvPr/>
        </p:nvSpPr>
        <p:spPr>
          <a:xfrm>
            <a:off x="2628900" y="3578457"/>
            <a:ext cx="1524000" cy="33855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rtlCol="0">
            <a:spAutoFit/>
          </a:bodyPr>
          <a:lstStyle/>
          <a:p>
            <a:r>
              <a:rPr lang="en-US" sz="1600" dirty="0" err="1" smtClean="0">
                <a:solidFill>
                  <a:srgbClr val="FF00FF"/>
                </a:solidFill>
                <a:latin typeface="NikoshBAN" panose="02000000000000000000" pitchFamily="2" charset="0"/>
                <a:cs typeface="NikoshBAN" panose="02000000000000000000" pitchFamily="2" charset="0"/>
              </a:rPr>
              <a:t>একটি</a:t>
            </a:r>
            <a:r>
              <a:rPr lang="en-US" sz="1600" dirty="0" smtClean="0">
                <a:solidFill>
                  <a:srgbClr val="FF00FF"/>
                </a:solidFill>
                <a:latin typeface="NikoshBAN" panose="02000000000000000000" pitchFamily="2" charset="0"/>
                <a:cs typeface="NikoshBAN" panose="02000000000000000000" pitchFamily="2" charset="0"/>
              </a:rPr>
              <a:t> </a:t>
            </a:r>
            <a:r>
              <a:rPr lang="en-US" sz="1600" dirty="0" err="1" smtClean="0">
                <a:solidFill>
                  <a:srgbClr val="FF00FF"/>
                </a:solidFill>
                <a:latin typeface="NikoshBAN" panose="02000000000000000000" pitchFamily="2" charset="0"/>
                <a:cs typeface="NikoshBAN" panose="02000000000000000000" pitchFamily="2" charset="0"/>
              </a:rPr>
              <a:t>মাত্র</a:t>
            </a:r>
            <a:r>
              <a:rPr lang="en-US" sz="1600" dirty="0" smtClean="0">
                <a:solidFill>
                  <a:srgbClr val="FF00FF"/>
                </a:solidFill>
                <a:latin typeface="NikoshBAN" panose="02000000000000000000" pitchFamily="2" charset="0"/>
                <a:cs typeface="NikoshBAN" panose="02000000000000000000" pitchFamily="2" charset="0"/>
              </a:rPr>
              <a:t> </a:t>
            </a:r>
            <a:r>
              <a:rPr lang="en-US" sz="1600" dirty="0" err="1" smtClean="0">
                <a:solidFill>
                  <a:srgbClr val="FF00FF"/>
                </a:solidFill>
                <a:latin typeface="NikoshBAN" panose="02000000000000000000" pitchFamily="2" charset="0"/>
                <a:cs typeface="NikoshBAN" panose="02000000000000000000" pitchFamily="2" charset="0"/>
              </a:rPr>
              <a:t>ক্লিক</a:t>
            </a:r>
            <a:r>
              <a:rPr lang="en-US" sz="1600" dirty="0" smtClean="0">
                <a:solidFill>
                  <a:srgbClr val="FF00FF"/>
                </a:solidFill>
                <a:latin typeface="NikoshBAN" panose="02000000000000000000" pitchFamily="2" charset="0"/>
                <a:cs typeface="NikoshBAN" panose="02000000000000000000" pitchFamily="2" charset="0"/>
              </a:rPr>
              <a:t> </a:t>
            </a:r>
            <a:r>
              <a:rPr lang="en-US" sz="1600" dirty="0" err="1" smtClean="0">
                <a:solidFill>
                  <a:srgbClr val="FF00FF"/>
                </a:solidFill>
                <a:latin typeface="NikoshBAN" panose="02000000000000000000" pitchFamily="2" charset="0"/>
                <a:cs typeface="NikoshBAN" panose="02000000000000000000" pitchFamily="2" charset="0"/>
              </a:rPr>
              <a:t>করুন</a:t>
            </a:r>
            <a:endParaRPr lang="en-GB" sz="1600" dirty="0">
              <a:solidFill>
                <a:srgbClr val="FF00FF"/>
              </a:solidFill>
              <a:latin typeface="NikoshBAN" panose="02000000000000000000" pitchFamily="2" charset="0"/>
              <a:cs typeface="NikoshBAN" panose="02000000000000000000" pitchFamily="2" charset="0"/>
            </a:endParaRPr>
          </a:p>
        </p:txBody>
      </p:sp>
      <p:sp>
        <p:nvSpPr>
          <p:cNvPr id="8" name="TextBox 7"/>
          <p:cNvSpPr txBox="1"/>
          <p:nvPr/>
        </p:nvSpPr>
        <p:spPr>
          <a:xfrm>
            <a:off x="1485900" y="2046008"/>
            <a:ext cx="4114800" cy="707886"/>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8100000" scaled="1"/>
            <a:tileRect/>
          </a:gradFill>
          <a:ln w="57150">
            <a:solidFill>
              <a:srgbClr val="002060"/>
            </a:solidFill>
          </a:ln>
          <a:effectLst>
            <a:glow rad="228600">
              <a:schemeClr val="accent5">
                <a:satMod val="175000"/>
                <a:alpha val="40000"/>
              </a:schemeClr>
            </a:glow>
          </a:effectLst>
        </p:spPr>
        <p:txBody>
          <a:bodyPr wrap="square" rtlCol="0">
            <a:spAutoFit/>
          </a:bodyPr>
          <a:lstStyle/>
          <a:p>
            <a:r>
              <a:rPr lang="en-US" sz="4000" dirty="0" err="1" smtClean="0">
                <a:solidFill>
                  <a:srgbClr val="00B0F0"/>
                </a:solidFill>
                <a:latin typeface="NikoshBAN" panose="02000000000000000000" pitchFamily="2" charset="0"/>
                <a:cs typeface="NikoshBAN" panose="02000000000000000000" pitchFamily="2" charset="0"/>
              </a:rPr>
              <a:t>নীচের</a:t>
            </a:r>
            <a:r>
              <a:rPr lang="en-US" sz="4000" dirty="0" smtClean="0">
                <a:solidFill>
                  <a:srgbClr val="00B0F0"/>
                </a:solidFill>
                <a:latin typeface="NikoshBAN" panose="02000000000000000000" pitchFamily="2" charset="0"/>
                <a:cs typeface="NikoshBAN" panose="02000000000000000000" pitchFamily="2" charset="0"/>
              </a:rPr>
              <a:t>  </a:t>
            </a:r>
            <a:r>
              <a:rPr lang="en-US" sz="4000" dirty="0" err="1" smtClean="0">
                <a:solidFill>
                  <a:srgbClr val="00B0F0"/>
                </a:solidFill>
                <a:latin typeface="NikoshBAN" panose="02000000000000000000" pitchFamily="2" charset="0"/>
                <a:cs typeface="NikoshBAN" panose="02000000000000000000" pitchFamily="2" charset="0"/>
              </a:rPr>
              <a:t>ভিডিওটি</a:t>
            </a:r>
            <a:r>
              <a:rPr lang="en-US" sz="4000" dirty="0" smtClean="0">
                <a:solidFill>
                  <a:srgbClr val="00B0F0"/>
                </a:solidFill>
                <a:latin typeface="NikoshBAN" panose="02000000000000000000" pitchFamily="2" charset="0"/>
                <a:cs typeface="NikoshBAN" panose="02000000000000000000" pitchFamily="2" charset="0"/>
              </a:rPr>
              <a:t> </a:t>
            </a:r>
            <a:r>
              <a:rPr lang="en-US" sz="4000" dirty="0" err="1" smtClean="0">
                <a:solidFill>
                  <a:srgbClr val="00B0F0"/>
                </a:solidFill>
                <a:latin typeface="NikoshBAN" panose="02000000000000000000" pitchFamily="2" charset="0"/>
                <a:cs typeface="NikoshBAN" panose="02000000000000000000" pitchFamily="2" charset="0"/>
              </a:rPr>
              <a:t>লক্ষ</a:t>
            </a:r>
            <a:r>
              <a:rPr lang="en-US" sz="4000" dirty="0" smtClean="0">
                <a:solidFill>
                  <a:srgbClr val="00B0F0"/>
                </a:solidFill>
                <a:latin typeface="NikoshBAN" panose="02000000000000000000" pitchFamily="2" charset="0"/>
                <a:cs typeface="NikoshBAN" panose="02000000000000000000" pitchFamily="2" charset="0"/>
              </a:rPr>
              <a:t> </a:t>
            </a:r>
            <a:r>
              <a:rPr lang="en-US" sz="4000" dirty="0" err="1" smtClean="0">
                <a:solidFill>
                  <a:srgbClr val="00B0F0"/>
                </a:solidFill>
                <a:latin typeface="NikoshBAN" panose="02000000000000000000" pitchFamily="2" charset="0"/>
                <a:cs typeface="NikoshBAN" panose="02000000000000000000" pitchFamily="2" charset="0"/>
              </a:rPr>
              <a:t>কর</a:t>
            </a:r>
            <a:endParaRPr lang="en-GB" sz="4000" dirty="0">
              <a:solidFill>
                <a:srgbClr val="00B0F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1409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heel(1)">
                                      <p:cBhvr>
                                        <p:cTn id="28" dur="20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6745" y="-1"/>
            <a:ext cx="1158702" cy="1066799"/>
          </a:xfrm>
          <a:prstGeom prst="rect">
            <a:avLst/>
          </a:prstGeom>
          <a:solidFill>
            <a:srgbClr val="FF0066"/>
          </a:solidFill>
          <a:ln>
            <a:solidFill>
              <a:srgbClr val="FF00FF">
                <a:alpha val="32157"/>
              </a:srgbClr>
            </a:solidFill>
          </a:ln>
          <a:effectLst>
            <a:reflection blurRad="6350" stA="50000" endA="300" endPos="90000" dir="5400000" sy="-100000" algn="bl" rotWithShape="0"/>
          </a:effectLst>
        </p:spPr>
      </p:pic>
      <p:sp>
        <p:nvSpPr>
          <p:cNvPr id="6" name="Rectangle 5"/>
          <p:cNvSpPr/>
          <p:nvPr/>
        </p:nvSpPr>
        <p:spPr>
          <a:xfrm>
            <a:off x="3124200" y="714566"/>
            <a:ext cx="6248400" cy="830997"/>
          </a:xfrm>
          <a:prstGeom prst="rect">
            <a:avLst/>
          </a:prstGeom>
          <a:solidFill>
            <a:srgbClr val="92D050"/>
          </a:solidFill>
          <a:ln w="57150">
            <a:solidFill>
              <a:srgbClr val="7030A0"/>
            </a:solidFill>
          </a:ln>
          <a:effectLst>
            <a:glow rad="228600">
              <a:schemeClr val="accent3">
                <a:satMod val="175000"/>
                <a:alpha val="40000"/>
              </a:schemeClr>
            </a:glow>
          </a:effectLst>
          <a:scene3d>
            <a:camera prst="orthographicFront"/>
            <a:lightRig rig="threePt" dir="t"/>
          </a:scene3d>
          <a:sp3d>
            <a:bevelT prst="slope"/>
          </a:sp3d>
        </p:spPr>
        <p:txBody>
          <a:bodyPr wrap="square">
            <a:spAutoFit/>
          </a:bodyPr>
          <a:lstStyle/>
          <a:p>
            <a:r>
              <a:rPr lang="bn-IN" sz="4800" dirty="0">
                <a:solidFill>
                  <a:srgbClr val="FF0000"/>
                </a:solidFill>
                <a:latin typeface="NikoshBAN" panose="02000000000000000000" pitchFamily="2" charset="0"/>
                <a:cs typeface="NikoshBAN" panose="02000000000000000000" pitchFamily="2" charset="0"/>
              </a:rPr>
              <a:t>বোর পরমাণু মডেলের </a:t>
            </a:r>
            <a:r>
              <a:rPr lang="bn-IN" sz="4800" dirty="0" smtClean="0">
                <a:solidFill>
                  <a:srgbClr val="FF0000"/>
                </a:solidFill>
                <a:latin typeface="NikoshBAN" panose="02000000000000000000" pitchFamily="2" charset="0"/>
                <a:cs typeface="NikoshBAN" panose="02000000000000000000" pitchFamily="2" charset="0"/>
              </a:rPr>
              <a:t>সাফল্য-</a:t>
            </a:r>
            <a:r>
              <a:rPr lang="en-GB" sz="4800" dirty="0" smtClean="0">
                <a:solidFill>
                  <a:srgbClr val="FF0000"/>
                </a:solidFill>
                <a:latin typeface="NikoshBAN" panose="02000000000000000000" pitchFamily="2" charset="0"/>
                <a:cs typeface="NikoshBAN" panose="02000000000000000000" pitchFamily="2" charset="0"/>
              </a:rPr>
              <a:t>3</a:t>
            </a:r>
            <a:endParaRPr lang="en-GB" sz="4800" dirty="0">
              <a:solidFill>
                <a:srgbClr val="FF0000"/>
              </a:solidFill>
              <a:latin typeface="NikoshBAN" panose="02000000000000000000" pitchFamily="2" charset="0"/>
              <a:cs typeface="NikoshBAN" panose="02000000000000000000" pitchFamily="2" charset="0"/>
            </a:endParaRPr>
          </a:p>
        </p:txBody>
      </p:sp>
      <p:sp>
        <p:nvSpPr>
          <p:cNvPr id="7" name="Subtitle 2"/>
          <p:cNvSpPr txBox="1">
            <a:spLocks/>
          </p:cNvSpPr>
          <p:nvPr/>
        </p:nvSpPr>
        <p:spPr>
          <a:xfrm>
            <a:off x="762000" y="2286000"/>
            <a:ext cx="10668000" cy="2895600"/>
          </a:xfrm>
          <a:prstGeom prst="rect">
            <a:avLst/>
          </a:prstGeom>
          <a:solidFill>
            <a:srgbClr val="002060"/>
          </a:solidFill>
          <a:ln w="57150">
            <a:solidFill>
              <a:srgbClr val="FF00FF"/>
            </a:solidFill>
          </a:ln>
          <a:effectLst>
            <a:glow rad="228600">
              <a:schemeClr val="accent5">
                <a:satMod val="175000"/>
                <a:alpha val="40000"/>
              </a:schemeClr>
            </a:glow>
          </a:effectLst>
          <a:scene3d>
            <a:camera prst="orthographicFront"/>
            <a:lightRig rig="threePt" dir="t"/>
          </a:scene3d>
          <a:sp3d>
            <a:bevelT w="152400" h="50800" prst="softRound"/>
          </a:sp3d>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bn-IN" sz="4800" dirty="0" smtClean="0">
                <a:solidFill>
                  <a:srgbClr val="00B0F0"/>
                </a:solidFill>
                <a:latin typeface="NikoshBAN" panose="02000000000000000000" pitchFamily="2" charset="0"/>
                <a:cs typeface="NikoshBAN" panose="02000000000000000000" pitchFamily="2" charset="0"/>
              </a:rPr>
              <a:t>রাদার ফোর্ডের পরমাণু </a:t>
            </a:r>
            <a:r>
              <a:rPr lang="bn-IN" sz="4800" dirty="0">
                <a:solidFill>
                  <a:srgbClr val="00B0F0"/>
                </a:solidFill>
                <a:latin typeface="NikoshBAN" panose="02000000000000000000" pitchFamily="2" charset="0"/>
                <a:cs typeface="NikoshBAN" panose="02000000000000000000" pitchFamily="2" charset="0"/>
              </a:rPr>
              <a:t>মডেল </a:t>
            </a:r>
            <a:r>
              <a:rPr lang="en-US" sz="4800" dirty="0" err="1">
                <a:solidFill>
                  <a:srgbClr val="00B0F0"/>
                </a:solidFill>
                <a:latin typeface="NikoshBAN" panose="02000000000000000000" pitchFamily="2" charset="0"/>
                <a:cs typeface="NikoshBAN" panose="02000000000000000000" pitchFamily="2" charset="0"/>
              </a:rPr>
              <a:t>অনুসারে</a:t>
            </a:r>
            <a:r>
              <a:rPr lang="en-US" sz="4800" dirty="0">
                <a:solidFill>
                  <a:srgbClr val="00B0F0"/>
                </a:solidFill>
                <a:latin typeface="NikoshBAN" panose="02000000000000000000" pitchFamily="2" charset="0"/>
                <a:cs typeface="NikoshBAN" panose="02000000000000000000" pitchFamily="2" charset="0"/>
              </a:rPr>
              <a:t> </a:t>
            </a:r>
            <a:r>
              <a:rPr lang="en-US" sz="4800" dirty="0" err="1">
                <a:solidFill>
                  <a:srgbClr val="00B0F0"/>
                </a:solidFill>
                <a:latin typeface="NikoshBAN" panose="02000000000000000000" pitchFamily="2" charset="0"/>
                <a:cs typeface="NikoshBAN" panose="02000000000000000000" pitchFamily="2" charset="0"/>
              </a:rPr>
              <a:t>কোনো</a:t>
            </a:r>
            <a:r>
              <a:rPr lang="en-US" sz="4800" dirty="0">
                <a:solidFill>
                  <a:srgbClr val="00B0F0"/>
                </a:solidFill>
                <a:latin typeface="NikoshBAN" panose="02000000000000000000" pitchFamily="2" charset="0"/>
                <a:cs typeface="NikoshBAN" panose="02000000000000000000" pitchFamily="2" charset="0"/>
              </a:rPr>
              <a:t> </a:t>
            </a:r>
            <a:r>
              <a:rPr lang="en-US" sz="4800" dirty="0" err="1" smtClean="0">
                <a:solidFill>
                  <a:srgbClr val="00B0F0"/>
                </a:solidFill>
                <a:latin typeface="NikoshBAN" panose="02000000000000000000" pitchFamily="2" charset="0"/>
                <a:cs typeface="NikoshBAN" panose="02000000000000000000" pitchFamily="2" charset="0"/>
              </a:rPr>
              <a:t>মৌলের</a:t>
            </a:r>
            <a:r>
              <a:rPr lang="en-US" sz="4800" dirty="0" smtClean="0">
                <a:solidFill>
                  <a:srgbClr val="00B0F0"/>
                </a:solidFill>
                <a:latin typeface="NikoshBAN" panose="02000000000000000000" pitchFamily="2" charset="0"/>
                <a:cs typeface="NikoshBAN" panose="02000000000000000000" pitchFamily="2" charset="0"/>
              </a:rPr>
              <a:t> </a:t>
            </a:r>
            <a:r>
              <a:rPr lang="en-US" sz="4800" dirty="0" err="1" smtClean="0">
                <a:solidFill>
                  <a:srgbClr val="00B0F0"/>
                </a:solidFill>
                <a:latin typeface="NikoshBAN" panose="02000000000000000000" pitchFamily="2" charset="0"/>
                <a:cs typeface="NikoshBAN" panose="02000000000000000000" pitchFamily="2" charset="0"/>
              </a:rPr>
              <a:t>পারমানবিক</a:t>
            </a:r>
            <a:r>
              <a:rPr lang="en-US" sz="4800" dirty="0" smtClean="0">
                <a:solidFill>
                  <a:srgbClr val="00B0F0"/>
                </a:solidFill>
                <a:latin typeface="NikoshBAN" panose="02000000000000000000" pitchFamily="2" charset="0"/>
                <a:cs typeface="NikoshBAN" panose="02000000000000000000" pitchFamily="2" charset="0"/>
              </a:rPr>
              <a:t> </a:t>
            </a:r>
            <a:r>
              <a:rPr lang="en-US" sz="4800" dirty="0" err="1" smtClean="0">
                <a:solidFill>
                  <a:srgbClr val="00B0F0"/>
                </a:solidFill>
                <a:latin typeface="NikoshBAN" panose="02000000000000000000" pitchFamily="2" charset="0"/>
                <a:cs typeface="NikoshBAN" panose="02000000000000000000" pitchFamily="2" charset="0"/>
              </a:rPr>
              <a:t>বর্ণালি</a:t>
            </a:r>
            <a:r>
              <a:rPr lang="en-US" sz="4800" dirty="0" smtClean="0">
                <a:solidFill>
                  <a:srgbClr val="00B0F0"/>
                </a:solidFill>
                <a:latin typeface="NikoshBAN" panose="02000000000000000000" pitchFamily="2" charset="0"/>
                <a:cs typeface="NikoshBAN" panose="02000000000000000000" pitchFamily="2" charset="0"/>
              </a:rPr>
              <a:t> </a:t>
            </a:r>
            <a:r>
              <a:rPr lang="en-US" sz="4800" dirty="0" err="1" smtClean="0">
                <a:solidFill>
                  <a:srgbClr val="00B0F0"/>
                </a:solidFill>
                <a:latin typeface="NikoshBAN" panose="02000000000000000000" pitchFamily="2" charset="0"/>
                <a:cs typeface="NikoshBAN" panose="02000000000000000000" pitchFamily="2" charset="0"/>
              </a:rPr>
              <a:t>ব্যাখ্যা</a:t>
            </a:r>
            <a:r>
              <a:rPr lang="en-US" sz="4800" dirty="0" smtClean="0">
                <a:solidFill>
                  <a:srgbClr val="00B0F0"/>
                </a:solidFill>
                <a:latin typeface="NikoshBAN" panose="02000000000000000000" pitchFamily="2" charset="0"/>
                <a:cs typeface="NikoshBAN" panose="02000000000000000000" pitchFamily="2" charset="0"/>
              </a:rPr>
              <a:t> </a:t>
            </a:r>
            <a:r>
              <a:rPr lang="en-US" sz="4800" dirty="0" err="1" smtClean="0">
                <a:solidFill>
                  <a:srgbClr val="00B0F0"/>
                </a:solidFill>
                <a:latin typeface="NikoshBAN" panose="02000000000000000000" pitchFamily="2" charset="0"/>
                <a:cs typeface="NikoshBAN" panose="02000000000000000000" pitchFamily="2" charset="0"/>
              </a:rPr>
              <a:t>করা</a:t>
            </a:r>
            <a:r>
              <a:rPr lang="en-US" sz="4800" dirty="0" smtClean="0">
                <a:solidFill>
                  <a:srgbClr val="00B0F0"/>
                </a:solidFill>
                <a:latin typeface="NikoshBAN" panose="02000000000000000000" pitchFamily="2" charset="0"/>
                <a:cs typeface="NikoshBAN" panose="02000000000000000000" pitchFamily="2" charset="0"/>
              </a:rPr>
              <a:t> </a:t>
            </a:r>
            <a:r>
              <a:rPr lang="en-US" sz="4800" dirty="0" err="1" smtClean="0">
                <a:solidFill>
                  <a:srgbClr val="00B0F0"/>
                </a:solidFill>
                <a:latin typeface="NikoshBAN" panose="02000000000000000000" pitchFamily="2" charset="0"/>
                <a:cs typeface="NikoshBAN" panose="02000000000000000000" pitchFamily="2" charset="0"/>
              </a:rPr>
              <a:t>যায়</a:t>
            </a:r>
            <a:r>
              <a:rPr lang="en-US" sz="4800" dirty="0" smtClean="0">
                <a:solidFill>
                  <a:srgbClr val="00B0F0"/>
                </a:solidFill>
                <a:latin typeface="NikoshBAN" panose="02000000000000000000" pitchFamily="2" charset="0"/>
                <a:cs typeface="NikoshBAN" panose="02000000000000000000" pitchFamily="2" charset="0"/>
              </a:rPr>
              <a:t> </a:t>
            </a:r>
            <a:r>
              <a:rPr lang="en-US" sz="4800" dirty="0" err="1" smtClean="0">
                <a:solidFill>
                  <a:srgbClr val="00B0F0"/>
                </a:solidFill>
                <a:latin typeface="NikoshBAN" panose="02000000000000000000" pitchFamily="2" charset="0"/>
                <a:cs typeface="NikoshBAN" panose="02000000000000000000" pitchFamily="2" charset="0"/>
              </a:rPr>
              <a:t>না</a:t>
            </a:r>
            <a:r>
              <a:rPr lang="en-US" sz="4800" dirty="0" smtClean="0">
                <a:solidFill>
                  <a:srgbClr val="00B0F0"/>
                </a:solidFill>
                <a:latin typeface="NikoshBAN" panose="02000000000000000000" pitchFamily="2" charset="0"/>
                <a:cs typeface="NikoshBAN" panose="02000000000000000000" pitchFamily="2" charset="0"/>
              </a:rPr>
              <a:t>।</a:t>
            </a:r>
            <a:r>
              <a:rPr lang="bn-IN" sz="4800" dirty="0" smtClean="0">
                <a:solidFill>
                  <a:srgbClr val="00B0F0"/>
                </a:solidFill>
                <a:latin typeface="NikoshBAN" panose="02000000000000000000" pitchFamily="2" charset="0"/>
                <a:cs typeface="NikoshBAN" panose="02000000000000000000" pitchFamily="2" charset="0"/>
              </a:rPr>
              <a:t> </a:t>
            </a:r>
            <a:r>
              <a:rPr lang="en-US" sz="4800" dirty="0" err="1" smtClean="0">
                <a:solidFill>
                  <a:srgbClr val="00B0F0"/>
                </a:solidFill>
                <a:latin typeface="NikoshBAN" panose="02000000000000000000" pitchFamily="2" charset="0"/>
                <a:cs typeface="NikoshBAN" panose="02000000000000000000" pitchFamily="2" charset="0"/>
              </a:rPr>
              <a:t>কিন্তু</a:t>
            </a:r>
            <a:r>
              <a:rPr lang="en-US" sz="4800" dirty="0" smtClean="0">
                <a:solidFill>
                  <a:srgbClr val="00B0F0"/>
                </a:solidFill>
                <a:latin typeface="NikoshBAN" panose="02000000000000000000" pitchFamily="2" charset="0"/>
                <a:cs typeface="NikoshBAN" panose="02000000000000000000" pitchFamily="2" charset="0"/>
              </a:rPr>
              <a:t> </a:t>
            </a:r>
            <a:r>
              <a:rPr lang="en-US" sz="4800" dirty="0" err="1" smtClean="0">
                <a:solidFill>
                  <a:srgbClr val="00B0F0"/>
                </a:solidFill>
                <a:latin typeface="NikoshBAN" panose="02000000000000000000" pitchFamily="2" charset="0"/>
                <a:cs typeface="NikoshBAN" panose="02000000000000000000" pitchFamily="2" charset="0"/>
              </a:rPr>
              <a:t>বোরের</a:t>
            </a:r>
            <a:r>
              <a:rPr lang="en-US" sz="4800" dirty="0" smtClean="0">
                <a:solidFill>
                  <a:srgbClr val="00B0F0"/>
                </a:solidFill>
                <a:latin typeface="NikoshBAN" panose="02000000000000000000" pitchFamily="2" charset="0"/>
                <a:cs typeface="NikoshBAN" panose="02000000000000000000" pitchFamily="2" charset="0"/>
              </a:rPr>
              <a:t> </a:t>
            </a:r>
            <a:r>
              <a:rPr lang="en-US" sz="4800" dirty="0" err="1" smtClean="0">
                <a:solidFill>
                  <a:srgbClr val="00B0F0"/>
                </a:solidFill>
                <a:latin typeface="NikoshBAN" panose="02000000000000000000" pitchFamily="2" charset="0"/>
                <a:cs typeface="NikoshBAN" panose="02000000000000000000" pitchFamily="2" charset="0"/>
              </a:rPr>
              <a:t>পরমাণু</a:t>
            </a:r>
            <a:r>
              <a:rPr lang="en-US" sz="4800" dirty="0" smtClean="0">
                <a:solidFill>
                  <a:srgbClr val="00B0F0"/>
                </a:solidFill>
                <a:latin typeface="NikoshBAN" panose="02000000000000000000" pitchFamily="2" charset="0"/>
                <a:cs typeface="NikoshBAN" panose="02000000000000000000" pitchFamily="2" charset="0"/>
              </a:rPr>
              <a:t> </a:t>
            </a:r>
            <a:r>
              <a:rPr lang="bn-IN" sz="4800" dirty="0" smtClean="0">
                <a:solidFill>
                  <a:srgbClr val="00B0F0"/>
                </a:solidFill>
                <a:latin typeface="NikoshBAN" panose="02000000000000000000" pitchFamily="2" charset="0"/>
                <a:cs typeface="NikoshBAN" panose="02000000000000000000" pitchFamily="2" charset="0"/>
              </a:rPr>
              <a:t>মডেল </a:t>
            </a:r>
            <a:r>
              <a:rPr lang="en-US" sz="4800" dirty="0" err="1" smtClean="0">
                <a:solidFill>
                  <a:srgbClr val="00B0F0"/>
                </a:solidFill>
                <a:latin typeface="NikoshBAN" panose="02000000000000000000" pitchFamily="2" charset="0"/>
                <a:cs typeface="NikoshBAN" panose="02000000000000000000" pitchFamily="2" charset="0"/>
              </a:rPr>
              <a:t>অনুসারে</a:t>
            </a:r>
            <a:r>
              <a:rPr lang="en-US" sz="4800" dirty="0" smtClean="0">
                <a:solidFill>
                  <a:srgbClr val="00B0F0"/>
                </a:solidFill>
                <a:latin typeface="NikoshBAN" panose="02000000000000000000" pitchFamily="2" charset="0"/>
                <a:cs typeface="NikoshBAN" panose="02000000000000000000" pitchFamily="2" charset="0"/>
              </a:rPr>
              <a:t> </a:t>
            </a:r>
            <a:r>
              <a:rPr lang="en-US" sz="4800" dirty="0" err="1" smtClean="0">
                <a:solidFill>
                  <a:srgbClr val="00B0F0"/>
                </a:solidFill>
                <a:latin typeface="NikoshBAN" panose="02000000000000000000" pitchFamily="2" charset="0"/>
                <a:cs typeface="NikoshBAN" panose="02000000000000000000" pitchFamily="2" charset="0"/>
              </a:rPr>
              <a:t>এক</a:t>
            </a:r>
            <a:r>
              <a:rPr lang="en-US" sz="4800" dirty="0" smtClean="0">
                <a:solidFill>
                  <a:srgbClr val="00B0F0"/>
                </a:solidFill>
                <a:latin typeface="NikoshBAN" panose="02000000000000000000" pitchFamily="2" charset="0"/>
                <a:cs typeface="NikoshBAN" panose="02000000000000000000" pitchFamily="2" charset="0"/>
              </a:rPr>
              <a:t> </a:t>
            </a:r>
            <a:r>
              <a:rPr lang="en-US" sz="4800" dirty="0" err="1" smtClean="0">
                <a:solidFill>
                  <a:srgbClr val="00B0F0"/>
                </a:solidFill>
                <a:latin typeface="NikoshBAN" panose="02000000000000000000" pitchFamily="2" charset="0"/>
                <a:cs typeface="NikoshBAN" panose="02000000000000000000" pitchFamily="2" charset="0"/>
              </a:rPr>
              <a:t>ইলে</a:t>
            </a:r>
            <a:r>
              <a:rPr lang="bn-IN" sz="4800" dirty="0" smtClean="0">
                <a:solidFill>
                  <a:srgbClr val="00B0F0"/>
                </a:solidFill>
                <a:latin typeface="NikoshBAN" panose="02000000000000000000" pitchFamily="2" charset="0"/>
                <a:cs typeface="NikoshBAN" panose="02000000000000000000" pitchFamily="2" charset="0"/>
              </a:rPr>
              <a:t>কট্র</a:t>
            </a:r>
            <a:r>
              <a:rPr lang="en-US" sz="4800" dirty="0" smtClean="0">
                <a:solidFill>
                  <a:srgbClr val="00B0F0"/>
                </a:solidFill>
                <a:latin typeface="NikoshBAN" panose="02000000000000000000" pitchFamily="2" charset="0"/>
                <a:cs typeface="NikoshBAN" panose="02000000000000000000" pitchFamily="2" charset="0"/>
              </a:rPr>
              <a:t>ন </a:t>
            </a:r>
            <a:r>
              <a:rPr lang="en-US" sz="4800" dirty="0" err="1" smtClean="0">
                <a:solidFill>
                  <a:srgbClr val="00B0F0"/>
                </a:solidFill>
                <a:latin typeface="NikoshBAN" panose="02000000000000000000" pitchFamily="2" charset="0"/>
                <a:cs typeface="NikoshBAN" panose="02000000000000000000" pitchFamily="2" charset="0"/>
              </a:rPr>
              <a:t>বিশিষ্ট</a:t>
            </a:r>
            <a:r>
              <a:rPr lang="en-US" sz="4800" dirty="0" smtClean="0">
                <a:solidFill>
                  <a:srgbClr val="00B0F0"/>
                </a:solidFill>
                <a:latin typeface="NikoshBAN" panose="02000000000000000000" pitchFamily="2" charset="0"/>
                <a:cs typeface="NikoshBAN" panose="02000000000000000000" pitchFamily="2" charset="0"/>
              </a:rPr>
              <a:t> </a:t>
            </a:r>
            <a:r>
              <a:rPr lang="en-US" sz="4800" dirty="0" err="1" smtClean="0">
                <a:solidFill>
                  <a:srgbClr val="00B0F0"/>
                </a:solidFill>
                <a:latin typeface="NikoshBAN" panose="02000000000000000000" pitchFamily="2" charset="0"/>
                <a:cs typeface="NikoshBAN" panose="02000000000000000000" pitchFamily="2" charset="0"/>
              </a:rPr>
              <a:t>পরমাণু</a:t>
            </a:r>
            <a:r>
              <a:rPr lang="en-US" sz="4800" dirty="0" smtClean="0">
                <a:solidFill>
                  <a:srgbClr val="00B0F0"/>
                </a:solidFill>
                <a:latin typeface="NikoshBAN" panose="02000000000000000000" pitchFamily="2" charset="0"/>
                <a:cs typeface="NikoshBAN" panose="02000000000000000000" pitchFamily="2" charset="0"/>
              </a:rPr>
              <a:t> </a:t>
            </a:r>
            <a:r>
              <a:rPr lang="en-US" sz="4800" dirty="0" err="1" smtClean="0">
                <a:solidFill>
                  <a:srgbClr val="00B0F0"/>
                </a:solidFill>
                <a:latin typeface="NikoshBAN" panose="02000000000000000000" pitchFamily="2" charset="0"/>
                <a:cs typeface="NikoshBAN" panose="02000000000000000000" pitchFamily="2" charset="0"/>
              </a:rPr>
              <a:t>হাইড্রোজেন</a:t>
            </a:r>
            <a:r>
              <a:rPr lang="en-US" sz="4800" dirty="0" smtClean="0">
                <a:solidFill>
                  <a:srgbClr val="00B0F0"/>
                </a:solidFill>
                <a:latin typeface="NikoshBAN" panose="02000000000000000000" pitchFamily="2" charset="0"/>
                <a:cs typeface="NikoshBAN" panose="02000000000000000000" pitchFamily="2" charset="0"/>
              </a:rPr>
              <a:t> </a:t>
            </a:r>
            <a:r>
              <a:rPr lang="en-US" sz="4800" dirty="0" err="1" smtClean="0">
                <a:solidFill>
                  <a:srgbClr val="00B0F0"/>
                </a:solidFill>
                <a:latin typeface="NikoshBAN" panose="02000000000000000000" pitchFamily="2" charset="0"/>
                <a:cs typeface="NikoshBAN" panose="02000000000000000000" pitchFamily="2" charset="0"/>
              </a:rPr>
              <a:t>এর</a:t>
            </a:r>
            <a:r>
              <a:rPr lang="en-US" sz="4800" dirty="0" smtClean="0">
                <a:solidFill>
                  <a:srgbClr val="00B0F0"/>
                </a:solidFill>
                <a:latin typeface="NikoshBAN" panose="02000000000000000000" pitchFamily="2" charset="0"/>
                <a:cs typeface="NikoshBAN" panose="02000000000000000000" pitchFamily="2" charset="0"/>
              </a:rPr>
              <a:t> </a:t>
            </a:r>
            <a:r>
              <a:rPr lang="en-US" sz="4800" dirty="0" err="1" smtClean="0">
                <a:solidFill>
                  <a:srgbClr val="00B0F0"/>
                </a:solidFill>
                <a:latin typeface="NikoshBAN" panose="02000000000000000000" pitchFamily="2" charset="0"/>
                <a:cs typeface="NikoshBAN" panose="02000000000000000000" pitchFamily="2" charset="0"/>
              </a:rPr>
              <a:t>বর্ণালি</a:t>
            </a:r>
            <a:r>
              <a:rPr lang="en-US" sz="4800" dirty="0" smtClean="0">
                <a:solidFill>
                  <a:srgbClr val="00B0F0"/>
                </a:solidFill>
                <a:latin typeface="NikoshBAN" panose="02000000000000000000" pitchFamily="2" charset="0"/>
                <a:cs typeface="NikoshBAN" panose="02000000000000000000" pitchFamily="2" charset="0"/>
              </a:rPr>
              <a:t> </a:t>
            </a:r>
            <a:r>
              <a:rPr lang="en-US" sz="4800" dirty="0" err="1" smtClean="0">
                <a:solidFill>
                  <a:srgbClr val="00B0F0"/>
                </a:solidFill>
                <a:latin typeface="NikoshBAN" panose="02000000000000000000" pitchFamily="2" charset="0"/>
                <a:cs typeface="NikoshBAN" panose="02000000000000000000" pitchFamily="2" charset="0"/>
              </a:rPr>
              <a:t>ব্যাখ্যা</a:t>
            </a:r>
            <a:r>
              <a:rPr lang="en-US" sz="4800" dirty="0" smtClean="0">
                <a:solidFill>
                  <a:srgbClr val="00B0F0"/>
                </a:solidFill>
                <a:latin typeface="NikoshBAN" panose="02000000000000000000" pitchFamily="2" charset="0"/>
                <a:cs typeface="NikoshBAN" panose="02000000000000000000" pitchFamily="2" charset="0"/>
              </a:rPr>
              <a:t> </a:t>
            </a:r>
            <a:r>
              <a:rPr lang="en-US" sz="4800" dirty="0" err="1" smtClean="0">
                <a:solidFill>
                  <a:srgbClr val="00B0F0"/>
                </a:solidFill>
                <a:latin typeface="NikoshBAN" panose="02000000000000000000" pitchFamily="2" charset="0"/>
                <a:cs typeface="NikoshBAN" panose="02000000000000000000" pitchFamily="2" charset="0"/>
              </a:rPr>
              <a:t>করা</a:t>
            </a:r>
            <a:r>
              <a:rPr lang="en-US" sz="4800" dirty="0" smtClean="0">
                <a:solidFill>
                  <a:srgbClr val="00B0F0"/>
                </a:solidFill>
                <a:latin typeface="NikoshBAN" panose="02000000000000000000" pitchFamily="2" charset="0"/>
                <a:cs typeface="NikoshBAN" panose="02000000000000000000" pitchFamily="2" charset="0"/>
              </a:rPr>
              <a:t> </a:t>
            </a:r>
            <a:r>
              <a:rPr lang="en-US" sz="4800" dirty="0" err="1" smtClean="0">
                <a:solidFill>
                  <a:srgbClr val="00B0F0"/>
                </a:solidFill>
                <a:latin typeface="NikoshBAN" panose="02000000000000000000" pitchFamily="2" charset="0"/>
                <a:cs typeface="NikoshBAN" panose="02000000000000000000" pitchFamily="2" charset="0"/>
              </a:rPr>
              <a:t>যায়</a:t>
            </a:r>
            <a:r>
              <a:rPr lang="en-US" sz="4800" dirty="0" smtClean="0">
                <a:solidFill>
                  <a:srgbClr val="00B0F0"/>
                </a:solidFill>
                <a:latin typeface="NikoshBAN" panose="02000000000000000000" pitchFamily="2" charset="0"/>
                <a:cs typeface="NikoshBAN" panose="02000000000000000000" pitchFamily="2" charset="0"/>
              </a:rPr>
              <a:t> ।</a:t>
            </a:r>
            <a:endParaRPr lang="en-GB" sz="4800" dirty="0">
              <a:solidFill>
                <a:srgbClr val="00B0F0"/>
              </a:solidFill>
            </a:endParaRPr>
          </a:p>
        </p:txBody>
      </p:sp>
    </p:spTree>
    <p:extLst>
      <p:ext uri="{BB962C8B-B14F-4D97-AF65-F5344CB8AC3E}">
        <p14:creationId xmlns:p14="http://schemas.microsoft.com/office/powerpoint/2010/main" val="312715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heel(1)">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09723" y="-40943"/>
            <a:ext cx="1295724" cy="1107743"/>
          </a:xfrm>
          <a:prstGeom prst="rect">
            <a:avLst/>
          </a:prstGeom>
          <a:solidFill>
            <a:srgbClr val="FF0066"/>
          </a:solidFill>
          <a:ln>
            <a:solidFill>
              <a:srgbClr val="FF00FF">
                <a:alpha val="32157"/>
              </a:srgbClr>
            </a:solidFill>
          </a:ln>
          <a:effectLst>
            <a:reflection blurRad="6350" stA="50000" endA="300" endPos="90000" dir="5400000" sy="-100000" algn="bl" rotWithShape="0"/>
          </a:effectLst>
        </p:spPr>
      </p:pic>
      <p:sp>
        <p:nvSpPr>
          <p:cNvPr id="2" name="TextBox 1"/>
          <p:cNvSpPr txBox="1"/>
          <p:nvPr/>
        </p:nvSpPr>
        <p:spPr>
          <a:xfrm>
            <a:off x="4724400" y="632460"/>
            <a:ext cx="2133600" cy="923330"/>
          </a:xfrm>
          <a:prstGeom prst="rect">
            <a:avLst/>
          </a:prstGeom>
          <a:solidFill>
            <a:srgbClr val="7030A0"/>
          </a:solidFill>
          <a:ln w="57150">
            <a:solidFill>
              <a:srgbClr val="FF0066"/>
            </a:solidFill>
          </a:ln>
          <a:effectLst>
            <a:glow rad="139700">
              <a:schemeClr val="accent1">
                <a:satMod val="175000"/>
                <a:alpha val="40000"/>
              </a:schemeClr>
            </a:glow>
          </a:effectLst>
          <a:scene3d>
            <a:camera prst="orthographicFront"/>
            <a:lightRig rig="threePt" dir="t"/>
          </a:scene3d>
          <a:sp3d>
            <a:bevelT prst="relaxedInset"/>
          </a:sp3d>
        </p:spPr>
        <p:txBody>
          <a:bodyPr wrap="square" rtlCol="0">
            <a:spAutoFit/>
          </a:bodyPr>
          <a:lstStyle/>
          <a:p>
            <a:r>
              <a:rPr lang="en-US" sz="5400" b="1" dirty="0" err="1" smtClean="0">
                <a:solidFill>
                  <a:srgbClr val="FFC000"/>
                </a:solidFill>
                <a:latin typeface="NikoshBAN" panose="02000000000000000000" pitchFamily="2" charset="0"/>
                <a:cs typeface="NikoshBAN" panose="02000000000000000000" pitchFamily="2" charset="0"/>
              </a:rPr>
              <a:t>পরিচিতি</a:t>
            </a:r>
            <a:endParaRPr lang="en-GB" sz="5400" b="1" dirty="0">
              <a:solidFill>
                <a:srgbClr val="FFC000"/>
              </a:solidFill>
              <a:latin typeface="NikoshBAN" panose="02000000000000000000" pitchFamily="2" charset="0"/>
              <a:cs typeface="NikoshBAN" panose="02000000000000000000" pitchFamily="2" charset="0"/>
            </a:endParaRPr>
          </a:p>
        </p:txBody>
      </p:sp>
      <p:graphicFrame>
        <p:nvGraphicFramePr>
          <p:cNvPr id="8" name="Diagram 7"/>
          <p:cNvGraphicFramePr/>
          <p:nvPr>
            <p:extLst>
              <p:ext uri="{D42A27DB-BD31-4B8C-83A1-F6EECF244321}">
                <p14:modId xmlns:p14="http://schemas.microsoft.com/office/powerpoint/2010/main" val="3628966285"/>
              </p:ext>
            </p:extLst>
          </p:nvPr>
        </p:nvGraphicFramePr>
        <p:xfrm>
          <a:off x="8763000" y="332125"/>
          <a:ext cx="1685365" cy="1877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5800" y="283250"/>
            <a:ext cx="1981200" cy="2545080"/>
          </a:xfrm>
          <a:prstGeom prst="rect">
            <a:avLst/>
          </a:prstGeom>
          <a:solidFill>
            <a:srgbClr val="FFFF00"/>
          </a:solidFill>
          <a:ln w="28575">
            <a:noFill/>
          </a:ln>
          <a:effectLst>
            <a:glow rad="228600">
              <a:schemeClr val="accent6">
                <a:satMod val="175000"/>
                <a:alpha val="40000"/>
              </a:schemeClr>
            </a:glow>
            <a:reflection blurRad="6350" stA="50000" endA="295" endPos="92000" dist="101600" dir="5400000" sy="-100000" algn="bl" rotWithShape="0"/>
          </a:effectLst>
        </p:spPr>
      </p:pic>
      <p:sp>
        <p:nvSpPr>
          <p:cNvPr id="4" name="TextBox 3"/>
          <p:cNvSpPr txBox="1"/>
          <p:nvPr/>
        </p:nvSpPr>
        <p:spPr>
          <a:xfrm>
            <a:off x="685800" y="3429000"/>
            <a:ext cx="5943600" cy="2554545"/>
          </a:xfrm>
          <a:prstGeom prst="rect">
            <a:avLst/>
          </a:prstGeom>
          <a:solidFill>
            <a:srgbClr val="00B050"/>
          </a:solidFill>
          <a:ln w="57150">
            <a:solidFill>
              <a:srgbClr val="921E74"/>
            </a:solidFill>
          </a:ln>
          <a:effectLst>
            <a:glow rad="228600">
              <a:schemeClr val="accent3">
                <a:satMod val="175000"/>
                <a:alpha val="40000"/>
              </a:schemeClr>
            </a:glow>
          </a:effectLst>
          <a:scene3d>
            <a:camera prst="orthographicFront"/>
            <a:lightRig rig="threePt" dir="t"/>
          </a:scene3d>
          <a:sp3d>
            <a:bevelT w="165100" prst="coolSlant"/>
          </a:sp3d>
        </p:spPr>
        <p:txBody>
          <a:bodyPr wrap="square" rtlCol="0">
            <a:spAutoFit/>
          </a:bodyPr>
          <a:lstStyle/>
          <a:p>
            <a:r>
              <a:rPr lang="bn-IN" sz="4000" dirty="0" smtClean="0">
                <a:solidFill>
                  <a:schemeClr val="accent4">
                    <a:lumMod val="75000"/>
                  </a:schemeClr>
                </a:solidFill>
                <a:latin typeface="NikoshBAN" panose="02000000000000000000" pitchFamily="2" charset="0"/>
                <a:cs typeface="NikoshBAN" panose="02000000000000000000" pitchFamily="2" charset="0"/>
              </a:rPr>
              <a:t>       </a:t>
            </a:r>
            <a:r>
              <a:rPr lang="en-US" sz="4000" dirty="0" err="1" smtClean="0">
                <a:solidFill>
                  <a:schemeClr val="accent4">
                    <a:lumMod val="75000"/>
                  </a:schemeClr>
                </a:solidFill>
                <a:latin typeface="NikoshBAN" panose="02000000000000000000" pitchFamily="2" charset="0"/>
                <a:cs typeface="NikoshBAN" panose="02000000000000000000" pitchFamily="2" charset="0"/>
              </a:rPr>
              <a:t>মোঃ</a:t>
            </a:r>
            <a:r>
              <a:rPr lang="en-US" sz="4000" dirty="0" smtClean="0">
                <a:solidFill>
                  <a:schemeClr val="accent4">
                    <a:lumMod val="75000"/>
                  </a:schemeClr>
                </a:solidFill>
                <a:latin typeface="NikoshBAN" panose="02000000000000000000" pitchFamily="2" charset="0"/>
                <a:cs typeface="NikoshBAN" panose="02000000000000000000" pitchFamily="2" charset="0"/>
              </a:rPr>
              <a:t> </a:t>
            </a:r>
            <a:r>
              <a:rPr lang="en-US" sz="4000" dirty="0" err="1" smtClean="0">
                <a:solidFill>
                  <a:schemeClr val="accent4">
                    <a:lumMod val="75000"/>
                  </a:schemeClr>
                </a:solidFill>
                <a:latin typeface="NikoshBAN" panose="02000000000000000000" pitchFamily="2" charset="0"/>
                <a:cs typeface="NikoshBAN" panose="02000000000000000000" pitchFamily="2" charset="0"/>
              </a:rPr>
              <a:t>রফিকুল</a:t>
            </a:r>
            <a:r>
              <a:rPr lang="en-US" sz="4000" dirty="0" smtClean="0">
                <a:solidFill>
                  <a:schemeClr val="accent4">
                    <a:lumMod val="75000"/>
                  </a:schemeClr>
                </a:solidFill>
                <a:latin typeface="NikoshBAN" panose="02000000000000000000" pitchFamily="2" charset="0"/>
                <a:cs typeface="NikoshBAN" panose="02000000000000000000" pitchFamily="2" charset="0"/>
              </a:rPr>
              <a:t> </a:t>
            </a:r>
            <a:r>
              <a:rPr lang="en-US" sz="4000" dirty="0" err="1" smtClean="0">
                <a:solidFill>
                  <a:schemeClr val="accent4">
                    <a:lumMod val="75000"/>
                  </a:schemeClr>
                </a:solidFill>
                <a:latin typeface="NikoshBAN" panose="02000000000000000000" pitchFamily="2" charset="0"/>
                <a:cs typeface="NikoshBAN" panose="02000000000000000000" pitchFamily="2" charset="0"/>
              </a:rPr>
              <a:t>ইসলাম</a:t>
            </a:r>
            <a:endParaRPr lang="en-US" sz="4000" dirty="0" smtClean="0">
              <a:solidFill>
                <a:schemeClr val="accent4">
                  <a:lumMod val="75000"/>
                </a:schemeClr>
              </a:solidFill>
              <a:latin typeface="NikoshBAN" panose="02000000000000000000" pitchFamily="2" charset="0"/>
              <a:cs typeface="NikoshBAN" panose="02000000000000000000" pitchFamily="2" charset="0"/>
            </a:endParaRPr>
          </a:p>
          <a:p>
            <a:r>
              <a:rPr lang="bn-IN" sz="4000" dirty="0" smtClean="0">
                <a:solidFill>
                  <a:schemeClr val="accent4">
                    <a:lumMod val="75000"/>
                  </a:schemeClr>
                </a:solidFill>
                <a:latin typeface="NikoshBAN" panose="02000000000000000000" pitchFamily="2" charset="0"/>
                <a:cs typeface="NikoshBAN" panose="02000000000000000000" pitchFamily="2" charset="0"/>
              </a:rPr>
              <a:t>       </a:t>
            </a:r>
            <a:r>
              <a:rPr lang="en-US" sz="4000" dirty="0" err="1" smtClean="0">
                <a:solidFill>
                  <a:schemeClr val="accent4">
                    <a:lumMod val="75000"/>
                  </a:schemeClr>
                </a:solidFill>
                <a:latin typeface="NikoshBAN" panose="02000000000000000000" pitchFamily="2" charset="0"/>
                <a:cs typeface="NikoshBAN" panose="02000000000000000000" pitchFamily="2" charset="0"/>
              </a:rPr>
              <a:t>সহকারি</a:t>
            </a:r>
            <a:r>
              <a:rPr lang="en-US" sz="4000" dirty="0" smtClean="0">
                <a:solidFill>
                  <a:schemeClr val="accent4">
                    <a:lumMod val="75000"/>
                  </a:schemeClr>
                </a:solidFill>
                <a:latin typeface="NikoshBAN" panose="02000000000000000000" pitchFamily="2" charset="0"/>
                <a:cs typeface="NikoshBAN" panose="02000000000000000000" pitchFamily="2" charset="0"/>
              </a:rPr>
              <a:t> </a:t>
            </a:r>
            <a:r>
              <a:rPr lang="en-US" sz="4000" dirty="0" err="1" smtClean="0">
                <a:solidFill>
                  <a:schemeClr val="accent4">
                    <a:lumMod val="75000"/>
                  </a:schemeClr>
                </a:solidFill>
                <a:latin typeface="NikoshBAN" panose="02000000000000000000" pitchFamily="2" charset="0"/>
                <a:cs typeface="NikoshBAN" panose="02000000000000000000" pitchFamily="2" charset="0"/>
              </a:rPr>
              <a:t>প্রধান</a:t>
            </a:r>
            <a:r>
              <a:rPr lang="en-US" sz="4000" dirty="0" smtClean="0">
                <a:solidFill>
                  <a:schemeClr val="accent4">
                    <a:lumMod val="75000"/>
                  </a:schemeClr>
                </a:solidFill>
                <a:latin typeface="NikoshBAN" panose="02000000000000000000" pitchFamily="2" charset="0"/>
                <a:cs typeface="NikoshBAN" panose="02000000000000000000" pitchFamily="2" charset="0"/>
              </a:rPr>
              <a:t> </a:t>
            </a:r>
            <a:r>
              <a:rPr lang="en-US" sz="4000" dirty="0" err="1" smtClean="0">
                <a:solidFill>
                  <a:schemeClr val="accent4">
                    <a:lumMod val="75000"/>
                  </a:schemeClr>
                </a:solidFill>
                <a:latin typeface="NikoshBAN" panose="02000000000000000000" pitchFamily="2" charset="0"/>
                <a:cs typeface="NikoshBAN" panose="02000000000000000000" pitchFamily="2" charset="0"/>
              </a:rPr>
              <a:t>শিক্ষক</a:t>
            </a:r>
            <a:r>
              <a:rPr lang="en-US" sz="4000" dirty="0" smtClean="0">
                <a:solidFill>
                  <a:schemeClr val="accent4">
                    <a:lumMod val="75000"/>
                  </a:schemeClr>
                </a:solidFill>
                <a:latin typeface="NikoshBAN" panose="02000000000000000000" pitchFamily="2" charset="0"/>
                <a:cs typeface="NikoshBAN" panose="02000000000000000000" pitchFamily="2" charset="0"/>
              </a:rPr>
              <a:t> </a:t>
            </a:r>
          </a:p>
          <a:p>
            <a:r>
              <a:rPr lang="en-US" sz="4000" dirty="0" err="1" smtClean="0">
                <a:solidFill>
                  <a:schemeClr val="accent4">
                    <a:lumMod val="75000"/>
                  </a:schemeClr>
                </a:solidFill>
                <a:latin typeface="NikoshBAN" panose="02000000000000000000" pitchFamily="2" charset="0"/>
                <a:cs typeface="NikoshBAN" panose="02000000000000000000" pitchFamily="2" charset="0"/>
              </a:rPr>
              <a:t>বাট্টা</a:t>
            </a:r>
            <a:r>
              <a:rPr lang="en-US" sz="4000" dirty="0" smtClean="0">
                <a:solidFill>
                  <a:schemeClr val="accent4">
                    <a:lumMod val="75000"/>
                  </a:schemeClr>
                </a:solidFill>
                <a:latin typeface="NikoshBAN" panose="02000000000000000000" pitchFamily="2" charset="0"/>
                <a:cs typeface="NikoshBAN" panose="02000000000000000000" pitchFamily="2" charset="0"/>
              </a:rPr>
              <a:t> </a:t>
            </a:r>
            <a:r>
              <a:rPr lang="en-US" sz="4000" dirty="0" err="1" smtClean="0">
                <a:solidFill>
                  <a:schemeClr val="accent4">
                    <a:lumMod val="75000"/>
                  </a:schemeClr>
                </a:solidFill>
                <a:latin typeface="NikoshBAN" panose="02000000000000000000" pitchFamily="2" charset="0"/>
                <a:cs typeface="NikoshBAN" panose="02000000000000000000" pitchFamily="2" charset="0"/>
              </a:rPr>
              <a:t>ভাট</a:t>
            </a:r>
            <a:r>
              <a:rPr lang="en-US" sz="4000" dirty="0" smtClean="0">
                <a:solidFill>
                  <a:schemeClr val="accent4">
                    <a:lumMod val="75000"/>
                  </a:schemeClr>
                </a:solidFill>
                <a:latin typeface="NikoshBAN" panose="02000000000000000000" pitchFamily="2" charset="0"/>
                <a:cs typeface="NikoshBAN" panose="02000000000000000000" pitchFamily="2" charset="0"/>
              </a:rPr>
              <a:t> </a:t>
            </a:r>
            <a:r>
              <a:rPr lang="en-US" sz="4000" dirty="0" err="1" smtClean="0">
                <a:solidFill>
                  <a:schemeClr val="accent4">
                    <a:lumMod val="75000"/>
                  </a:schemeClr>
                </a:solidFill>
                <a:latin typeface="NikoshBAN" panose="02000000000000000000" pitchFamily="2" charset="0"/>
                <a:cs typeface="NikoshBAN" panose="02000000000000000000" pitchFamily="2" charset="0"/>
              </a:rPr>
              <a:t>পাড়া</a:t>
            </a:r>
            <a:r>
              <a:rPr lang="en-US" sz="4000" dirty="0" smtClean="0">
                <a:solidFill>
                  <a:schemeClr val="accent4">
                    <a:lumMod val="75000"/>
                  </a:schemeClr>
                </a:solidFill>
                <a:latin typeface="NikoshBAN" panose="02000000000000000000" pitchFamily="2" charset="0"/>
                <a:cs typeface="NikoshBAN" panose="02000000000000000000" pitchFamily="2" charset="0"/>
              </a:rPr>
              <a:t> </a:t>
            </a:r>
            <a:r>
              <a:rPr lang="en-US" sz="4000" dirty="0" err="1" smtClean="0">
                <a:solidFill>
                  <a:schemeClr val="accent4">
                    <a:lumMod val="75000"/>
                  </a:schemeClr>
                </a:solidFill>
                <a:latin typeface="NikoshBAN" panose="02000000000000000000" pitchFamily="2" charset="0"/>
                <a:cs typeface="NikoshBAN" panose="02000000000000000000" pitchFamily="2" charset="0"/>
              </a:rPr>
              <a:t>এস</a:t>
            </a:r>
            <a:r>
              <a:rPr lang="en-US" sz="4000" dirty="0" smtClean="0">
                <a:solidFill>
                  <a:schemeClr val="accent4">
                    <a:lumMod val="75000"/>
                  </a:schemeClr>
                </a:solidFill>
                <a:latin typeface="NikoshBAN" panose="02000000000000000000" pitchFamily="2" charset="0"/>
                <a:cs typeface="NikoshBAN" panose="02000000000000000000" pitchFamily="2" charset="0"/>
              </a:rPr>
              <a:t> .</a:t>
            </a:r>
            <a:r>
              <a:rPr lang="en-US" sz="4000" dirty="0" err="1" smtClean="0">
                <a:solidFill>
                  <a:schemeClr val="accent4">
                    <a:lumMod val="75000"/>
                  </a:schemeClr>
                </a:solidFill>
                <a:latin typeface="NikoshBAN" panose="02000000000000000000" pitchFamily="2" charset="0"/>
                <a:cs typeface="NikoshBAN" panose="02000000000000000000" pitchFamily="2" charset="0"/>
              </a:rPr>
              <a:t>সি</a:t>
            </a:r>
            <a:r>
              <a:rPr lang="en-US" sz="4000" dirty="0" smtClean="0">
                <a:solidFill>
                  <a:schemeClr val="accent4">
                    <a:lumMod val="75000"/>
                  </a:schemeClr>
                </a:solidFill>
                <a:latin typeface="NikoshBAN" panose="02000000000000000000" pitchFamily="2" charset="0"/>
                <a:cs typeface="NikoshBAN" panose="02000000000000000000" pitchFamily="2" charset="0"/>
              </a:rPr>
              <a:t> </a:t>
            </a:r>
            <a:r>
              <a:rPr lang="en-US" sz="4000" dirty="0" err="1" smtClean="0">
                <a:solidFill>
                  <a:schemeClr val="accent4">
                    <a:lumMod val="75000"/>
                  </a:schemeClr>
                </a:solidFill>
                <a:latin typeface="NikoshBAN" panose="02000000000000000000" pitchFamily="2" charset="0"/>
                <a:cs typeface="NikoshBAN" panose="02000000000000000000" pitchFamily="2" charset="0"/>
              </a:rPr>
              <a:t>উচ্চ</a:t>
            </a:r>
            <a:r>
              <a:rPr lang="en-US" sz="4000" dirty="0" smtClean="0">
                <a:solidFill>
                  <a:schemeClr val="accent4">
                    <a:lumMod val="75000"/>
                  </a:schemeClr>
                </a:solidFill>
                <a:latin typeface="NikoshBAN" panose="02000000000000000000" pitchFamily="2" charset="0"/>
                <a:cs typeface="NikoshBAN" panose="02000000000000000000" pitchFamily="2" charset="0"/>
              </a:rPr>
              <a:t> </a:t>
            </a:r>
            <a:r>
              <a:rPr lang="en-US" sz="4000" dirty="0" err="1" smtClean="0">
                <a:solidFill>
                  <a:schemeClr val="accent4">
                    <a:lumMod val="75000"/>
                  </a:schemeClr>
                </a:solidFill>
                <a:latin typeface="NikoshBAN" panose="02000000000000000000" pitchFamily="2" charset="0"/>
                <a:cs typeface="NikoshBAN" panose="02000000000000000000" pitchFamily="2" charset="0"/>
              </a:rPr>
              <a:t>বিদ্যালয়</a:t>
            </a:r>
            <a:endParaRPr lang="en-US" sz="4000" dirty="0" smtClean="0">
              <a:solidFill>
                <a:schemeClr val="accent4">
                  <a:lumMod val="75000"/>
                </a:schemeClr>
              </a:solidFill>
              <a:latin typeface="NikoshBAN" panose="02000000000000000000" pitchFamily="2" charset="0"/>
              <a:cs typeface="NikoshBAN" panose="02000000000000000000" pitchFamily="2" charset="0"/>
            </a:endParaRPr>
          </a:p>
          <a:p>
            <a:r>
              <a:rPr lang="en-US" sz="4000" dirty="0" err="1" smtClean="0">
                <a:solidFill>
                  <a:schemeClr val="accent4">
                    <a:lumMod val="75000"/>
                  </a:schemeClr>
                </a:solidFill>
                <a:latin typeface="NikoshBAN" panose="02000000000000000000" pitchFamily="2" charset="0"/>
                <a:cs typeface="NikoshBAN" panose="02000000000000000000" pitchFamily="2" charset="0"/>
              </a:rPr>
              <a:t>তারাকান্দা</a:t>
            </a:r>
            <a:r>
              <a:rPr lang="en-US" sz="4000" dirty="0" smtClean="0">
                <a:solidFill>
                  <a:schemeClr val="accent4">
                    <a:lumMod val="75000"/>
                  </a:schemeClr>
                </a:solidFill>
                <a:latin typeface="NikoshBAN" panose="02000000000000000000" pitchFamily="2" charset="0"/>
                <a:cs typeface="NikoshBAN" panose="02000000000000000000" pitchFamily="2" charset="0"/>
              </a:rPr>
              <a:t> ,</a:t>
            </a:r>
            <a:r>
              <a:rPr lang="en-US" sz="4000" dirty="0" err="1" smtClean="0">
                <a:solidFill>
                  <a:schemeClr val="accent4">
                    <a:lumMod val="75000"/>
                  </a:schemeClr>
                </a:solidFill>
                <a:latin typeface="NikoshBAN" panose="02000000000000000000" pitchFamily="2" charset="0"/>
                <a:cs typeface="NikoshBAN" panose="02000000000000000000" pitchFamily="2" charset="0"/>
              </a:rPr>
              <a:t>ময়মনসিংহ</a:t>
            </a:r>
            <a:r>
              <a:rPr lang="en-US" sz="4000" dirty="0" smtClean="0">
                <a:solidFill>
                  <a:schemeClr val="accent4">
                    <a:lumMod val="75000"/>
                  </a:schemeClr>
                </a:solidFill>
                <a:latin typeface="NikoshBAN" panose="02000000000000000000" pitchFamily="2" charset="0"/>
                <a:cs typeface="NikoshBAN" panose="02000000000000000000" pitchFamily="2" charset="0"/>
              </a:rPr>
              <a:t>।</a:t>
            </a:r>
            <a:endParaRPr lang="en-GB" sz="4000" dirty="0">
              <a:solidFill>
                <a:schemeClr val="accent4">
                  <a:lumMod val="75000"/>
                </a:schemeClr>
              </a:solidFill>
              <a:latin typeface="NikoshBAN" panose="02000000000000000000" pitchFamily="2" charset="0"/>
              <a:cs typeface="NikoshBAN" panose="02000000000000000000" pitchFamily="2" charset="0"/>
            </a:endParaRPr>
          </a:p>
        </p:txBody>
      </p:sp>
      <p:sp>
        <p:nvSpPr>
          <p:cNvPr id="7" name="TextBox 6"/>
          <p:cNvSpPr txBox="1"/>
          <p:nvPr/>
        </p:nvSpPr>
        <p:spPr>
          <a:xfrm>
            <a:off x="7848600" y="3429000"/>
            <a:ext cx="3200401" cy="2308324"/>
          </a:xfrm>
          <a:prstGeom prst="rect">
            <a:avLst/>
          </a:prstGeom>
          <a:solidFill>
            <a:srgbClr val="FF0066"/>
          </a:solidFill>
          <a:ln w="57150">
            <a:solidFill>
              <a:srgbClr val="FFFF00"/>
            </a:solidFill>
          </a:ln>
          <a:effectLst>
            <a:glow rad="228600">
              <a:schemeClr val="accent1">
                <a:satMod val="175000"/>
                <a:alpha val="40000"/>
              </a:schemeClr>
            </a:glow>
          </a:effectLst>
          <a:scene3d>
            <a:camera prst="orthographicFront"/>
            <a:lightRig rig="threePt" dir="t"/>
          </a:scene3d>
          <a:sp3d>
            <a:bevelT w="152400" h="50800" prst="softRound"/>
          </a:sp3d>
        </p:spPr>
        <p:txBody>
          <a:bodyPr wrap="square" rtlCol="0">
            <a:spAutoFit/>
          </a:bodyPr>
          <a:lstStyle/>
          <a:p>
            <a:pPr algn="ctr"/>
            <a:r>
              <a:rPr lang="bn-IN" sz="3600" dirty="0" smtClean="0">
                <a:solidFill>
                  <a:srgbClr val="002060"/>
                </a:solidFill>
                <a:latin typeface="NikoshBAN" panose="02000000000000000000" pitchFamily="2" charset="0"/>
                <a:cs typeface="NikoshBAN" panose="02000000000000000000" pitchFamily="2" charset="0"/>
              </a:rPr>
              <a:t>  শ্রেণিঃ নবম</a:t>
            </a:r>
            <a:endParaRPr lang="bn-IN" sz="3600" dirty="0">
              <a:solidFill>
                <a:srgbClr val="002060"/>
              </a:solidFill>
              <a:latin typeface="NikoshBAN" panose="02000000000000000000" pitchFamily="2" charset="0"/>
              <a:cs typeface="NikoshBAN" panose="02000000000000000000" pitchFamily="2" charset="0"/>
            </a:endParaRPr>
          </a:p>
          <a:p>
            <a:pPr algn="ctr"/>
            <a:r>
              <a:rPr lang="bn-IN" sz="3600" dirty="0" smtClean="0">
                <a:solidFill>
                  <a:srgbClr val="002060"/>
                </a:solidFill>
                <a:latin typeface="NikoshBAN" panose="02000000000000000000" pitchFamily="2" charset="0"/>
                <a:cs typeface="NikoshBAN" panose="02000000000000000000" pitchFamily="2" charset="0"/>
              </a:rPr>
              <a:t>  বিষয়ঃ রসায়ন</a:t>
            </a:r>
          </a:p>
          <a:p>
            <a:pPr algn="ctr"/>
            <a:r>
              <a:rPr lang="bn-IN" sz="3600" dirty="0" smtClean="0">
                <a:solidFill>
                  <a:srgbClr val="002060"/>
                </a:solidFill>
                <a:latin typeface="NikoshBAN" panose="02000000000000000000" pitchFamily="2" charset="0"/>
                <a:cs typeface="NikoshBAN" panose="02000000000000000000" pitchFamily="2" charset="0"/>
              </a:rPr>
              <a:t>  অধ্যায়ঃ তৃতীয়</a:t>
            </a:r>
          </a:p>
          <a:p>
            <a:pPr algn="ctr"/>
            <a:r>
              <a:rPr lang="bn-IN" sz="3600" dirty="0" smtClean="0">
                <a:solidFill>
                  <a:srgbClr val="002060"/>
                </a:solidFill>
                <a:latin typeface="NikoshBAN" panose="02000000000000000000" pitchFamily="2" charset="0"/>
                <a:cs typeface="NikoshBAN" panose="02000000000000000000" pitchFamily="2" charset="0"/>
              </a:rPr>
              <a:t>  পাঠঃ ৩.৬.২</a:t>
            </a:r>
            <a:endParaRPr lang="en-GB" sz="3600"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78159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heel(1)">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circle(in)">
                                      <p:cBhvr>
                                        <p:cTn id="23" dur="2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heel(1)">
                                      <p:cBhvr>
                                        <p:cTn id="28" dur="20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circle(in)">
                                      <p:cBhvr>
                                        <p:cTn id="3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8" grpId="0">
        <p:bldAsOne/>
      </p:bldGraphic>
      <p:bldP spid="4"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53000" y="635977"/>
            <a:ext cx="2743200" cy="830997"/>
          </a:xfrm>
          <a:prstGeom prst="rect">
            <a:avLst/>
          </a:prstGeom>
          <a:solidFill>
            <a:srgbClr val="00B050"/>
          </a:solidFill>
          <a:ln w="57150">
            <a:solidFill>
              <a:srgbClr val="FF00FF"/>
            </a:solidFill>
          </a:ln>
          <a:effectLst>
            <a:glow rad="228600">
              <a:schemeClr val="accent2">
                <a:satMod val="175000"/>
                <a:alpha val="40000"/>
              </a:schemeClr>
            </a:glow>
          </a:effectLst>
          <a:scene3d>
            <a:camera prst="orthographicFront"/>
            <a:lightRig rig="threePt" dir="t"/>
          </a:scene3d>
          <a:sp3d>
            <a:bevelT w="152400" h="50800" prst="softRound"/>
          </a:sp3d>
        </p:spPr>
        <p:txBody>
          <a:bodyPr wrap="square" rtlCol="0">
            <a:spAutoFit/>
          </a:bodyPr>
          <a:lstStyle/>
          <a:p>
            <a:r>
              <a:rPr lang="en-US" sz="4800" dirty="0" err="1" smtClean="0">
                <a:latin typeface="NikoshBAN" panose="02000000000000000000" pitchFamily="2" charset="0"/>
                <a:cs typeface="NikoshBAN" panose="02000000000000000000" pitchFamily="2" charset="0"/>
              </a:rPr>
              <a:t>সীমাবদ্দতা</a:t>
            </a:r>
            <a:r>
              <a:rPr lang="bn-IN" sz="4800" dirty="0" smtClean="0">
                <a:latin typeface="NikoshBAN" panose="02000000000000000000" pitchFamily="2" charset="0"/>
                <a:cs typeface="NikoshBAN" panose="02000000000000000000" pitchFamily="2" charset="0"/>
              </a:rPr>
              <a:t>-১</a:t>
            </a:r>
            <a:endParaRPr lang="en-GB" sz="4800"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6745" y="0"/>
            <a:ext cx="1158702" cy="990600"/>
          </a:xfrm>
          <a:prstGeom prst="rect">
            <a:avLst/>
          </a:prstGeom>
          <a:solidFill>
            <a:srgbClr val="FF0066"/>
          </a:solidFill>
          <a:ln>
            <a:solidFill>
              <a:srgbClr val="FF00FF">
                <a:alpha val="32157"/>
              </a:srgbClr>
            </a:solidFill>
          </a:ln>
          <a:effectLst>
            <a:reflection blurRad="6350" stA="50000" endA="300" endPos="90000" dir="5400000" sy="-100000" algn="bl" rotWithShape="0"/>
          </a:effectLst>
        </p:spPr>
      </p:pic>
      <p:sp>
        <p:nvSpPr>
          <p:cNvPr id="6" name="Subtitle 2"/>
          <p:cNvSpPr txBox="1">
            <a:spLocks/>
          </p:cNvSpPr>
          <p:nvPr/>
        </p:nvSpPr>
        <p:spPr>
          <a:xfrm>
            <a:off x="1066800" y="2362200"/>
            <a:ext cx="9296400" cy="2133600"/>
          </a:xfrm>
          <a:prstGeom prst="rect">
            <a:avLst/>
          </a:prstGeom>
          <a:solidFill>
            <a:srgbClr val="92D050"/>
          </a:solidFill>
          <a:ln w="57150">
            <a:solidFill>
              <a:srgbClr val="7030A0"/>
            </a:solidFill>
          </a:ln>
          <a:effectLst>
            <a:glow rad="228600">
              <a:schemeClr val="accent2">
                <a:satMod val="175000"/>
                <a:alpha val="40000"/>
              </a:schemeClr>
            </a:glow>
          </a:effectLst>
          <a:scene3d>
            <a:camera prst="orthographicFront"/>
            <a:lightRig rig="threePt" dir="t"/>
          </a:scene3d>
          <a:sp3d>
            <a:bevelT w="152400" h="50800" prst="softRound"/>
          </a:sp3d>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dirty="0" err="1" smtClean="0">
                <a:solidFill>
                  <a:srgbClr val="002060"/>
                </a:solidFill>
                <a:latin typeface="NikoshBAN" panose="02000000000000000000" pitchFamily="2" charset="0"/>
                <a:cs typeface="NikoshBAN" panose="02000000000000000000" pitchFamily="2" charset="0"/>
              </a:rPr>
              <a:t>বোর</a:t>
            </a:r>
            <a:r>
              <a:rPr lang="en-US" sz="4400" dirty="0" smtClean="0">
                <a:solidFill>
                  <a:srgbClr val="002060"/>
                </a:solidFill>
                <a:latin typeface="NikoshBAN" panose="02000000000000000000" pitchFamily="2" charset="0"/>
                <a:cs typeface="NikoshBAN" panose="02000000000000000000" pitchFamily="2" charset="0"/>
              </a:rPr>
              <a:t> </a:t>
            </a:r>
            <a:r>
              <a:rPr lang="en-US" sz="4400" dirty="0" err="1" smtClean="0">
                <a:solidFill>
                  <a:srgbClr val="002060"/>
                </a:solidFill>
                <a:latin typeface="NikoshBAN" panose="02000000000000000000" pitchFamily="2" charset="0"/>
                <a:cs typeface="NikoshBAN" panose="02000000000000000000" pitchFamily="2" charset="0"/>
              </a:rPr>
              <a:t>পরমাণু</a:t>
            </a:r>
            <a:r>
              <a:rPr lang="en-US" sz="4400" dirty="0" smtClean="0">
                <a:solidFill>
                  <a:srgbClr val="002060"/>
                </a:solidFill>
                <a:latin typeface="NikoshBAN" panose="02000000000000000000" pitchFamily="2" charset="0"/>
                <a:cs typeface="NikoshBAN" panose="02000000000000000000" pitchFamily="2" charset="0"/>
              </a:rPr>
              <a:t> </a:t>
            </a:r>
            <a:r>
              <a:rPr lang="bn-IN" sz="4400" dirty="0" smtClean="0">
                <a:solidFill>
                  <a:srgbClr val="002060"/>
                </a:solidFill>
                <a:latin typeface="NikoshBAN" panose="02000000000000000000" pitchFamily="2" charset="0"/>
                <a:cs typeface="NikoshBAN" panose="02000000000000000000" pitchFamily="2" charset="0"/>
              </a:rPr>
              <a:t>মডেল</a:t>
            </a:r>
            <a:r>
              <a:rPr lang="en-US" sz="4400" dirty="0" err="1" smtClean="0">
                <a:solidFill>
                  <a:srgbClr val="002060"/>
                </a:solidFill>
                <a:latin typeface="NikoshBAN" panose="02000000000000000000" pitchFamily="2" charset="0"/>
                <a:cs typeface="NikoshBAN" panose="02000000000000000000" pitchFamily="2" charset="0"/>
              </a:rPr>
              <a:t>ের</a:t>
            </a:r>
            <a:r>
              <a:rPr lang="en-US" sz="4400" dirty="0" smtClean="0">
                <a:solidFill>
                  <a:srgbClr val="002060"/>
                </a:solidFill>
                <a:latin typeface="NikoshBAN" panose="02000000000000000000" pitchFamily="2" charset="0"/>
                <a:cs typeface="NikoshBAN" panose="02000000000000000000" pitchFamily="2" charset="0"/>
              </a:rPr>
              <a:t> </a:t>
            </a:r>
            <a:r>
              <a:rPr lang="en-US" sz="4400" dirty="0" err="1" smtClean="0">
                <a:solidFill>
                  <a:srgbClr val="002060"/>
                </a:solidFill>
                <a:latin typeface="NikoshBAN" panose="02000000000000000000" pitchFamily="2" charset="0"/>
                <a:cs typeface="NikoshBAN" panose="02000000000000000000" pitchFamily="2" charset="0"/>
              </a:rPr>
              <a:t>সাহায্যে</a:t>
            </a:r>
            <a:r>
              <a:rPr lang="en-US" sz="4400" dirty="0" smtClean="0">
                <a:solidFill>
                  <a:srgbClr val="002060"/>
                </a:solidFill>
                <a:latin typeface="NikoshBAN" panose="02000000000000000000" pitchFamily="2" charset="0"/>
                <a:cs typeface="NikoshBAN" panose="02000000000000000000" pitchFamily="2" charset="0"/>
              </a:rPr>
              <a:t> </a:t>
            </a:r>
            <a:r>
              <a:rPr lang="en-US" sz="4400" dirty="0" err="1" smtClean="0">
                <a:solidFill>
                  <a:srgbClr val="002060"/>
                </a:solidFill>
                <a:latin typeface="NikoshBAN" panose="02000000000000000000" pitchFamily="2" charset="0"/>
                <a:cs typeface="NikoshBAN" panose="02000000000000000000" pitchFamily="2" charset="0"/>
              </a:rPr>
              <a:t>এক</a:t>
            </a:r>
            <a:r>
              <a:rPr lang="en-US" sz="4400" dirty="0" smtClean="0">
                <a:solidFill>
                  <a:srgbClr val="002060"/>
                </a:solidFill>
                <a:latin typeface="NikoshBAN" panose="02000000000000000000" pitchFamily="2" charset="0"/>
                <a:cs typeface="NikoshBAN" panose="02000000000000000000" pitchFamily="2" charset="0"/>
              </a:rPr>
              <a:t> </a:t>
            </a:r>
            <a:r>
              <a:rPr lang="en-US" sz="4400" dirty="0" err="1">
                <a:solidFill>
                  <a:srgbClr val="002060"/>
                </a:solidFill>
                <a:latin typeface="NikoshBAN" panose="02000000000000000000" pitchFamily="2" charset="0"/>
                <a:cs typeface="NikoshBAN" panose="02000000000000000000" pitchFamily="2" charset="0"/>
              </a:rPr>
              <a:t>ইলে</a:t>
            </a:r>
            <a:r>
              <a:rPr lang="bn-IN" sz="4400" dirty="0">
                <a:solidFill>
                  <a:srgbClr val="002060"/>
                </a:solidFill>
                <a:latin typeface="NikoshBAN" panose="02000000000000000000" pitchFamily="2" charset="0"/>
                <a:cs typeface="NikoshBAN" panose="02000000000000000000" pitchFamily="2" charset="0"/>
              </a:rPr>
              <a:t>কট্র</a:t>
            </a:r>
            <a:r>
              <a:rPr lang="en-US" sz="4400" dirty="0">
                <a:solidFill>
                  <a:srgbClr val="002060"/>
                </a:solidFill>
                <a:latin typeface="NikoshBAN" panose="02000000000000000000" pitchFamily="2" charset="0"/>
                <a:cs typeface="NikoshBAN" panose="02000000000000000000" pitchFamily="2" charset="0"/>
              </a:rPr>
              <a:t>ন</a:t>
            </a:r>
            <a:r>
              <a:rPr lang="en-US" sz="4400" dirty="0" smtClean="0">
                <a:solidFill>
                  <a:srgbClr val="002060"/>
                </a:solidFill>
                <a:latin typeface="NikoshBAN" panose="02000000000000000000" pitchFamily="2" charset="0"/>
                <a:cs typeface="NikoshBAN" panose="02000000000000000000" pitchFamily="2" charset="0"/>
              </a:rPr>
              <a:t> </a:t>
            </a:r>
            <a:r>
              <a:rPr lang="en-US" sz="4400" dirty="0" err="1" smtClean="0">
                <a:solidFill>
                  <a:srgbClr val="002060"/>
                </a:solidFill>
                <a:latin typeface="NikoshBAN" panose="02000000000000000000" pitchFamily="2" charset="0"/>
                <a:cs typeface="NikoshBAN" panose="02000000000000000000" pitchFamily="2" charset="0"/>
              </a:rPr>
              <a:t>বিশিষ্ট</a:t>
            </a:r>
            <a:r>
              <a:rPr lang="en-US" sz="4400" dirty="0" smtClean="0">
                <a:solidFill>
                  <a:srgbClr val="002060"/>
                </a:solidFill>
                <a:latin typeface="NikoshBAN" panose="02000000000000000000" pitchFamily="2" charset="0"/>
                <a:cs typeface="NikoshBAN" panose="02000000000000000000" pitchFamily="2" charset="0"/>
              </a:rPr>
              <a:t> </a:t>
            </a:r>
            <a:r>
              <a:rPr lang="en-US" sz="4400" dirty="0" err="1" smtClean="0">
                <a:solidFill>
                  <a:srgbClr val="002060"/>
                </a:solidFill>
                <a:latin typeface="NikoshBAN" panose="02000000000000000000" pitchFamily="2" charset="0"/>
                <a:cs typeface="NikoshBAN" panose="02000000000000000000" pitchFamily="2" charset="0"/>
              </a:rPr>
              <a:t>পরমাণুর</a:t>
            </a:r>
            <a:r>
              <a:rPr lang="en-US" sz="4400" dirty="0" smtClean="0">
                <a:solidFill>
                  <a:srgbClr val="002060"/>
                </a:solidFill>
                <a:latin typeface="NikoshBAN" panose="02000000000000000000" pitchFamily="2" charset="0"/>
                <a:cs typeface="NikoshBAN" panose="02000000000000000000" pitchFamily="2" charset="0"/>
              </a:rPr>
              <a:t> </a:t>
            </a:r>
            <a:r>
              <a:rPr lang="en-US" sz="4400" dirty="0" err="1" smtClean="0">
                <a:solidFill>
                  <a:srgbClr val="002060"/>
                </a:solidFill>
                <a:latin typeface="NikoshBAN" panose="02000000000000000000" pitchFamily="2" charset="0"/>
                <a:cs typeface="NikoshBAN" panose="02000000000000000000" pitchFamily="2" charset="0"/>
              </a:rPr>
              <a:t>বর্ণালি</a:t>
            </a:r>
            <a:r>
              <a:rPr lang="en-US" sz="4400" dirty="0" smtClean="0">
                <a:solidFill>
                  <a:srgbClr val="002060"/>
                </a:solidFill>
                <a:latin typeface="NikoshBAN" panose="02000000000000000000" pitchFamily="2" charset="0"/>
                <a:cs typeface="NikoshBAN" panose="02000000000000000000" pitchFamily="2" charset="0"/>
              </a:rPr>
              <a:t> </a:t>
            </a:r>
            <a:r>
              <a:rPr lang="en-US" sz="4400" dirty="0" err="1" smtClean="0">
                <a:solidFill>
                  <a:srgbClr val="002060"/>
                </a:solidFill>
                <a:latin typeface="NikoshBAN" panose="02000000000000000000" pitchFamily="2" charset="0"/>
                <a:cs typeface="NikoshBAN" panose="02000000000000000000" pitchFamily="2" charset="0"/>
              </a:rPr>
              <a:t>ব্যাখ্যা</a:t>
            </a:r>
            <a:r>
              <a:rPr lang="en-US" sz="4400" dirty="0" smtClean="0">
                <a:solidFill>
                  <a:srgbClr val="002060"/>
                </a:solidFill>
                <a:latin typeface="NikoshBAN" panose="02000000000000000000" pitchFamily="2" charset="0"/>
                <a:cs typeface="NikoshBAN" panose="02000000000000000000" pitchFamily="2" charset="0"/>
              </a:rPr>
              <a:t> </a:t>
            </a:r>
            <a:r>
              <a:rPr lang="en-US" sz="4400" dirty="0" err="1" smtClean="0">
                <a:solidFill>
                  <a:srgbClr val="002060"/>
                </a:solidFill>
                <a:latin typeface="NikoshBAN" panose="02000000000000000000" pitchFamily="2" charset="0"/>
                <a:cs typeface="NikoshBAN" panose="02000000000000000000" pitchFamily="2" charset="0"/>
              </a:rPr>
              <a:t>করা</a:t>
            </a:r>
            <a:r>
              <a:rPr lang="en-US" sz="4400" dirty="0" smtClean="0">
                <a:solidFill>
                  <a:srgbClr val="002060"/>
                </a:solidFill>
                <a:latin typeface="NikoshBAN" panose="02000000000000000000" pitchFamily="2" charset="0"/>
                <a:cs typeface="NikoshBAN" panose="02000000000000000000" pitchFamily="2" charset="0"/>
              </a:rPr>
              <a:t> </a:t>
            </a:r>
            <a:r>
              <a:rPr lang="en-US" sz="4400" dirty="0" err="1" smtClean="0">
                <a:solidFill>
                  <a:srgbClr val="002060"/>
                </a:solidFill>
                <a:latin typeface="NikoshBAN" panose="02000000000000000000" pitchFamily="2" charset="0"/>
                <a:cs typeface="NikoshBAN" panose="02000000000000000000" pitchFamily="2" charset="0"/>
              </a:rPr>
              <a:t>যায়</a:t>
            </a:r>
            <a:r>
              <a:rPr lang="en-US" sz="4400" dirty="0" smtClean="0">
                <a:solidFill>
                  <a:srgbClr val="002060"/>
                </a:solidFill>
                <a:latin typeface="NikoshBAN" panose="02000000000000000000" pitchFamily="2" charset="0"/>
                <a:cs typeface="NikoshBAN" panose="02000000000000000000" pitchFamily="2" charset="0"/>
              </a:rPr>
              <a:t> </a:t>
            </a:r>
            <a:r>
              <a:rPr lang="en-US" sz="4400" dirty="0" err="1" smtClean="0">
                <a:solidFill>
                  <a:srgbClr val="002060"/>
                </a:solidFill>
                <a:latin typeface="NikoshBAN" panose="02000000000000000000" pitchFamily="2" charset="0"/>
                <a:cs typeface="NikoshBAN" panose="02000000000000000000" pitchFamily="2" charset="0"/>
              </a:rPr>
              <a:t>সত্যি</a:t>
            </a:r>
            <a:r>
              <a:rPr lang="en-US" sz="4400" dirty="0" smtClean="0">
                <a:solidFill>
                  <a:srgbClr val="002060"/>
                </a:solidFill>
                <a:latin typeface="NikoshBAN" panose="02000000000000000000" pitchFamily="2" charset="0"/>
                <a:cs typeface="NikoshBAN" panose="02000000000000000000" pitchFamily="2" charset="0"/>
              </a:rPr>
              <a:t> </a:t>
            </a:r>
            <a:r>
              <a:rPr lang="en-US" sz="4400" dirty="0" err="1" smtClean="0">
                <a:solidFill>
                  <a:srgbClr val="002060"/>
                </a:solidFill>
                <a:latin typeface="NikoshBAN" panose="02000000000000000000" pitchFamily="2" charset="0"/>
                <a:cs typeface="NikoshBAN" panose="02000000000000000000" pitchFamily="2" charset="0"/>
              </a:rPr>
              <a:t>কিন্তু</a:t>
            </a:r>
            <a:r>
              <a:rPr lang="en-US" sz="4400" dirty="0" smtClean="0">
                <a:solidFill>
                  <a:srgbClr val="002060"/>
                </a:solidFill>
                <a:latin typeface="NikoshBAN" panose="02000000000000000000" pitchFamily="2" charset="0"/>
                <a:cs typeface="NikoshBAN" panose="02000000000000000000" pitchFamily="2" charset="0"/>
              </a:rPr>
              <a:t> </a:t>
            </a:r>
            <a:r>
              <a:rPr lang="en-US" sz="4400" dirty="0" err="1" smtClean="0">
                <a:solidFill>
                  <a:srgbClr val="002060"/>
                </a:solidFill>
                <a:latin typeface="NikoshBAN" panose="02000000000000000000" pitchFamily="2" charset="0"/>
                <a:cs typeface="NikoshBAN" panose="02000000000000000000" pitchFamily="2" charset="0"/>
              </a:rPr>
              <a:t>একাদিক</a:t>
            </a:r>
            <a:r>
              <a:rPr lang="en-US" sz="4400" dirty="0" smtClean="0">
                <a:solidFill>
                  <a:srgbClr val="002060"/>
                </a:solidFill>
                <a:latin typeface="NikoshBAN" panose="02000000000000000000" pitchFamily="2" charset="0"/>
                <a:cs typeface="NikoshBAN" panose="02000000000000000000" pitchFamily="2" charset="0"/>
              </a:rPr>
              <a:t> </a:t>
            </a:r>
            <a:r>
              <a:rPr lang="en-US" sz="4400" dirty="0" err="1">
                <a:solidFill>
                  <a:srgbClr val="002060"/>
                </a:solidFill>
                <a:latin typeface="NikoshBAN" panose="02000000000000000000" pitchFamily="2" charset="0"/>
                <a:cs typeface="NikoshBAN" panose="02000000000000000000" pitchFamily="2" charset="0"/>
              </a:rPr>
              <a:t>ইলে</a:t>
            </a:r>
            <a:r>
              <a:rPr lang="bn-IN" sz="4400" dirty="0">
                <a:solidFill>
                  <a:srgbClr val="002060"/>
                </a:solidFill>
                <a:latin typeface="NikoshBAN" panose="02000000000000000000" pitchFamily="2" charset="0"/>
                <a:cs typeface="NikoshBAN" panose="02000000000000000000" pitchFamily="2" charset="0"/>
              </a:rPr>
              <a:t>কট্র</a:t>
            </a:r>
            <a:r>
              <a:rPr lang="en-US" sz="4400" dirty="0">
                <a:solidFill>
                  <a:srgbClr val="002060"/>
                </a:solidFill>
                <a:latin typeface="NikoshBAN" panose="02000000000000000000" pitchFamily="2" charset="0"/>
                <a:cs typeface="NikoshBAN" panose="02000000000000000000" pitchFamily="2" charset="0"/>
              </a:rPr>
              <a:t>ন</a:t>
            </a:r>
            <a:r>
              <a:rPr lang="en-US" sz="4400" dirty="0" smtClean="0">
                <a:solidFill>
                  <a:srgbClr val="002060"/>
                </a:solidFill>
                <a:latin typeface="NikoshBAN" panose="02000000000000000000" pitchFamily="2" charset="0"/>
                <a:cs typeface="NikoshBAN" panose="02000000000000000000" pitchFamily="2" charset="0"/>
              </a:rPr>
              <a:t> </a:t>
            </a:r>
            <a:r>
              <a:rPr lang="en-US" sz="4400" dirty="0" err="1" smtClean="0">
                <a:solidFill>
                  <a:srgbClr val="002060"/>
                </a:solidFill>
                <a:latin typeface="NikoshBAN" panose="02000000000000000000" pitchFamily="2" charset="0"/>
                <a:cs typeface="NikoshBAN" panose="02000000000000000000" pitchFamily="2" charset="0"/>
              </a:rPr>
              <a:t>বিশিষ্ট</a:t>
            </a:r>
            <a:r>
              <a:rPr lang="en-US" sz="4400" dirty="0" smtClean="0">
                <a:solidFill>
                  <a:srgbClr val="002060"/>
                </a:solidFill>
                <a:latin typeface="NikoshBAN" panose="02000000000000000000" pitchFamily="2" charset="0"/>
                <a:cs typeface="NikoshBAN" panose="02000000000000000000" pitchFamily="2" charset="0"/>
              </a:rPr>
              <a:t> </a:t>
            </a:r>
            <a:r>
              <a:rPr lang="en-US" sz="4400" dirty="0" err="1" smtClean="0">
                <a:solidFill>
                  <a:srgbClr val="002060"/>
                </a:solidFill>
                <a:latin typeface="NikoshBAN" panose="02000000000000000000" pitchFamily="2" charset="0"/>
                <a:cs typeface="NikoshBAN" panose="02000000000000000000" pitchFamily="2" charset="0"/>
              </a:rPr>
              <a:t>পরমাণুর</a:t>
            </a:r>
            <a:r>
              <a:rPr lang="en-US" sz="4400" dirty="0" smtClean="0">
                <a:solidFill>
                  <a:srgbClr val="002060"/>
                </a:solidFill>
                <a:latin typeface="NikoshBAN" panose="02000000000000000000" pitchFamily="2" charset="0"/>
                <a:cs typeface="NikoshBAN" panose="02000000000000000000" pitchFamily="2" charset="0"/>
              </a:rPr>
              <a:t> </a:t>
            </a:r>
            <a:r>
              <a:rPr lang="en-US" sz="4400" dirty="0" err="1" smtClean="0">
                <a:solidFill>
                  <a:srgbClr val="002060"/>
                </a:solidFill>
                <a:latin typeface="NikoshBAN" panose="02000000000000000000" pitchFamily="2" charset="0"/>
                <a:cs typeface="NikoshBAN" panose="02000000000000000000" pitchFamily="2" charset="0"/>
              </a:rPr>
              <a:t>বর্ণালি</a:t>
            </a:r>
            <a:r>
              <a:rPr lang="en-US" sz="4400" dirty="0" smtClean="0">
                <a:solidFill>
                  <a:srgbClr val="002060"/>
                </a:solidFill>
                <a:latin typeface="NikoshBAN" panose="02000000000000000000" pitchFamily="2" charset="0"/>
                <a:cs typeface="NikoshBAN" panose="02000000000000000000" pitchFamily="2" charset="0"/>
              </a:rPr>
              <a:t> </a:t>
            </a:r>
            <a:r>
              <a:rPr lang="en-US" sz="4400" dirty="0" err="1" smtClean="0">
                <a:solidFill>
                  <a:srgbClr val="002060"/>
                </a:solidFill>
                <a:latin typeface="NikoshBAN" panose="02000000000000000000" pitchFamily="2" charset="0"/>
                <a:cs typeface="NikoshBAN" panose="02000000000000000000" pitchFamily="2" charset="0"/>
              </a:rPr>
              <a:t>ব্যাখ্যা</a:t>
            </a:r>
            <a:r>
              <a:rPr lang="en-US" sz="4400" dirty="0" smtClean="0">
                <a:solidFill>
                  <a:srgbClr val="002060"/>
                </a:solidFill>
                <a:latin typeface="NikoshBAN" panose="02000000000000000000" pitchFamily="2" charset="0"/>
                <a:cs typeface="NikoshBAN" panose="02000000000000000000" pitchFamily="2" charset="0"/>
              </a:rPr>
              <a:t> </a:t>
            </a:r>
            <a:r>
              <a:rPr lang="en-US" sz="4400" dirty="0" err="1" smtClean="0">
                <a:solidFill>
                  <a:srgbClr val="002060"/>
                </a:solidFill>
                <a:latin typeface="NikoshBAN" panose="02000000000000000000" pitchFamily="2" charset="0"/>
                <a:cs typeface="NikoshBAN" panose="02000000000000000000" pitchFamily="2" charset="0"/>
              </a:rPr>
              <a:t>করা</a:t>
            </a:r>
            <a:r>
              <a:rPr lang="en-US" sz="4400" dirty="0" smtClean="0">
                <a:solidFill>
                  <a:srgbClr val="002060"/>
                </a:solidFill>
                <a:latin typeface="NikoshBAN" panose="02000000000000000000" pitchFamily="2" charset="0"/>
                <a:cs typeface="NikoshBAN" panose="02000000000000000000" pitchFamily="2" charset="0"/>
              </a:rPr>
              <a:t> </a:t>
            </a:r>
            <a:r>
              <a:rPr lang="en-US" sz="4400" dirty="0" err="1" smtClean="0">
                <a:solidFill>
                  <a:srgbClr val="002060"/>
                </a:solidFill>
                <a:latin typeface="NikoshBAN" panose="02000000000000000000" pitchFamily="2" charset="0"/>
                <a:cs typeface="NikoshBAN" panose="02000000000000000000" pitchFamily="2" charset="0"/>
              </a:rPr>
              <a:t>যায়</a:t>
            </a:r>
            <a:r>
              <a:rPr lang="en-US" sz="4400" dirty="0" smtClean="0">
                <a:solidFill>
                  <a:srgbClr val="002060"/>
                </a:solidFill>
                <a:latin typeface="NikoshBAN" panose="02000000000000000000" pitchFamily="2" charset="0"/>
                <a:cs typeface="NikoshBAN" panose="02000000000000000000" pitchFamily="2" charset="0"/>
              </a:rPr>
              <a:t> </a:t>
            </a:r>
            <a:r>
              <a:rPr lang="en-US" sz="4400" dirty="0" err="1" smtClean="0">
                <a:solidFill>
                  <a:srgbClr val="002060"/>
                </a:solidFill>
                <a:latin typeface="NikoshBAN" panose="02000000000000000000" pitchFamily="2" charset="0"/>
                <a:cs typeface="NikoshBAN" panose="02000000000000000000" pitchFamily="2" charset="0"/>
              </a:rPr>
              <a:t>না</a:t>
            </a:r>
            <a:r>
              <a:rPr lang="en-US" sz="4400" dirty="0" smtClean="0">
                <a:solidFill>
                  <a:srgbClr val="002060"/>
                </a:solidFill>
                <a:latin typeface="NikoshBAN" panose="02000000000000000000" pitchFamily="2" charset="0"/>
                <a:cs typeface="NikoshBAN" panose="02000000000000000000" pitchFamily="2" charset="0"/>
              </a:rPr>
              <a:t>।  </a:t>
            </a:r>
            <a:endParaRPr lang="en-GB" sz="4400" dirty="0">
              <a:solidFill>
                <a:srgbClr val="002060"/>
              </a:solidFill>
            </a:endParaRPr>
          </a:p>
        </p:txBody>
      </p:sp>
    </p:spTree>
    <p:extLst>
      <p:ext uri="{BB962C8B-B14F-4D97-AF65-F5344CB8AC3E}">
        <p14:creationId xmlns:p14="http://schemas.microsoft.com/office/powerpoint/2010/main" val="773301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heel(1)">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6745" y="0"/>
            <a:ext cx="1158702" cy="990600"/>
          </a:xfrm>
          <a:prstGeom prst="rect">
            <a:avLst/>
          </a:prstGeom>
          <a:solidFill>
            <a:srgbClr val="FF0066"/>
          </a:solidFill>
          <a:ln>
            <a:solidFill>
              <a:srgbClr val="FF00FF">
                <a:alpha val="32157"/>
              </a:srgbClr>
            </a:solidFill>
          </a:ln>
          <a:effectLst>
            <a:reflection blurRad="6350" stA="50000" endA="300" endPos="90000" dir="5400000" sy="-100000" algn="bl" rotWithShape="0"/>
          </a:effectLst>
        </p:spPr>
      </p:pic>
      <p:pic>
        <p:nvPicPr>
          <p:cNvPr id="5" name="Picture 4">
            <a:extLst>
              <a:ext uri="{FF2B5EF4-FFF2-40B4-BE49-F238E27FC236}">
                <a16:creationId xmlns:a16="http://schemas.microsoft.com/office/drawing/2014/main" id="{D75E8D6B-420E-41FB-8102-2CFBAC1E08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1264920"/>
            <a:ext cx="8763000" cy="5288280"/>
          </a:xfrm>
          <a:prstGeom prst="rect">
            <a:avLst/>
          </a:prstGeom>
        </p:spPr>
      </p:pic>
      <p:sp>
        <p:nvSpPr>
          <p:cNvPr id="7" name="TextBox 6"/>
          <p:cNvSpPr txBox="1"/>
          <p:nvPr/>
        </p:nvSpPr>
        <p:spPr>
          <a:xfrm>
            <a:off x="6019800" y="221159"/>
            <a:ext cx="2514600" cy="769441"/>
          </a:xfrm>
          <a:prstGeom prst="rect">
            <a:avLst/>
          </a:prstGeom>
          <a:solidFill>
            <a:srgbClr val="00B050"/>
          </a:solidFill>
          <a:ln w="57150">
            <a:solidFill>
              <a:srgbClr val="FF00FF"/>
            </a:solidFill>
          </a:ln>
          <a:scene3d>
            <a:camera prst="orthographicFront"/>
            <a:lightRig rig="threePt" dir="t"/>
          </a:scene3d>
          <a:sp3d>
            <a:bevelT w="152400" h="50800" prst="softRound"/>
          </a:sp3d>
        </p:spPr>
        <p:txBody>
          <a:bodyPr wrap="square" rtlCol="0">
            <a:spAutoFit/>
          </a:bodyPr>
          <a:lstStyle/>
          <a:p>
            <a:r>
              <a:rPr lang="en-US" sz="4400" dirty="0" err="1" smtClean="0">
                <a:latin typeface="NikoshBAN" panose="02000000000000000000" pitchFamily="2" charset="0"/>
                <a:cs typeface="NikoshBAN" panose="02000000000000000000" pitchFamily="2" charset="0"/>
              </a:rPr>
              <a:t>সীমাবদ্দতা</a:t>
            </a:r>
            <a:r>
              <a:rPr lang="bn-IN" sz="4400" dirty="0" smtClean="0">
                <a:latin typeface="NikoshBAN" panose="02000000000000000000" pitchFamily="2" charset="0"/>
                <a:cs typeface="NikoshBAN" panose="02000000000000000000" pitchFamily="2" charset="0"/>
              </a:rPr>
              <a:t>-২</a:t>
            </a:r>
            <a:endParaRPr lang="en-GB"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07599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57614" y="0"/>
            <a:ext cx="1247833" cy="1066800"/>
          </a:xfrm>
          <a:prstGeom prst="rect">
            <a:avLst/>
          </a:prstGeom>
          <a:solidFill>
            <a:srgbClr val="FF0066"/>
          </a:solidFill>
          <a:ln>
            <a:solidFill>
              <a:srgbClr val="FF00FF">
                <a:alpha val="32157"/>
              </a:srgbClr>
            </a:solidFill>
          </a:ln>
          <a:effectLst>
            <a:reflection blurRad="6350" stA="50000" endA="300" endPos="90000" dir="5400000" sy="-100000" algn="bl" rotWithShape="0"/>
          </a:effectLst>
        </p:spPr>
      </p:pic>
      <p:sp>
        <p:nvSpPr>
          <p:cNvPr id="5" name="TextBox 4"/>
          <p:cNvSpPr txBox="1"/>
          <p:nvPr/>
        </p:nvSpPr>
        <p:spPr>
          <a:xfrm>
            <a:off x="5486400" y="488445"/>
            <a:ext cx="2499360" cy="769441"/>
          </a:xfrm>
          <a:prstGeom prst="rect">
            <a:avLst/>
          </a:prstGeom>
          <a:solidFill>
            <a:srgbClr val="00B050"/>
          </a:solidFill>
          <a:ln w="57150">
            <a:solidFill>
              <a:srgbClr val="FF00FF"/>
            </a:solidFill>
          </a:ln>
          <a:effectLst>
            <a:glow rad="228600">
              <a:schemeClr val="accent3">
                <a:satMod val="175000"/>
                <a:alpha val="40000"/>
              </a:schemeClr>
            </a:glow>
          </a:effectLst>
          <a:scene3d>
            <a:camera prst="orthographicFront"/>
            <a:lightRig rig="threePt" dir="t"/>
          </a:scene3d>
          <a:sp3d>
            <a:bevelT prst="slope"/>
          </a:sp3d>
        </p:spPr>
        <p:txBody>
          <a:bodyPr wrap="square" rtlCol="0">
            <a:spAutoFit/>
          </a:bodyPr>
          <a:lstStyle/>
          <a:p>
            <a:r>
              <a:rPr lang="en-US" sz="4400" dirty="0" err="1" smtClean="0">
                <a:latin typeface="NikoshBAN" panose="02000000000000000000" pitchFamily="2" charset="0"/>
                <a:cs typeface="NikoshBAN" panose="02000000000000000000" pitchFamily="2" charset="0"/>
              </a:rPr>
              <a:t>সীমাবদ্দতা</a:t>
            </a:r>
            <a:r>
              <a:rPr lang="bn-IN" sz="4400" dirty="0" smtClean="0">
                <a:latin typeface="NikoshBAN" panose="02000000000000000000" pitchFamily="2" charset="0"/>
                <a:cs typeface="NikoshBAN" panose="02000000000000000000" pitchFamily="2" charset="0"/>
              </a:rPr>
              <a:t>-২</a:t>
            </a:r>
            <a:endParaRPr lang="en-GB" sz="4400" dirty="0">
              <a:latin typeface="NikoshBAN" panose="02000000000000000000" pitchFamily="2" charset="0"/>
              <a:cs typeface="NikoshBAN" panose="02000000000000000000" pitchFamily="2" charset="0"/>
            </a:endParaRPr>
          </a:p>
        </p:txBody>
      </p:sp>
      <p:sp>
        <p:nvSpPr>
          <p:cNvPr id="6" name="Subtitle 2"/>
          <p:cNvSpPr txBox="1">
            <a:spLocks/>
          </p:cNvSpPr>
          <p:nvPr/>
        </p:nvSpPr>
        <p:spPr>
          <a:xfrm>
            <a:off x="1143000" y="1925320"/>
            <a:ext cx="9677400" cy="3256279"/>
          </a:xfrm>
          <a:prstGeom prst="rect">
            <a:avLst/>
          </a:prstGeom>
          <a:solidFill>
            <a:schemeClr val="accent5">
              <a:lumMod val="60000"/>
              <a:lumOff val="40000"/>
            </a:schemeClr>
          </a:solidFill>
          <a:ln w="57150">
            <a:solidFill>
              <a:srgbClr val="FF0066"/>
            </a:solidFill>
          </a:ln>
          <a:effectLst>
            <a:glow rad="228600">
              <a:schemeClr val="accent1">
                <a:satMod val="175000"/>
                <a:alpha val="40000"/>
              </a:schemeClr>
            </a:glow>
          </a:effectLst>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dirty="0" err="1" smtClean="0">
                <a:solidFill>
                  <a:schemeClr val="accent4">
                    <a:lumMod val="75000"/>
                  </a:schemeClr>
                </a:solidFill>
                <a:latin typeface="NikoshBAN" panose="02000000000000000000" pitchFamily="2" charset="0"/>
                <a:cs typeface="NikoshBAN" panose="02000000000000000000" pitchFamily="2" charset="0"/>
              </a:rPr>
              <a:t>বোর</a:t>
            </a:r>
            <a:r>
              <a:rPr lang="en-US" sz="4400" dirty="0" smtClean="0">
                <a:solidFill>
                  <a:schemeClr val="accent4">
                    <a:lumMod val="75000"/>
                  </a:schemeClr>
                </a:solidFill>
                <a:latin typeface="NikoshBAN" panose="02000000000000000000" pitchFamily="2" charset="0"/>
                <a:cs typeface="NikoshBAN" panose="02000000000000000000" pitchFamily="2" charset="0"/>
              </a:rPr>
              <a:t> </a:t>
            </a:r>
            <a:r>
              <a:rPr lang="en-US" sz="4400" dirty="0" err="1" smtClean="0">
                <a:solidFill>
                  <a:schemeClr val="accent4">
                    <a:lumMod val="75000"/>
                  </a:schemeClr>
                </a:solidFill>
                <a:latin typeface="NikoshBAN" panose="02000000000000000000" pitchFamily="2" charset="0"/>
                <a:cs typeface="NikoshBAN" panose="02000000000000000000" pitchFamily="2" charset="0"/>
              </a:rPr>
              <a:t>পরমাণু</a:t>
            </a:r>
            <a:r>
              <a:rPr lang="en-US" sz="4400" dirty="0" smtClean="0">
                <a:solidFill>
                  <a:schemeClr val="accent4">
                    <a:lumMod val="75000"/>
                  </a:schemeClr>
                </a:solidFill>
                <a:latin typeface="NikoshBAN" panose="02000000000000000000" pitchFamily="2" charset="0"/>
                <a:cs typeface="NikoshBAN" panose="02000000000000000000" pitchFamily="2" charset="0"/>
              </a:rPr>
              <a:t> </a:t>
            </a:r>
            <a:r>
              <a:rPr lang="bn-IN" sz="4400" dirty="0" smtClean="0">
                <a:solidFill>
                  <a:schemeClr val="accent4">
                    <a:lumMod val="75000"/>
                  </a:schemeClr>
                </a:solidFill>
                <a:latin typeface="NikoshBAN" panose="02000000000000000000" pitchFamily="2" charset="0"/>
                <a:cs typeface="NikoshBAN" panose="02000000000000000000" pitchFamily="2" charset="0"/>
              </a:rPr>
              <a:t>মডেল</a:t>
            </a:r>
            <a:r>
              <a:rPr lang="en-US" sz="4400" dirty="0" smtClean="0">
                <a:solidFill>
                  <a:schemeClr val="accent4">
                    <a:lumMod val="75000"/>
                  </a:schemeClr>
                </a:solidFill>
                <a:latin typeface="NikoshBAN" panose="02000000000000000000" pitchFamily="2" charset="0"/>
                <a:cs typeface="NikoshBAN" panose="02000000000000000000" pitchFamily="2" charset="0"/>
              </a:rPr>
              <a:t> </a:t>
            </a:r>
            <a:r>
              <a:rPr lang="en-US" sz="4400" dirty="0" err="1" smtClean="0">
                <a:solidFill>
                  <a:schemeClr val="accent4">
                    <a:lumMod val="75000"/>
                  </a:schemeClr>
                </a:solidFill>
                <a:latin typeface="NikoshBAN" panose="02000000000000000000" pitchFamily="2" charset="0"/>
                <a:cs typeface="NikoshBAN" panose="02000000000000000000" pitchFamily="2" charset="0"/>
              </a:rPr>
              <a:t>অনুসারে</a:t>
            </a:r>
            <a:r>
              <a:rPr lang="en-US" sz="4400" dirty="0" smtClean="0">
                <a:solidFill>
                  <a:schemeClr val="accent4">
                    <a:lumMod val="75000"/>
                  </a:schemeClr>
                </a:solidFill>
                <a:latin typeface="NikoshBAN" panose="02000000000000000000" pitchFamily="2" charset="0"/>
                <a:cs typeface="NikoshBAN" panose="02000000000000000000" pitchFamily="2" charset="0"/>
              </a:rPr>
              <a:t> </a:t>
            </a:r>
            <a:r>
              <a:rPr lang="en-US" sz="4400" dirty="0" err="1" smtClean="0">
                <a:solidFill>
                  <a:schemeClr val="accent4">
                    <a:lumMod val="75000"/>
                  </a:schemeClr>
                </a:solidFill>
                <a:latin typeface="NikoshBAN" panose="02000000000000000000" pitchFamily="2" charset="0"/>
                <a:cs typeface="NikoshBAN" panose="02000000000000000000" pitchFamily="2" charset="0"/>
              </a:rPr>
              <a:t>এক</a:t>
            </a:r>
            <a:r>
              <a:rPr lang="en-US" sz="4400" dirty="0" smtClean="0">
                <a:solidFill>
                  <a:schemeClr val="accent4">
                    <a:lumMod val="75000"/>
                  </a:schemeClr>
                </a:solidFill>
                <a:latin typeface="NikoshBAN" panose="02000000000000000000" pitchFamily="2" charset="0"/>
                <a:cs typeface="NikoshBAN" panose="02000000000000000000" pitchFamily="2" charset="0"/>
              </a:rPr>
              <a:t> </a:t>
            </a:r>
            <a:r>
              <a:rPr lang="en-US" sz="4400" dirty="0" err="1" smtClean="0">
                <a:solidFill>
                  <a:schemeClr val="accent4">
                    <a:lumMod val="75000"/>
                  </a:schemeClr>
                </a:solidFill>
                <a:latin typeface="NikoshBAN" panose="02000000000000000000" pitchFamily="2" charset="0"/>
                <a:cs typeface="NikoshBAN" panose="02000000000000000000" pitchFamily="2" charset="0"/>
              </a:rPr>
              <a:t>শক্তিস্তর</a:t>
            </a:r>
            <a:r>
              <a:rPr lang="en-US" sz="4400" dirty="0" smtClean="0">
                <a:solidFill>
                  <a:schemeClr val="accent4">
                    <a:lumMod val="75000"/>
                  </a:schemeClr>
                </a:solidFill>
                <a:latin typeface="NikoshBAN" panose="02000000000000000000" pitchFamily="2" charset="0"/>
                <a:cs typeface="NikoshBAN" panose="02000000000000000000" pitchFamily="2" charset="0"/>
              </a:rPr>
              <a:t> </a:t>
            </a:r>
            <a:r>
              <a:rPr lang="en-US" sz="4400" dirty="0" err="1" smtClean="0">
                <a:solidFill>
                  <a:schemeClr val="accent4">
                    <a:lumMod val="75000"/>
                  </a:schemeClr>
                </a:solidFill>
                <a:latin typeface="NikoshBAN" panose="02000000000000000000" pitchFamily="2" charset="0"/>
                <a:cs typeface="NikoshBAN" panose="02000000000000000000" pitchFamily="2" charset="0"/>
              </a:rPr>
              <a:t>থেকে</a:t>
            </a:r>
            <a:r>
              <a:rPr lang="en-US" sz="4400" dirty="0" smtClean="0">
                <a:solidFill>
                  <a:schemeClr val="accent4">
                    <a:lumMod val="75000"/>
                  </a:schemeClr>
                </a:solidFill>
                <a:latin typeface="NikoshBAN" panose="02000000000000000000" pitchFamily="2" charset="0"/>
                <a:cs typeface="NikoshBAN" panose="02000000000000000000" pitchFamily="2" charset="0"/>
              </a:rPr>
              <a:t> </a:t>
            </a:r>
            <a:r>
              <a:rPr lang="en-US" sz="4400" dirty="0" err="1">
                <a:solidFill>
                  <a:schemeClr val="accent4">
                    <a:lumMod val="75000"/>
                  </a:schemeClr>
                </a:solidFill>
                <a:latin typeface="NikoshBAN" panose="02000000000000000000" pitchFamily="2" charset="0"/>
                <a:cs typeface="NikoshBAN" panose="02000000000000000000" pitchFamily="2" charset="0"/>
              </a:rPr>
              <a:t>ইলে</a:t>
            </a:r>
            <a:r>
              <a:rPr lang="bn-IN" sz="4400" dirty="0">
                <a:solidFill>
                  <a:schemeClr val="accent4">
                    <a:lumMod val="75000"/>
                  </a:schemeClr>
                </a:solidFill>
                <a:latin typeface="NikoshBAN" panose="02000000000000000000" pitchFamily="2" charset="0"/>
                <a:cs typeface="NikoshBAN" panose="02000000000000000000" pitchFamily="2" charset="0"/>
              </a:rPr>
              <a:t>কট্র</a:t>
            </a:r>
            <a:r>
              <a:rPr lang="en-US" sz="4400" dirty="0">
                <a:solidFill>
                  <a:schemeClr val="accent4">
                    <a:lumMod val="75000"/>
                  </a:schemeClr>
                </a:solidFill>
                <a:latin typeface="NikoshBAN" panose="02000000000000000000" pitchFamily="2" charset="0"/>
                <a:cs typeface="NikoshBAN" panose="02000000000000000000" pitchFamily="2" charset="0"/>
              </a:rPr>
              <a:t>ন</a:t>
            </a:r>
            <a:r>
              <a:rPr lang="en-US" sz="4400" dirty="0" smtClean="0">
                <a:solidFill>
                  <a:schemeClr val="accent4">
                    <a:lumMod val="75000"/>
                  </a:schemeClr>
                </a:solidFill>
                <a:latin typeface="NikoshBAN" panose="02000000000000000000" pitchFamily="2" charset="0"/>
                <a:cs typeface="NikoshBAN" panose="02000000000000000000" pitchFamily="2" charset="0"/>
              </a:rPr>
              <a:t> </a:t>
            </a:r>
            <a:r>
              <a:rPr lang="en-US" sz="4400" dirty="0" err="1" smtClean="0">
                <a:solidFill>
                  <a:schemeClr val="accent4">
                    <a:lumMod val="75000"/>
                  </a:schemeClr>
                </a:solidFill>
                <a:latin typeface="NikoshBAN" panose="02000000000000000000" pitchFamily="2" charset="0"/>
                <a:cs typeface="NikoshBAN" panose="02000000000000000000" pitchFamily="2" charset="0"/>
              </a:rPr>
              <a:t>অন্য</a:t>
            </a:r>
            <a:r>
              <a:rPr lang="en-US" sz="4400" dirty="0" smtClean="0">
                <a:solidFill>
                  <a:schemeClr val="accent4">
                    <a:lumMod val="75000"/>
                  </a:schemeClr>
                </a:solidFill>
                <a:latin typeface="NikoshBAN" panose="02000000000000000000" pitchFamily="2" charset="0"/>
                <a:cs typeface="NikoshBAN" panose="02000000000000000000" pitchFamily="2" charset="0"/>
              </a:rPr>
              <a:t> </a:t>
            </a:r>
            <a:r>
              <a:rPr lang="en-US" sz="4400" dirty="0" err="1" smtClean="0">
                <a:solidFill>
                  <a:schemeClr val="accent4">
                    <a:lumMod val="75000"/>
                  </a:schemeClr>
                </a:solidFill>
                <a:latin typeface="NikoshBAN" panose="02000000000000000000" pitchFamily="2" charset="0"/>
                <a:cs typeface="NikoshBAN" panose="02000000000000000000" pitchFamily="2" charset="0"/>
              </a:rPr>
              <a:t>শক্তিস্তরে</a:t>
            </a:r>
            <a:r>
              <a:rPr lang="en-US" sz="4400" dirty="0" smtClean="0">
                <a:solidFill>
                  <a:schemeClr val="accent4">
                    <a:lumMod val="75000"/>
                  </a:schemeClr>
                </a:solidFill>
                <a:latin typeface="NikoshBAN" panose="02000000000000000000" pitchFamily="2" charset="0"/>
                <a:cs typeface="NikoshBAN" panose="02000000000000000000" pitchFamily="2" charset="0"/>
              </a:rPr>
              <a:t> </a:t>
            </a:r>
            <a:r>
              <a:rPr lang="en-US" sz="4400" dirty="0" err="1" smtClean="0">
                <a:solidFill>
                  <a:schemeClr val="accent4">
                    <a:lumMod val="75000"/>
                  </a:schemeClr>
                </a:solidFill>
                <a:latin typeface="NikoshBAN" panose="02000000000000000000" pitchFamily="2" charset="0"/>
                <a:cs typeface="NikoshBAN" panose="02000000000000000000" pitchFamily="2" charset="0"/>
              </a:rPr>
              <a:t>গমন</a:t>
            </a:r>
            <a:r>
              <a:rPr lang="en-US" sz="4400" dirty="0" smtClean="0">
                <a:solidFill>
                  <a:schemeClr val="accent4">
                    <a:lumMod val="75000"/>
                  </a:schemeClr>
                </a:solidFill>
                <a:latin typeface="NikoshBAN" panose="02000000000000000000" pitchFamily="2" charset="0"/>
                <a:cs typeface="NikoshBAN" panose="02000000000000000000" pitchFamily="2" charset="0"/>
              </a:rPr>
              <a:t> </a:t>
            </a:r>
            <a:r>
              <a:rPr lang="en-US" sz="4400" dirty="0" err="1" smtClean="0">
                <a:solidFill>
                  <a:schemeClr val="accent4">
                    <a:lumMod val="75000"/>
                  </a:schemeClr>
                </a:solidFill>
                <a:latin typeface="NikoshBAN" panose="02000000000000000000" pitchFamily="2" charset="0"/>
                <a:cs typeface="NikoshBAN" panose="02000000000000000000" pitchFamily="2" charset="0"/>
              </a:rPr>
              <a:t>করলে</a:t>
            </a:r>
            <a:r>
              <a:rPr lang="en-US" sz="4400" dirty="0" smtClean="0">
                <a:solidFill>
                  <a:schemeClr val="accent4">
                    <a:lumMod val="75000"/>
                  </a:schemeClr>
                </a:solidFill>
                <a:latin typeface="NikoshBAN" panose="02000000000000000000" pitchFamily="2" charset="0"/>
                <a:cs typeface="NikoshBAN" panose="02000000000000000000" pitchFamily="2" charset="0"/>
              </a:rPr>
              <a:t> </a:t>
            </a:r>
            <a:r>
              <a:rPr lang="en-US" sz="4400" dirty="0" err="1" smtClean="0">
                <a:solidFill>
                  <a:schemeClr val="accent4">
                    <a:lumMod val="75000"/>
                  </a:schemeClr>
                </a:solidFill>
                <a:latin typeface="NikoshBAN" panose="02000000000000000000" pitchFamily="2" charset="0"/>
                <a:cs typeface="NikoshBAN" panose="02000000000000000000" pitchFamily="2" charset="0"/>
              </a:rPr>
              <a:t>পারমানবিক</a:t>
            </a:r>
            <a:r>
              <a:rPr lang="en-US" sz="4400" dirty="0" smtClean="0">
                <a:solidFill>
                  <a:schemeClr val="accent4">
                    <a:lumMod val="75000"/>
                  </a:schemeClr>
                </a:solidFill>
                <a:latin typeface="NikoshBAN" panose="02000000000000000000" pitchFamily="2" charset="0"/>
                <a:cs typeface="NikoshBAN" panose="02000000000000000000" pitchFamily="2" charset="0"/>
              </a:rPr>
              <a:t> </a:t>
            </a:r>
            <a:r>
              <a:rPr lang="en-US" sz="4400" dirty="0" err="1" smtClean="0">
                <a:solidFill>
                  <a:schemeClr val="accent4">
                    <a:lumMod val="75000"/>
                  </a:schemeClr>
                </a:solidFill>
                <a:latin typeface="NikoshBAN" panose="02000000000000000000" pitchFamily="2" charset="0"/>
                <a:cs typeface="NikoshBAN" panose="02000000000000000000" pitchFamily="2" charset="0"/>
              </a:rPr>
              <a:t>বর্ণালিতে</a:t>
            </a:r>
            <a:r>
              <a:rPr lang="en-US" sz="4400" dirty="0" smtClean="0">
                <a:solidFill>
                  <a:schemeClr val="accent4">
                    <a:lumMod val="75000"/>
                  </a:schemeClr>
                </a:solidFill>
                <a:latin typeface="NikoshBAN" panose="02000000000000000000" pitchFamily="2" charset="0"/>
                <a:cs typeface="NikoshBAN" panose="02000000000000000000" pitchFamily="2" charset="0"/>
              </a:rPr>
              <a:t> </a:t>
            </a:r>
            <a:r>
              <a:rPr lang="en-US" sz="4400" dirty="0" err="1" smtClean="0">
                <a:solidFill>
                  <a:schemeClr val="accent4">
                    <a:lumMod val="75000"/>
                  </a:schemeClr>
                </a:solidFill>
                <a:latin typeface="NikoshBAN" panose="02000000000000000000" pitchFamily="2" charset="0"/>
                <a:cs typeface="NikoshBAN" panose="02000000000000000000" pitchFamily="2" charset="0"/>
              </a:rPr>
              <a:t>একটি</a:t>
            </a:r>
            <a:r>
              <a:rPr lang="en-US" sz="4400" dirty="0" smtClean="0">
                <a:solidFill>
                  <a:schemeClr val="accent4">
                    <a:lumMod val="75000"/>
                  </a:schemeClr>
                </a:solidFill>
                <a:latin typeface="NikoshBAN" panose="02000000000000000000" pitchFamily="2" charset="0"/>
                <a:cs typeface="NikoshBAN" panose="02000000000000000000" pitchFamily="2" charset="0"/>
              </a:rPr>
              <a:t> </a:t>
            </a:r>
            <a:r>
              <a:rPr lang="en-US" sz="4400" dirty="0" err="1" smtClean="0">
                <a:solidFill>
                  <a:schemeClr val="accent4">
                    <a:lumMod val="75000"/>
                  </a:schemeClr>
                </a:solidFill>
                <a:latin typeface="NikoshBAN" panose="02000000000000000000" pitchFamily="2" charset="0"/>
                <a:cs typeface="NikoshBAN" panose="02000000000000000000" pitchFamily="2" charset="0"/>
              </a:rPr>
              <a:t>মাত্র</a:t>
            </a:r>
            <a:r>
              <a:rPr lang="en-US" sz="4400" dirty="0" smtClean="0">
                <a:solidFill>
                  <a:schemeClr val="accent4">
                    <a:lumMod val="75000"/>
                  </a:schemeClr>
                </a:solidFill>
                <a:latin typeface="NikoshBAN" panose="02000000000000000000" pitchFamily="2" charset="0"/>
                <a:cs typeface="NikoshBAN" panose="02000000000000000000" pitchFamily="2" charset="0"/>
              </a:rPr>
              <a:t> </a:t>
            </a:r>
            <a:r>
              <a:rPr lang="en-US" sz="4400" dirty="0" err="1" smtClean="0">
                <a:solidFill>
                  <a:schemeClr val="accent4">
                    <a:lumMod val="75000"/>
                  </a:schemeClr>
                </a:solidFill>
                <a:latin typeface="NikoshBAN" panose="02000000000000000000" pitchFamily="2" charset="0"/>
                <a:cs typeface="NikoshBAN" panose="02000000000000000000" pitchFamily="2" charset="0"/>
              </a:rPr>
              <a:t>রেখা</a:t>
            </a:r>
            <a:r>
              <a:rPr lang="en-US" sz="4400" dirty="0" smtClean="0">
                <a:solidFill>
                  <a:schemeClr val="accent4">
                    <a:lumMod val="75000"/>
                  </a:schemeClr>
                </a:solidFill>
                <a:latin typeface="NikoshBAN" panose="02000000000000000000" pitchFamily="2" charset="0"/>
                <a:cs typeface="NikoshBAN" panose="02000000000000000000" pitchFamily="2" charset="0"/>
              </a:rPr>
              <a:t> </a:t>
            </a:r>
            <a:r>
              <a:rPr lang="en-US" sz="4400" dirty="0" err="1" smtClean="0">
                <a:solidFill>
                  <a:schemeClr val="accent4">
                    <a:lumMod val="75000"/>
                  </a:schemeClr>
                </a:solidFill>
                <a:latin typeface="NikoshBAN" panose="02000000000000000000" pitchFamily="2" charset="0"/>
                <a:cs typeface="NikoshBAN" panose="02000000000000000000" pitchFamily="2" charset="0"/>
              </a:rPr>
              <a:t>পাবার</a:t>
            </a:r>
            <a:r>
              <a:rPr lang="en-US" sz="4400" dirty="0" smtClean="0">
                <a:solidFill>
                  <a:schemeClr val="accent4">
                    <a:lumMod val="75000"/>
                  </a:schemeClr>
                </a:solidFill>
                <a:latin typeface="NikoshBAN" panose="02000000000000000000" pitchFamily="2" charset="0"/>
                <a:cs typeface="NikoshBAN" panose="02000000000000000000" pitchFamily="2" charset="0"/>
              </a:rPr>
              <a:t> </a:t>
            </a:r>
            <a:r>
              <a:rPr lang="en-US" sz="4400" dirty="0" err="1" smtClean="0">
                <a:solidFill>
                  <a:schemeClr val="accent4">
                    <a:lumMod val="75000"/>
                  </a:schemeClr>
                </a:solidFill>
                <a:latin typeface="NikoshBAN" panose="02000000000000000000" pitchFamily="2" charset="0"/>
                <a:cs typeface="NikoshBAN" panose="02000000000000000000" pitchFamily="2" charset="0"/>
              </a:rPr>
              <a:t>কথা</a:t>
            </a:r>
            <a:r>
              <a:rPr lang="en-US" sz="4400" dirty="0" smtClean="0">
                <a:solidFill>
                  <a:schemeClr val="accent4">
                    <a:lumMod val="75000"/>
                  </a:schemeClr>
                </a:solidFill>
                <a:latin typeface="NikoshBAN" panose="02000000000000000000" pitchFamily="2" charset="0"/>
                <a:cs typeface="NikoshBAN" panose="02000000000000000000" pitchFamily="2" charset="0"/>
              </a:rPr>
              <a:t> </a:t>
            </a:r>
            <a:r>
              <a:rPr lang="en-US" sz="4400" dirty="0" err="1" smtClean="0">
                <a:solidFill>
                  <a:schemeClr val="accent4">
                    <a:lumMod val="75000"/>
                  </a:schemeClr>
                </a:solidFill>
                <a:latin typeface="NikoshBAN" panose="02000000000000000000" pitchFamily="2" charset="0"/>
                <a:cs typeface="NikoshBAN" panose="02000000000000000000" pitchFamily="2" charset="0"/>
              </a:rPr>
              <a:t>কিন্তু</a:t>
            </a:r>
            <a:r>
              <a:rPr lang="en-US" sz="4400" dirty="0" smtClean="0">
                <a:solidFill>
                  <a:schemeClr val="accent4">
                    <a:lumMod val="75000"/>
                  </a:schemeClr>
                </a:solidFill>
                <a:latin typeface="NikoshBAN" panose="02000000000000000000" pitchFamily="2" charset="0"/>
                <a:cs typeface="NikoshBAN" panose="02000000000000000000" pitchFamily="2" charset="0"/>
              </a:rPr>
              <a:t> </a:t>
            </a:r>
            <a:r>
              <a:rPr lang="en-US" sz="4400" dirty="0" err="1" smtClean="0">
                <a:solidFill>
                  <a:schemeClr val="accent4">
                    <a:lumMod val="75000"/>
                  </a:schemeClr>
                </a:solidFill>
                <a:latin typeface="NikoshBAN" panose="02000000000000000000" pitchFamily="2" charset="0"/>
                <a:cs typeface="NikoshBAN" panose="02000000000000000000" pitchFamily="2" charset="0"/>
              </a:rPr>
              <a:t>শক্তিশালী</a:t>
            </a:r>
            <a:r>
              <a:rPr lang="en-US" sz="4400" dirty="0" smtClean="0">
                <a:solidFill>
                  <a:schemeClr val="accent4">
                    <a:lumMod val="75000"/>
                  </a:schemeClr>
                </a:solidFill>
                <a:latin typeface="NikoshBAN" panose="02000000000000000000" pitchFamily="2" charset="0"/>
                <a:cs typeface="NikoshBAN" panose="02000000000000000000" pitchFamily="2" charset="0"/>
              </a:rPr>
              <a:t> </a:t>
            </a:r>
            <a:r>
              <a:rPr lang="en-US" sz="4400" dirty="0" err="1" smtClean="0">
                <a:solidFill>
                  <a:schemeClr val="accent4">
                    <a:lumMod val="75000"/>
                  </a:schemeClr>
                </a:solidFill>
                <a:latin typeface="NikoshBAN" panose="02000000000000000000" pitchFamily="2" charset="0"/>
                <a:cs typeface="NikoshBAN" panose="02000000000000000000" pitchFamily="2" charset="0"/>
              </a:rPr>
              <a:t>যন্ত্র</a:t>
            </a:r>
            <a:r>
              <a:rPr lang="en-US" sz="4400" dirty="0" smtClean="0">
                <a:solidFill>
                  <a:schemeClr val="accent4">
                    <a:lumMod val="75000"/>
                  </a:schemeClr>
                </a:solidFill>
                <a:latin typeface="NikoshBAN" panose="02000000000000000000" pitchFamily="2" charset="0"/>
                <a:cs typeface="NikoshBAN" panose="02000000000000000000" pitchFamily="2" charset="0"/>
              </a:rPr>
              <a:t> </a:t>
            </a:r>
            <a:r>
              <a:rPr lang="en-US" sz="4400" dirty="0" err="1" smtClean="0">
                <a:solidFill>
                  <a:schemeClr val="accent4">
                    <a:lumMod val="75000"/>
                  </a:schemeClr>
                </a:solidFill>
                <a:latin typeface="NikoshBAN" panose="02000000000000000000" pitchFamily="2" charset="0"/>
                <a:cs typeface="NikoshBAN" panose="02000000000000000000" pitchFamily="2" charset="0"/>
              </a:rPr>
              <a:t>দিয়ে</a:t>
            </a:r>
            <a:r>
              <a:rPr lang="en-US" sz="4400" dirty="0" smtClean="0">
                <a:solidFill>
                  <a:schemeClr val="accent4">
                    <a:lumMod val="75000"/>
                  </a:schemeClr>
                </a:solidFill>
                <a:latin typeface="NikoshBAN" panose="02000000000000000000" pitchFamily="2" charset="0"/>
                <a:cs typeface="NikoshBAN" panose="02000000000000000000" pitchFamily="2" charset="0"/>
              </a:rPr>
              <a:t> প</a:t>
            </a:r>
            <a:r>
              <a:rPr lang="bn-IN" sz="4400" dirty="0" smtClean="0">
                <a:solidFill>
                  <a:schemeClr val="accent4">
                    <a:lumMod val="75000"/>
                  </a:schemeClr>
                </a:solidFill>
                <a:latin typeface="NikoshBAN" panose="02000000000000000000" pitchFamily="2" charset="0"/>
                <a:cs typeface="NikoshBAN" panose="02000000000000000000" pitchFamily="2" charset="0"/>
              </a:rPr>
              <a:t>রী</a:t>
            </a:r>
            <a:r>
              <a:rPr lang="en-US" sz="4400" dirty="0" err="1" smtClean="0">
                <a:solidFill>
                  <a:schemeClr val="accent4">
                    <a:lumMod val="75000"/>
                  </a:schemeClr>
                </a:solidFill>
                <a:latin typeface="NikoshBAN" panose="02000000000000000000" pitchFamily="2" charset="0"/>
                <a:cs typeface="NikoshBAN" panose="02000000000000000000" pitchFamily="2" charset="0"/>
              </a:rPr>
              <a:t>ক্ষা</a:t>
            </a:r>
            <a:r>
              <a:rPr lang="en-US" sz="4400" dirty="0" smtClean="0">
                <a:solidFill>
                  <a:schemeClr val="accent4">
                    <a:lumMod val="75000"/>
                  </a:schemeClr>
                </a:solidFill>
                <a:latin typeface="NikoshBAN" panose="02000000000000000000" pitchFamily="2" charset="0"/>
                <a:cs typeface="NikoshBAN" panose="02000000000000000000" pitchFamily="2" charset="0"/>
              </a:rPr>
              <a:t> </a:t>
            </a:r>
            <a:r>
              <a:rPr lang="en-US" sz="4400" dirty="0" err="1" smtClean="0">
                <a:solidFill>
                  <a:schemeClr val="accent4">
                    <a:lumMod val="75000"/>
                  </a:schemeClr>
                </a:solidFill>
                <a:latin typeface="NikoshBAN" panose="02000000000000000000" pitchFamily="2" charset="0"/>
                <a:cs typeface="NikoshBAN" panose="02000000000000000000" pitchFamily="2" charset="0"/>
              </a:rPr>
              <a:t>করলে</a:t>
            </a:r>
            <a:r>
              <a:rPr lang="en-US" sz="4400" dirty="0" smtClean="0">
                <a:solidFill>
                  <a:schemeClr val="accent4">
                    <a:lumMod val="75000"/>
                  </a:schemeClr>
                </a:solidFill>
                <a:latin typeface="NikoshBAN" panose="02000000000000000000" pitchFamily="2" charset="0"/>
                <a:cs typeface="NikoshBAN" panose="02000000000000000000" pitchFamily="2" charset="0"/>
              </a:rPr>
              <a:t> </a:t>
            </a:r>
            <a:r>
              <a:rPr lang="en-US" sz="4400" dirty="0" err="1" smtClean="0">
                <a:solidFill>
                  <a:schemeClr val="accent4">
                    <a:lumMod val="75000"/>
                  </a:schemeClr>
                </a:solidFill>
                <a:latin typeface="NikoshBAN" panose="02000000000000000000" pitchFamily="2" charset="0"/>
                <a:cs typeface="NikoshBAN" panose="02000000000000000000" pitchFamily="2" charset="0"/>
              </a:rPr>
              <a:t>দেখা</a:t>
            </a:r>
            <a:r>
              <a:rPr lang="en-US" sz="4400" dirty="0" smtClean="0">
                <a:solidFill>
                  <a:schemeClr val="accent4">
                    <a:lumMod val="75000"/>
                  </a:schemeClr>
                </a:solidFill>
                <a:latin typeface="NikoshBAN" panose="02000000000000000000" pitchFamily="2" charset="0"/>
                <a:cs typeface="NikoshBAN" panose="02000000000000000000" pitchFamily="2" charset="0"/>
              </a:rPr>
              <a:t> </a:t>
            </a:r>
            <a:r>
              <a:rPr lang="en-US" sz="4400" dirty="0" err="1" smtClean="0">
                <a:solidFill>
                  <a:schemeClr val="accent4">
                    <a:lumMod val="75000"/>
                  </a:schemeClr>
                </a:solidFill>
                <a:latin typeface="NikoshBAN" panose="02000000000000000000" pitchFamily="2" charset="0"/>
                <a:cs typeface="NikoshBAN" panose="02000000000000000000" pitchFamily="2" charset="0"/>
              </a:rPr>
              <a:t>প্রতিটি</a:t>
            </a:r>
            <a:r>
              <a:rPr lang="en-US" sz="4400" dirty="0" smtClean="0">
                <a:solidFill>
                  <a:schemeClr val="accent4">
                    <a:lumMod val="75000"/>
                  </a:schemeClr>
                </a:solidFill>
                <a:latin typeface="NikoshBAN" panose="02000000000000000000" pitchFamily="2" charset="0"/>
                <a:cs typeface="NikoshBAN" panose="02000000000000000000" pitchFamily="2" charset="0"/>
              </a:rPr>
              <a:t> </a:t>
            </a:r>
            <a:r>
              <a:rPr lang="en-US" sz="4400" dirty="0" err="1" smtClean="0">
                <a:solidFill>
                  <a:schemeClr val="accent4">
                    <a:lumMod val="75000"/>
                  </a:schemeClr>
                </a:solidFill>
                <a:latin typeface="NikoshBAN" panose="02000000000000000000" pitchFamily="2" charset="0"/>
                <a:cs typeface="NikoshBAN" panose="02000000000000000000" pitchFamily="2" charset="0"/>
              </a:rPr>
              <a:t>রেখা</a:t>
            </a:r>
            <a:r>
              <a:rPr lang="en-US" sz="4400" dirty="0" smtClean="0">
                <a:solidFill>
                  <a:schemeClr val="accent4">
                    <a:lumMod val="75000"/>
                  </a:schemeClr>
                </a:solidFill>
                <a:latin typeface="NikoshBAN" panose="02000000000000000000" pitchFamily="2" charset="0"/>
                <a:cs typeface="NikoshBAN" panose="02000000000000000000" pitchFamily="2" charset="0"/>
              </a:rPr>
              <a:t> </a:t>
            </a:r>
            <a:r>
              <a:rPr lang="en-US" sz="4400" dirty="0" err="1" smtClean="0">
                <a:solidFill>
                  <a:schemeClr val="accent4">
                    <a:lumMod val="75000"/>
                  </a:schemeClr>
                </a:solidFill>
                <a:latin typeface="NikoshBAN" panose="02000000000000000000" pitchFamily="2" charset="0"/>
                <a:cs typeface="NikoshBAN" panose="02000000000000000000" pitchFamily="2" charset="0"/>
              </a:rPr>
              <a:t>অনেকগুলো</a:t>
            </a:r>
            <a:r>
              <a:rPr lang="en-US" sz="4400" dirty="0" smtClean="0">
                <a:solidFill>
                  <a:schemeClr val="accent4">
                    <a:lumMod val="75000"/>
                  </a:schemeClr>
                </a:solidFill>
                <a:latin typeface="NikoshBAN" panose="02000000000000000000" pitchFamily="2" charset="0"/>
                <a:cs typeface="NikoshBAN" panose="02000000000000000000" pitchFamily="2" charset="0"/>
              </a:rPr>
              <a:t> </a:t>
            </a:r>
            <a:r>
              <a:rPr lang="en-US" sz="4400" dirty="0" err="1" smtClean="0">
                <a:solidFill>
                  <a:schemeClr val="accent4">
                    <a:lumMod val="75000"/>
                  </a:schemeClr>
                </a:solidFill>
                <a:latin typeface="NikoshBAN" panose="02000000000000000000" pitchFamily="2" charset="0"/>
                <a:cs typeface="NikoshBAN" panose="02000000000000000000" pitchFamily="2" charset="0"/>
              </a:rPr>
              <a:t>ক্ষুদ্র</a:t>
            </a:r>
            <a:r>
              <a:rPr lang="en-US" sz="4400" dirty="0" smtClean="0">
                <a:solidFill>
                  <a:schemeClr val="accent4">
                    <a:lumMod val="75000"/>
                  </a:schemeClr>
                </a:solidFill>
                <a:latin typeface="NikoshBAN" panose="02000000000000000000" pitchFamily="2" charset="0"/>
                <a:cs typeface="NikoshBAN" panose="02000000000000000000" pitchFamily="2" charset="0"/>
              </a:rPr>
              <a:t> </a:t>
            </a:r>
            <a:r>
              <a:rPr lang="en-US" sz="4400" dirty="0" err="1" smtClean="0">
                <a:solidFill>
                  <a:schemeClr val="accent4">
                    <a:lumMod val="75000"/>
                  </a:schemeClr>
                </a:solidFill>
                <a:latin typeface="NikoshBAN" panose="02000000000000000000" pitchFamily="2" charset="0"/>
                <a:cs typeface="NikoshBAN" panose="02000000000000000000" pitchFamily="2" charset="0"/>
              </a:rPr>
              <a:t>ক্ষুদ্র</a:t>
            </a:r>
            <a:r>
              <a:rPr lang="en-US" sz="4400" dirty="0" smtClean="0">
                <a:solidFill>
                  <a:schemeClr val="accent4">
                    <a:lumMod val="75000"/>
                  </a:schemeClr>
                </a:solidFill>
                <a:latin typeface="NikoshBAN" panose="02000000000000000000" pitchFamily="2" charset="0"/>
                <a:cs typeface="NikoshBAN" panose="02000000000000000000" pitchFamily="2" charset="0"/>
              </a:rPr>
              <a:t> </a:t>
            </a:r>
            <a:r>
              <a:rPr lang="en-US" sz="4400" dirty="0" err="1" smtClean="0">
                <a:solidFill>
                  <a:schemeClr val="accent4">
                    <a:lumMod val="75000"/>
                  </a:schemeClr>
                </a:solidFill>
                <a:latin typeface="NikoshBAN" panose="02000000000000000000" pitchFamily="2" charset="0"/>
                <a:cs typeface="NikoshBAN" panose="02000000000000000000" pitchFamily="2" charset="0"/>
              </a:rPr>
              <a:t>রেখার</a:t>
            </a:r>
            <a:r>
              <a:rPr lang="en-US" sz="4400" dirty="0" smtClean="0">
                <a:solidFill>
                  <a:schemeClr val="accent4">
                    <a:lumMod val="75000"/>
                  </a:schemeClr>
                </a:solidFill>
                <a:latin typeface="NikoshBAN" panose="02000000000000000000" pitchFamily="2" charset="0"/>
                <a:cs typeface="NikoshBAN" panose="02000000000000000000" pitchFamily="2" charset="0"/>
              </a:rPr>
              <a:t> </a:t>
            </a:r>
            <a:r>
              <a:rPr lang="en-US" sz="4400" dirty="0" err="1" smtClean="0">
                <a:solidFill>
                  <a:schemeClr val="accent4">
                    <a:lumMod val="75000"/>
                  </a:schemeClr>
                </a:solidFill>
                <a:latin typeface="NikoshBAN" panose="02000000000000000000" pitchFamily="2" charset="0"/>
                <a:cs typeface="NikoshBAN" panose="02000000000000000000" pitchFamily="2" charset="0"/>
              </a:rPr>
              <a:t>সমষ্টি</a:t>
            </a:r>
            <a:r>
              <a:rPr lang="en-US" sz="4400" dirty="0" smtClean="0">
                <a:solidFill>
                  <a:schemeClr val="accent4">
                    <a:lumMod val="75000"/>
                  </a:schemeClr>
                </a:solidFill>
                <a:latin typeface="NikoshBAN" panose="02000000000000000000" pitchFamily="2" charset="0"/>
                <a:cs typeface="NikoshBAN" panose="02000000000000000000" pitchFamily="2" charset="0"/>
              </a:rPr>
              <a:t> ।</a:t>
            </a:r>
            <a:endParaRPr lang="en-GB" sz="4400" dirty="0" smtClean="0">
              <a:solidFill>
                <a:schemeClr val="accent4">
                  <a:lumMod val="75000"/>
                </a:schemeClr>
              </a:solidFill>
              <a:latin typeface="NikoshBAN" panose="02000000000000000000" pitchFamily="2" charset="0"/>
              <a:cs typeface="NikoshBAN" panose="02000000000000000000" pitchFamily="2" charset="0"/>
            </a:endParaRPr>
          </a:p>
          <a:p>
            <a:endParaRPr lang="en-GB" sz="4000" dirty="0"/>
          </a:p>
        </p:txBody>
      </p:sp>
    </p:spTree>
    <p:extLst>
      <p:ext uri="{BB962C8B-B14F-4D97-AF65-F5344CB8AC3E}">
        <p14:creationId xmlns:p14="http://schemas.microsoft.com/office/powerpoint/2010/main" val="170323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86300" y="471845"/>
            <a:ext cx="2514600" cy="769441"/>
          </a:xfrm>
          <a:prstGeom prst="rect">
            <a:avLst/>
          </a:prstGeom>
          <a:solidFill>
            <a:srgbClr val="00B050"/>
          </a:solidFill>
          <a:ln w="57150">
            <a:solidFill>
              <a:srgbClr val="FF00FF"/>
            </a:solidFill>
          </a:ln>
          <a:effectLst>
            <a:glow rad="228600">
              <a:schemeClr val="accent3">
                <a:satMod val="175000"/>
                <a:alpha val="40000"/>
              </a:schemeClr>
            </a:glow>
          </a:effectLst>
          <a:scene3d>
            <a:camera prst="orthographicFront"/>
            <a:lightRig rig="threePt" dir="t"/>
          </a:scene3d>
          <a:sp3d>
            <a:bevelT w="152400" h="50800" prst="softRound"/>
          </a:sp3d>
        </p:spPr>
        <p:txBody>
          <a:bodyPr wrap="square" rtlCol="0">
            <a:spAutoFit/>
          </a:bodyPr>
          <a:lstStyle/>
          <a:p>
            <a:r>
              <a:rPr lang="en-US" sz="4400" dirty="0" err="1" smtClean="0">
                <a:latin typeface="NikoshBAN" panose="02000000000000000000" pitchFamily="2" charset="0"/>
                <a:cs typeface="NikoshBAN" panose="02000000000000000000" pitchFamily="2" charset="0"/>
              </a:rPr>
              <a:t>সীমাবদ্দতা</a:t>
            </a:r>
            <a:r>
              <a:rPr lang="bn-IN" sz="4400" dirty="0" smtClean="0">
                <a:latin typeface="NikoshBAN" panose="02000000000000000000" pitchFamily="2" charset="0"/>
                <a:cs typeface="NikoshBAN" panose="02000000000000000000" pitchFamily="2" charset="0"/>
              </a:rPr>
              <a:t>-৩</a:t>
            </a:r>
            <a:endParaRPr lang="en-GB" sz="4400" dirty="0">
              <a:latin typeface="NikoshBAN" panose="02000000000000000000" pitchFamily="2" charset="0"/>
              <a:cs typeface="NikoshBAN" panose="02000000000000000000" pitchFamily="2" charset="0"/>
            </a:endParaRPr>
          </a:p>
        </p:txBody>
      </p:sp>
      <p:graphicFrame>
        <p:nvGraphicFramePr>
          <p:cNvPr id="6" name="Object 5">
            <a:hlinkClick r:id="" action="ppaction://ole?verb=0"/>
          </p:cNvPr>
          <p:cNvGraphicFramePr>
            <a:graphicFrameLocks noChangeAspect="1"/>
          </p:cNvGraphicFramePr>
          <p:nvPr>
            <p:extLst>
              <p:ext uri="{D42A27DB-BD31-4B8C-83A1-F6EECF244321}">
                <p14:modId xmlns:p14="http://schemas.microsoft.com/office/powerpoint/2010/main" val="2758939820"/>
              </p:ext>
            </p:extLst>
          </p:nvPr>
        </p:nvGraphicFramePr>
        <p:xfrm>
          <a:off x="3886200" y="4572000"/>
          <a:ext cx="3810000" cy="917575"/>
        </p:xfrm>
        <a:graphic>
          <a:graphicData uri="http://schemas.openxmlformats.org/presentationml/2006/ole">
            <mc:AlternateContent xmlns:mc="http://schemas.openxmlformats.org/markup-compatibility/2006">
              <mc:Choice xmlns:v="urn:schemas-microsoft-com:vml" Requires="v">
                <p:oleObj spid="_x0000_s6243" name="Packager Shell Object" showAsIcon="1" r:id="rId3" imgW="1903680" imgH="488520" progId="Package">
                  <p:embed/>
                </p:oleObj>
              </mc:Choice>
              <mc:Fallback>
                <p:oleObj name="Packager Shell Object" showAsIcon="1" r:id="rId3" imgW="1903680" imgH="488520" progId="Package">
                  <p:embed/>
                  <p:pic>
                    <p:nvPicPr>
                      <p:cNvPr id="0" name=""/>
                      <p:cNvPicPr/>
                      <p:nvPr/>
                    </p:nvPicPr>
                    <p:blipFill>
                      <a:blip r:embed="rId4"/>
                      <a:stretch>
                        <a:fillRect/>
                      </a:stretch>
                    </p:blipFill>
                    <p:spPr>
                      <a:xfrm>
                        <a:off x="3886200" y="4572000"/>
                        <a:ext cx="3810000" cy="917575"/>
                      </a:xfrm>
                      <a:prstGeom prst="rect">
                        <a:avLst/>
                      </a:prstGeom>
                      <a:solidFill>
                        <a:srgbClr val="FF00FF"/>
                      </a:solidFill>
                      <a:ln w="57150">
                        <a:solidFill>
                          <a:srgbClr val="FFFF00"/>
                        </a:solidFill>
                      </a:ln>
                    </p:spPr>
                  </p:pic>
                </p:oleObj>
              </mc:Fallback>
            </mc:AlternateContent>
          </a:graphicData>
        </a:graphic>
      </p:graphicFrame>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79654" y="0"/>
            <a:ext cx="1225793" cy="1047958"/>
          </a:xfrm>
          <a:prstGeom prst="rect">
            <a:avLst/>
          </a:prstGeom>
          <a:solidFill>
            <a:srgbClr val="FF0066"/>
          </a:solidFill>
          <a:ln>
            <a:solidFill>
              <a:srgbClr val="FF00FF">
                <a:alpha val="32157"/>
              </a:srgbClr>
            </a:solidFill>
          </a:ln>
          <a:effectLst>
            <a:reflection blurRad="6350" stA="50000" endA="300" endPos="90000" dir="5400000" sy="-100000" algn="bl" rotWithShape="0"/>
          </a:effectLst>
        </p:spPr>
      </p:pic>
      <p:sp>
        <p:nvSpPr>
          <p:cNvPr id="5" name="TextBox 4"/>
          <p:cNvSpPr txBox="1"/>
          <p:nvPr/>
        </p:nvSpPr>
        <p:spPr>
          <a:xfrm>
            <a:off x="3733800" y="2209800"/>
            <a:ext cx="4114800" cy="707886"/>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8100000" scaled="1"/>
            <a:tileRect/>
          </a:gradFill>
          <a:ln w="57150">
            <a:solidFill>
              <a:srgbClr val="002060"/>
            </a:solidFill>
          </a:ln>
          <a:effectLst>
            <a:glow rad="228600">
              <a:schemeClr val="accent5">
                <a:satMod val="175000"/>
                <a:alpha val="40000"/>
              </a:schemeClr>
            </a:glow>
          </a:effectLst>
        </p:spPr>
        <p:txBody>
          <a:bodyPr wrap="square" rtlCol="0">
            <a:spAutoFit/>
          </a:bodyPr>
          <a:lstStyle/>
          <a:p>
            <a:r>
              <a:rPr lang="en-US" sz="4000" dirty="0" err="1" smtClean="0">
                <a:solidFill>
                  <a:srgbClr val="00B0F0"/>
                </a:solidFill>
                <a:latin typeface="NikoshBAN" panose="02000000000000000000" pitchFamily="2" charset="0"/>
                <a:cs typeface="NikoshBAN" panose="02000000000000000000" pitchFamily="2" charset="0"/>
              </a:rPr>
              <a:t>নীচের</a:t>
            </a:r>
            <a:r>
              <a:rPr lang="en-US" sz="4000" dirty="0" smtClean="0">
                <a:solidFill>
                  <a:srgbClr val="00B0F0"/>
                </a:solidFill>
                <a:latin typeface="NikoshBAN" panose="02000000000000000000" pitchFamily="2" charset="0"/>
                <a:cs typeface="NikoshBAN" panose="02000000000000000000" pitchFamily="2" charset="0"/>
              </a:rPr>
              <a:t>  </a:t>
            </a:r>
            <a:r>
              <a:rPr lang="en-US" sz="4000" dirty="0" err="1" smtClean="0">
                <a:solidFill>
                  <a:srgbClr val="00B0F0"/>
                </a:solidFill>
                <a:latin typeface="NikoshBAN" panose="02000000000000000000" pitchFamily="2" charset="0"/>
                <a:cs typeface="NikoshBAN" panose="02000000000000000000" pitchFamily="2" charset="0"/>
              </a:rPr>
              <a:t>ভিডিওটি</a:t>
            </a:r>
            <a:r>
              <a:rPr lang="en-US" sz="4000" dirty="0" smtClean="0">
                <a:solidFill>
                  <a:srgbClr val="00B0F0"/>
                </a:solidFill>
                <a:latin typeface="NikoshBAN" panose="02000000000000000000" pitchFamily="2" charset="0"/>
                <a:cs typeface="NikoshBAN" panose="02000000000000000000" pitchFamily="2" charset="0"/>
              </a:rPr>
              <a:t> </a:t>
            </a:r>
            <a:r>
              <a:rPr lang="en-US" sz="4000" dirty="0" err="1" smtClean="0">
                <a:solidFill>
                  <a:srgbClr val="00B0F0"/>
                </a:solidFill>
                <a:latin typeface="NikoshBAN" panose="02000000000000000000" pitchFamily="2" charset="0"/>
                <a:cs typeface="NikoshBAN" panose="02000000000000000000" pitchFamily="2" charset="0"/>
              </a:rPr>
              <a:t>লক্ষ</a:t>
            </a:r>
            <a:r>
              <a:rPr lang="en-US" sz="4000" dirty="0" smtClean="0">
                <a:solidFill>
                  <a:srgbClr val="00B0F0"/>
                </a:solidFill>
                <a:latin typeface="NikoshBAN" panose="02000000000000000000" pitchFamily="2" charset="0"/>
                <a:cs typeface="NikoshBAN" panose="02000000000000000000" pitchFamily="2" charset="0"/>
              </a:rPr>
              <a:t> </a:t>
            </a:r>
            <a:r>
              <a:rPr lang="en-US" sz="4000" dirty="0" err="1" smtClean="0">
                <a:solidFill>
                  <a:srgbClr val="00B0F0"/>
                </a:solidFill>
                <a:latin typeface="NikoshBAN" panose="02000000000000000000" pitchFamily="2" charset="0"/>
                <a:cs typeface="NikoshBAN" panose="02000000000000000000" pitchFamily="2" charset="0"/>
              </a:rPr>
              <a:t>কর</a:t>
            </a:r>
            <a:endParaRPr lang="en-GB" sz="4000" dirty="0">
              <a:solidFill>
                <a:srgbClr val="00B0F0"/>
              </a:solidFill>
              <a:latin typeface="NikoshBAN" panose="02000000000000000000" pitchFamily="2" charset="0"/>
              <a:cs typeface="NikoshBAN" panose="02000000000000000000" pitchFamily="2" charset="0"/>
            </a:endParaRPr>
          </a:p>
        </p:txBody>
      </p:sp>
      <p:sp>
        <p:nvSpPr>
          <p:cNvPr id="8" name="TextBox 7"/>
          <p:cNvSpPr txBox="1"/>
          <p:nvPr/>
        </p:nvSpPr>
        <p:spPr>
          <a:xfrm>
            <a:off x="4876800" y="4114800"/>
            <a:ext cx="1524000" cy="33855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rtlCol="0">
            <a:spAutoFit/>
          </a:bodyPr>
          <a:lstStyle/>
          <a:p>
            <a:r>
              <a:rPr lang="en-US" sz="1600" dirty="0" err="1" smtClean="0">
                <a:solidFill>
                  <a:srgbClr val="FF00FF"/>
                </a:solidFill>
                <a:latin typeface="NikoshBAN" panose="02000000000000000000" pitchFamily="2" charset="0"/>
                <a:cs typeface="NikoshBAN" panose="02000000000000000000" pitchFamily="2" charset="0"/>
              </a:rPr>
              <a:t>একটি</a:t>
            </a:r>
            <a:r>
              <a:rPr lang="en-US" sz="1600" dirty="0" smtClean="0">
                <a:solidFill>
                  <a:srgbClr val="FF00FF"/>
                </a:solidFill>
                <a:latin typeface="NikoshBAN" panose="02000000000000000000" pitchFamily="2" charset="0"/>
                <a:cs typeface="NikoshBAN" panose="02000000000000000000" pitchFamily="2" charset="0"/>
              </a:rPr>
              <a:t> </a:t>
            </a:r>
            <a:r>
              <a:rPr lang="en-US" sz="1600" dirty="0" err="1" smtClean="0">
                <a:solidFill>
                  <a:srgbClr val="FF00FF"/>
                </a:solidFill>
                <a:latin typeface="NikoshBAN" panose="02000000000000000000" pitchFamily="2" charset="0"/>
                <a:cs typeface="NikoshBAN" panose="02000000000000000000" pitchFamily="2" charset="0"/>
              </a:rPr>
              <a:t>মাত্র</a:t>
            </a:r>
            <a:r>
              <a:rPr lang="en-US" sz="1600" dirty="0" smtClean="0">
                <a:solidFill>
                  <a:srgbClr val="FF00FF"/>
                </a:solidFill>
                <a:latin typeface="NikoshBAN" panose="02000000000000000000" pitchFamily="2" charset="0"/>
                <a:cs typeface="NikoshBAN" panose="02000000000000000000" pitchFamily="2" charset="0"/>
              </a:rPr>
              <a:t> </a:t>
            </a:r>
            <a:r>
              <a:rPr lang="en-US" sz="1600" dirty="0" err="1" smtClean="0">
                <a:solidFill>
                  <a:srgbClr val="FF00FF"/>
                </a:solidFill>
                <a:latin typeface="NikoshBAN" panose="02000000000000000000" pitchFamily="2" charset="0"/>
                <a:cs typeface="NikoshBAN" panose="02000000000000000000" pitchFamily="2" charset="0"/>
              </a:rPr>
              <a:t>ক্লিক</a:t>
            </a:r>
            <a:r>
              <a:rPr lang="en-US" sz="1600" dirty="0" smtClean="0">
                <a:solidFill>
                  <a:srgbClr val="FF00FF"/>
                </a:solidFill>
                <a:latin typeface="NikoshBAN" panose="02000000000000000000" pitchFamily="2" charset="0"/>
                <a:cs typeface="NikoshBAN" panose="02000000000000000000" pitchFamily="2" charset="0"/>
              </a:rPr>
              <a:t> </a:t>
            </a:r>
            <a:r>
              <a:rPr lang="en-US" sz="1600" dirty="0" err="1" smtClean="0">
                <a:solidFill>
                  <a:srgbClr val="FF00FF"/>
                </a:solidFill>
                <a:latin typeface="NikoshBAN" panose="02000000000000000000" pitchFamily="2" charset="0"/>
                <a:cs typeface="NikoshBAN" panose="02000000000000000000" pitchFamily="2" charset="0"/>
              </a:rPr>
              <a:t>করুন</a:t>
            </a:r>
            <a:endParaRPr lang="en-GB" sz="1600" dirty="0">
              <a:solidFill>
                <a:srgbClr val="FF00FF"/>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64678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9654" y="0"/>
            <a:ext cx="1225793" cy="1047958"/>
          </a:xfrm>
          <a:prstGeom prst="rect">
            <a:avLst/>
          </a:prstGeom>
          <a:solidFill>
            <a:srgbClr val="FF0066"/>
          </a:solidFill>
          <a:ln>
            <a:solidFill>
              <a:srgbClr val="FF00FF">
                <a:alpha val="32157"/>
              </a:srgbClr>
            </a:solidFill>
          </a:ln>
          <a:effectLst>
            <a:reflection blurRad="6350" stA="50000" endA="300" endPos="90000" dir="5400000" sy="-100000" algn="bl" rotWithShape="0"/>
          </a:effectLst>
        </p:spPr>
      </p:pic>
      <p:sp>
        <p:nvSpPr>
          <p:cNvPr id="5" name="TextBox 4"/>
          <p:cNvSpPr txBox="1"/>
          <p:nvPr/>
        </p:nvSpPr>
        <p:spPr>
          <a:xfrm>
            <a:off x="5334000" y="278517"/>
            <a:ext cx="2514600" cy="769441"/>
          </a:xfrm>
          <a:prstGeom prst="rect">
            <a:avLst/>
          </a:prstGeom>
          <a:solidFill>
            <a:srgbClr val="00B050"/>
          </a:solidFill>
          <a:ln w="57150">
            <a:solidFill>
              <a:srgbClr val="FF00FF"/>
            </a:solidFill>
          </a:ln>
          <a:effectLst>
            <a:glow rad="228600">
              <a:schemeClr val="accent2">
                <a:satMod val="175000"/>
                <a:alpha val="40000"/>
              </a:schemeClr>
            </a:glow>
          </a:effectLst>
          <a:scene3d>
            <a:camera prst="orthographicFront"/>
            <a:lightRig rig="threePt" dir="t"/>
          </a:scene3d>
          <a:sp3d>
            <a:bevelT w="101600" prst="riblet"/>
          </a:sp3d>
        </p:spPr>
        <p:txBody>
          <a:bodyPr wrap="square" rtlCol="0">
            <a:spAutoFit/>
          </a:bodyPr>
          <a:lstStyle/>
          <a:p>
            <a:r>
              <a:rPr lang="en-US" sz="4400" dirty="0" err="1" smtClean="0">
                <a:latin typeface="NikoshBAN" panose="02000000000000000000" pitchFamily="2" charset="0"/>
                <a:cs typeface="NikoshBAN" panose="02000000000000000000" pitchFamily="2" charset="0"/>
              </a:rPr>
              <a:t>সীমাবদ্দতা</a:t>
            </a:r>
            <a:r>
              <a:rPr lang="bn-IN" sz="4400" dirty="0" smtClean="0">
                <a:latin typeface="NikoshBAN" panose="02000000000000000000" pitchFamily="2" charset="0"/>
                <a:cs typeface="NikoshBAN" panose="02000000000000000000" pitchFamily="2" charset="0"/>
              </a:rPr>
              <a:t>-৩</a:t>
            </a:r>
            <a:endParaRPr lang="en-GB" sz="4400" dirty="0">
              <a:latin typeface="NikoshBAN" panose="02000000000000000000" pitchFamily="2" charset="0"/>
              <a:cs typeface="NikoshBAN" panose="02000000000000000000" pitchFamily="2" charset="0"/>
            </a:endParaRPr>
          </a:p>
        </p:txBody>
      </p:sp>
      <p:sp>
        <p:nvSpPr>
          <p:cNvPr id="6" name="Subtitle 2"/>
          <p:cNvSpPr txBox="1">
            <a:spLocks/>
          </p:cNvSpPr>
          <p:nvPr/>
        </p:nvSpPr>
        <p:spPr>
          <a:xfrm>
            <a:off x="990600" y="2032001"/>
            <a:ext cx="10744200" cy="2159000"/>
          </a:xfrm>
          <a:prstGeom prst="rect">
            <a:avLst/>
          </a:prstGeom>
          <a:solidFill>
            <a:schemeClr val="accent2">
              <a:lumMod val="40000"/>
              <a:lumOff val="60000"/>
            </a:schemeClr>
          </a:solidFill>
          <a:ln w="57150">
            <a:solidFill>
              <a:srgbClr val="FFC000"/>
            </a:solidFill>
          </a:ln>
          <a:effectLst>
            <a:glow rad="228600">
              <a:schemeClr val="accent6">
                <a:satMod val="175000"/>
                <a:alpha val="40000"/>
              </a:schemeClr>
            </a:glow>
          </a:effectLst>
          <a:scene3d>
            <a:camera prst="orthographicFront"/>
            <a:lightRig rig="threePt" dir="t"/>
          </a:scene3d>
          <a:sp3d>
            <a:bevelT w="101600" prst="riblet"/>
          </a:sp3d>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dirty="0" err="1" smtClean="0">
                <a:latin typeface="NikoshBAN" panose="02000000000000000000" pitchFamily="2" charset="0"/>
                <a:cs typeface="NikoshBAN" panose="02000000000000000000" pitchFamily="2" charset="0"/>
              </a:rPr>
              <a:t>বোরের</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পরমাণু</a:t>
            </a:r>
            <a:r>
              <a:rPr lang="en-US" sz="4400" dirty="0" smtClean="0">
                <a:latin typeface="NikoshBAN" panose="02000000000000000000" pitchFamily="2" charset="0"/>
                <a:cs typeface="NikoshBAN" panose="02000000000000000000" pitchFamily="2" charset="0"/>
              </a:rPr>
              <a:t> </a:t>
            </a:r>
            <a:r>
              <a:rPr lang="bn-IN" sz="4400" dirty="0" smtClean="0">
                <a:latin typeface="NikoshBAN" panose="02000000000000000000" pitchFamily="2" charset="0"/>
                <a:cs typeface="NikoshBAN" panose="02000000000000000000" pitchFamily="2" charset="0"/>
              </a:rPr>
              <a:t>মডেল</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অনুসারে</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পরমাণুতে</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শুধু</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বৃত্তাকার</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কক্ষ</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পথ</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বিদ্যমান।কিন্তু</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পরে</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প্রমানিত</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হয়েছে</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যে</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পরমাণুতে</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ইলেক্ট্রন</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শুধুবৃত্তাকার</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কক্ষ</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পথেই</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নয়,উপবৃত্তাকার</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কক্ষ</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পথেও</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ঘুরে</a:t>
            </a:r>
            <a:r>
              <a:rPr lang="en-US" sz="4400" dirty="0" smtClean="0">
                <a:latin typeface="NikoshBAN" panose="02000000000000000000" pitchFamily="2" charset="0"/>
                <a:cs typeface="NikoshBAN" panose="02000000000000000000" pitchFamily="2" charset="0"/>
              </a:rPr>
              <a:t> । </a:t>
            </a:r>
            <a:endParaRPr lang="en-GB" sz="4400" dirty="0"/>
          </a:p>
        </p:txBody>
      </p:sp>
    </p:spTree>
    <p:extLst>
      <p:ext uri="{BB962C8B-B14F-4D97-AF65-F5344CB8AC3E}">
        <p14:creationId xmlns:p14="http://schemas.microsoft.com/office/powerpoint/2010/main" val="335356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heel(1)">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2479" y="404697"/>
            <a:ext cx="3395596" cy="2789027"/>
          </a:xfrm>
          <a:prstGeom prst="rect">
            <a:avLst/>
          </a:prstGeom>
          <a:solidFill>
            <a:schemeClr val="accent3">
              <a:lumMod val="40000"/>
              <a:lumOff val="60000"/>
            </a:schemeClr>
          </a:solidFill>
          <a:ln>
            <a:solidFill>
              <a:schemeClr val="tx1"/>
            </a:solidFill>
            <a:prstDash val="sysDash"/>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6745" y="0"/>
            <a:ext cx="1158702" cy="990600"/>
          </a:xfrm>
          <a:prstGeom prst="rect">
            <a:avLst/>
          </a:prstGeom>
          <a:solidFill>
            <a:srgbClr val="FF0066"/>
          </a:solidFill>
          <a:ln>
            <a:solidFill>
              <a:srgbClr val="FF00FF">
                <a:alpha val="32157"/>
              </a:srgbClr>
            </a:solidFill>
          </a:ln>
          <a:effectLst>
            <a:reflection blurRad="6350" stA="50000" endA="300" endPos="90000" dir="5400000" sy="-100000" algn="bl" rotWithShape="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1528304"/>
            <a:ext cx="3276600" cy="2819400"/>
          </a:xfrm>
          <a:prstGeom prst="rect">
            <a:avLst/>
          </a:prstGeom>
          <a:ln w="28575">
            <a:solidFill>
              <a:srgbClr val="002060"/>
            </a:solidFill>
          </a:ln>
          <a:scene3d>
            <a:camera prst="orthographicFront"/>
            <a:lightRig rig="threePt" dir="t"/>
          </a:scene3d>
          <a:sp3d>
            <a:bevelT w="114300" prst="artDeco"/>
          </a:sp3d>
        </p:spPr>
      </p:pic>
      <p:sp>
        <p:nvSpPr>
          <p:cNvPr id="2" name="TextBox 1"/>
          <p:cNvSpPr txBox="1"/>
          <p:nvPr/>
        </p:nvSpPr>
        <p:spPr>
          <a:xfrm>
            <a:off x="2510051" y="4879180"/>
            <a:ext cx="8538949" cy="707886"/>
          </a:xfrm>
          <a:prstGeom prst="rect">
            <a:avLst/>
          </a:prstGeom>
          <a:solidFill>
            <a:srgbClr val="FFFF00"/>
          </a:solidFill>
          <a:ln w="57150">
            <a:solidFill>
              <a:srgbClr val="002060"/>
            </a:solidFill>
          </a:ln>
          <a:effectLst>
            <a:glow rad="228600">
              <a:schemeClr val="accent5">
                <a:satMod val="175000"/>
                <a:alpha val="40000"/>
              </a:schemeClr>
            </a:glow>
          </a:effectLst>
          <a:scene3d>
            <a:camera prst="orthographicFront"/>
            <a:lightRig rig="threePt" dir="t"/>
          </a:scene3d>
          <a:sp3d>
            <a:bevelT prst="slope"/>
          </a:sp3d>
        </p:spPr>
        <p:txBody>
          <a:bodyPr wrap="square" rtlCol="0">
            <a:spAutoFit/>
          </a:bodyPr>
          <a:lstStyle/>
          <a:p>
            <a:r>
              <a:rPr lang="en-US" sz="4000" dirty="0" smtClean="0">
                <a:solidFill>
                  <a:srgbClr val="FF00FF"/>
                </a:solidFill>
                <a:latin typeface="Times New Roman" panose="02020603050405020304" pitchFamily="18" charset="0"/>
                <a:cs typeface="Times New Roman" panose="02020603050405020304" pitchFamily="18" charset="0"/>
              </a:rPr>
              <a:t>M </a:t>
            </a:r>
            <a:r>
              <a:rPr lang="en-US" sz="4000" dirty="0" err="1" smtClean="0">
                <a:solidFill>
                  <a:srgbClr val="FF00FF"/>
                </a:solidFill>
                <a:latin typeface="Times New Roman" panose="02020603050405020304" pitchFamily="18" charset="0"/>
                <a:cs typeface="Times New Roman" panose="02020603050405020304" pitchFamily="18" charset="0"/>
              </a:rPr>
              <a:t>শেলে</a:t>
            </a:r>
            <a:r>
              <a:rPr lang="en-US" sz="4000" dirty="0" smtClean="0">
                <a:solidFill>
                  <a:srgbClr val="FF00FF"/>
                </a:solidFill>
                <a:latin typeface="Times New Roman" panose="02020603050405020304" pitchFamily="18" charset="0"/>
                <a:cs typeface="Times New Roman" panose="02020603050405020304" pitchFamily="18" charset="0"/>
              </a:rPr>
              <a:t> </a:t>
            </a:r>
            <a:r>
              <a:rPr lang="en-US" sz="4000" dirty="0" err="1" smtClean="0">
                <a:solidFill>
                  <a:srgbClr val="FF00FF"/>
                </a:solidFill>
                <a:latin typeface="Times New Roman" panose="02020603050405020304" pitchFamily="18" charset="0"/>
                <a:cs typeface="Times New Roman" panose="02020603050405020304" pitchFamily="18" charset="0"/>
              </a:rPr>
              <a:t>ঘুর্ণায়মান</a:t>
            </a:r>
            <a:r>
              <a:rPr lang="en-US" sz="4000" dirty="0" smtClean="0">
                <a:solidFill>
                  <a:srgbClr val="FF00FF"/>
                </a:solidFill>
                <a:latin typeface="Times New Roman" panose="02020603050405020304" pitchFamily="18" charset="0"/>
                <a:cs typeface="Times New Roman" panose="02020603050405020304" pitchFamily="18" charset="0"/>
              </a:rPr>
              <a:t> </a:t>
            </a:r>
            <a:r>
              <a:rPr lang="en-US" sz="4000" dirty="0" err="1" smtClean="0">
                <a:solidFill>
                  <a:srgbClr val="FF00FF"/>
                </a:solidFill>
                <a:latin typeface="Times New Roman" panose="02020603050405020304" pitchFamily="18" charset="0"/>
                <a:cs typeface="Times New Roman" panose="02020603050405020304" pitchFamily="18" charset="0"/>
              </a:rPr>
              <a:t>ইলেক্ট্রনের</a:t>
            </a:r>
            <a:r>
              <a:rPr lang="en-US" sz="4000" dirty="0" smtClean="0">
                <a:solidFill>
                  <a:srgbClr val="FF00FF"/>
                </a:solidFill>
                <a:latin typeface="Times New Roman" panose="02020603050405020304" pitchFamily="18" charset="0"/>
                <a:cs typeface="Times New Roman" panose="02020603050405020304" pitchFamily="18" charset="0"/>
              </a:rPr>
              <a:t> </a:t>
            </a:r>
            <a:r>
              <a:rPr lang="en-US" sz="4000" dirty="0" err="1" smtClean="0">
                <a:solidFill>
                  <a:srgbClr val="FF00FF"/>
                </a:solidFill>
                <a:latin typeface="Times New Roman" panose="02020603050405020304" pitchFamily="18" charset="0"/>
                <a:cs typeface="Times New Roman" panose="02020603050405020304" pitchFamily="18" charset="0"/>
              </a:rPr>
              <a:t>কৌনিক</a:t>
            </a:r>
            <a:r>
              <a:rPr lang="en-US" sz="4000" dirty="0" smtClean="0">
                <a:solidFill>
                  <a:srgbClr val="FF00FF"/>
                </a:solidFill>
                <a:latin typeface="Times New Roman" panose="02020603050405020304" pitchFamily="18" charset="0"/>
                <a:cs typeface="Times New Roman" panose="02020603050405020304" pitchFamily="18" charset="0"/>
              </a:rPr>
              <a:t> </a:t>
            </a:r>
            <a:r>
              <a:rPr lang="en-US" sz="4000" dirty="0" err="1" smtClean="0">
                <a:solidFill>
                  <a:srgbClr val="FF00FF"/>
                </a:solidFill>
                <a:latin typeface="Times New Roman" panose="02020603050405020304" pitchFamily="18" charset="0"/>
                <a:cs typeface="Times New Roman" panose="02020603050405020304" pitchFamily="18" charset="0"/>
              </a:rPr>
              <a:t>ভরবেগ</a:t>
            </a:r>
            <a:r>
              <a:rPr lang="en-US" sz="4000" dirty="0" smtClean="0">
                <a:solidFill>
                  <a:srgbClr val="FF00FF"/>
                </a:solidFill>
                <a:latin typeface="Times New Roman" panose="02020603050405020304" pitchFamily="18" charset="0"/>
                <a:cs typeface="Times New Roman" panose="02020603050405020304" pitchFamily="18" charset="0"/>
              </a:rPr>
              <a:t> </a:t>
            </a:r>
            <a:r>
              <a:rPr lang="en-US" sz="4000" dirty="0" err="1" smtClean="0">
                <a:solidFill>
                  <a:srgbClr val="FF00FF"/>
                </a:solidFill>
                <a:latin typeface="Times New Roman" panose="02020603050405020304" pitchFamily="18" charset="0"/>
                <a:cs typeface="Times New Roman" panose="02020603050405020304" pitchFamily="18" charset="0"/>
              </a:rPr>
              <a:t>নির্নয়</a:t>
            </a:r>
            <a:r>
              <a:rPr lang="en-US" sz="4000" dirty="0" smtClean="0">
                <a:solidFill>
                  <a:srgbClr val="FF00FF"/>
                </a:solidFill>
                <a:latin typeface="Times New Roman" panose="02020603050405020304" pitchFamily="18" charset="0"/>
                <a:cs typeface="Times New Roman" panose="02020603050405020304" pitchFamily="18" charset="0"/>
              </a:rPr>
              <a:t> </a:t>
            </a:r>
            <a:r>
              <a:rPr lang="en-US" sz="4000" dirty="0" err="1" smtClean="0">
                <a:solidFill>
                  <a:srgbClr val="FF00FF"/>
                </a:solidFill>
                <a:latin typeface="Times New Roman" panose="02020603050405020304" pitchFamily="18" charset="0"/>
                <a:cs typeface="Times New Roman" panose="02020603050405020304" pitchFamily="18" charset="0"/>
              </a:rPr>
              <a:t>কর</a:t>
            </a:r>
            <a:endParaRPr lang="en-GB" sz="4000" dirty="0">
              <a:solidFill>
                <a:srgbClr val="FF00FF"/>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TextBox 6"/>
              <p:cNvSpPr txBox="1"/>
              <p:nvPr/>
            </p:nvSpPr>
            <p:spPr>
              <a:xfrm>
                <a:off x="3886200" y="2243616"/>
                <a:ext cx="2844018" cy="1107996"/>
              </a:xfrm>
              <a:prstGeom prst="rect">
                <a:avLst/>
              </a:prstGeom>
              <a:solidFill>
                <a:schemeClr val="accent1">
                  <a:lumMod val="40000"/>
                  <a:lumOff val="60000"/>
                </a:schemeClr>
              </a:solidFill>
              <a:ln w="9525">
                <a:solidFill>
                  <a:schemeClr val="tx1"/>
                </a:solidFill>
              </a:ln>
            </p:spPr>
            <p:txBody>
              <a:bodyPr wrap="square" rtlCol="0">
                <a:spAutoFit/>
              </a:bodyPr>
              <a:lstStyle/>
              <a:p>
                <a:r>
                  <a:rPr lang="en-US" sz="2400" dirty="0" smtClean="0">
                    <a:solidFill>
                      <a:srgbClr val="7030A0"/>
                    </a:solidFill>
                    <a:latin typeface="Times New Roman" panose="02020603050405020304" pitchFamily="18" charset="0"/>
                    <a:cs typeface="Times New Roman" panose="02020603050405020304" pitchFamily="18" charset="0"/>
                  </a:rPr>
                  <a:t>m</a:t>
                </a:r>
                <a:r>
                  <a:rPr lang="en-US" sz="2400" dirty="0" smtClean="0">
                    <a:solidFill>
                      <a:srgbClr val="7030A0"/>
                    </a:solidFill>
                  </a:rPr>
                  <a:t>=9.108x</a:t>
                </a:r>
                <a14:m>
                  <m:oMath xmlns:m="http://schemas.openxmlformats.org/officeDocument/2006/math">
                    <m:sSup>
                      <m:sSupPr>
                        <m:ctrlPr>
                          <a:rPr lang="en-US" sz="2400" i="1" smtClean="0">
                            <a:solidFill>
                              <a:srgbClr val="7030A0"/>
                            </a:solidFill>
                            <a:latin typeface="Cambria Math" panose="02040503050406030204" pitchFamily="18" charset="0"/>
                          </a:rPr>
                        </m:ctrlPr>
                      </m:sSupPr>
                      <m:e>
                        <m:r>
                          <a:rPr lang="en-US" sz="2400" b="0" i="1" smtClean="0">
                            <a:solidFill>
                              <a:srgbClr val="7030A0"/>
                            </a:solidFill>
                            <a:latin typeface="Cambria Math" panose="02040503050406030204" pitchFamily="18" charset="0"/>
                          </a:rPr>
                          <m:t>10</m:t>
                        </m:r>
                      </m:e>
                      <m:sup>
                        <m:r>
                          <a:rPr lang="en-US" sz="2400" b="0" i="1" smtClean="0">
                            <a:solidFill>
                              <a:srgbClr val="7030A0"/>
                            </a:solidFill>
                            <a:latin typeface="Cambria Math" panose="02040503050406030204" pitchFamily="18" charset="0"/>
                          </a:rPr>
                          <m:t>−</m:t>
                        </m:r>
                        <m:r>
                          <a:rPr lang="en-US" sz="2400" b="0" i="1" smtClean="0">
                            <a:solidFill>
                              <a:srgbClr val="7030A0"/>
                            </a:solidFill>
                            <a:latin typeface="Cambria Math" panose="02040503050406030204" pitchFamily="18" charset="0"/>
                          </a:rPr>
                          <m:t>31</m:t>
                        </m:r>
                      </m:sup>
                    </m:sSup>
                  </m:oMath>
                </a14:m>
                <a:r>
                  <a:rPr lang="en-GB" sz="2400" dirty="0" smtClean="0">
                    <a:solidFill>
                      <a:srgbClr val="7030A0"/>
                    </a:solidFill>
                  </a:rPr>
                  <a:t>kg</a:t>
                </a:r>
              </a:p>
              <a:p>
                <a:r>
                  <a:rPr lang="en-US" sz="2400" dirty="0" smtClean="0">
                    <a:solidFill>
                      <a:schemeClr val="accent5">
                        <a:lumMod val="75000"/>
                      </a:schemeClr>
                    </a:solidFill>
                    <a:latin typeface="Times New Roman" panose="02020603050405020304" pitchFamily="18" charset="0"/>
                    <a:cs typeface="Times New Roman" panose="02020603050405020304" pitchFamily="18" charset="0"/>
                  </a:rPr>
                  <a:t>h</a:t>
                </a:r>
                <a:r>
                  <a:rPr lang="en-US" sz="2400" dirty="0" smtClean="0">
                    <a:solidFill>
                      <a:schemeClr val="accent5">
                        <a:lumMod val="75000"/>
                      </a:schemeClr>
                    </a:solidFill>
                  </a:rPr>
                  <a:t>=6.626x</a:t>
                </a:r>
                <a14:m>
                  <m:oMath xmlns:m="http://schemas.openxmlformats.org/officeDocument/2006/math">
                    <m:sSup>
                      <m:sSupPr>
                        <m:ctrlPr>
                          <a:rPr lang="en-US" sz="2400" i="1" smtClean="0">
                            <a:solidFill>
                              <a:schemeClr val="accent5">
                                <a:lumMod val="75000"/>
                              </a:schemeClr>
                            </a:solidFill>
                            <a:latin typeface="Cambria Math" panose="02040503050406030204" pitchFamily="18" charset="0"/>
                          </a:rPr>
                        </m:ctrlPr>
                      </m:sSupPr>
                      <m:e>
                        <m:r>
                          <a:rPr lang="en-US" sz="2400" i="1">
                            <a:solidFill>
                              <a:schemeClr val="accent5">
                                <a:lumMod val="75000"/>
                              </a:schemeClr>
                            </a:solidFill>
                            <a:latin typeface="Cambria Math" panose="02040503050406030204" pitchFamily="18" charset="0"/>
                          </a:rPr>
                          <m:t>10</m:t>
                        </m:r>
                      </m:e>
                      <m:sup>
                        <m:r>
                          <a:rPr lang="en-US" sz="2400" i="1">
                            <a:solidFill>
                              <a:schemeClr val="accent5">
                                <a:lumMod val="75000"/>
                              </a:schemeClr>
                            </a:solidFill>
                            <a:latin typeface="Cambria Math" panose="02040503050406030204" pitchFamily="18" charset="0"/>
                          </a:rPr>
                          <m:t>−</m:t>
                        </m:r>
                        <m:r>
                          <a:rPr lang="en-US" sz="2400" i="1">
                            <a:solidFill>
                              <a:schemeClr val="accent5">
                                <a:lumMod val="75000"/>
                              </a:schemeClr>
                            </a:solidFill>
                            <a:latin typeface="Cambria Math" panose="02040503050406030204" pitchFamily="18" charset="0"/>
                          </a:rPr>
                          <m:t>34</m:t>
                        </m:r>
                      </m:sup>
                    </m:sSup>
                    <m:r>
                      <a:rPr lang="en-US" sz="2400" b="0" i="1" smtClean="0">
                        <a:solidFill>
                          <a:schemeClr val="accent5">
                            <a:lumMod val="75000"/>
                          </a:schemeClr>
                        </a:solidFill>
                        <a:latin typeface="Cambria Math" panose="02040503050406030204" pitchFamily="18" charset="0"/>
                      </a:rPr>
                      <m:t>𝐽𝑠</m:t>
                    </m:r>
                  </m:oMath>
                </a14:m>
                <a:endParaRPr lang="en-GB" sz="2400" dirty="0" smtClean="0">
                  <a:solidFill>
                    <a:schemeClr val="accent5">
                      <a:lumMod val="75000"/>
                    </a:schemeClr>
                  </a:solidFill>
                </a:endParaRPr>
              </a:p>
              <a:p>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3886200" y="2243616"/>
                <a:ext cx="2844018" cy="1107996"/>
              </a:xfrm>
              <a:prstGeom prst="rect">
                <a:avLst/>
              </a:prstGeom>
              <a:blipFill>
                <a:blip r:embed="rId5"/>
                <a:stretch>
                  <a:fillRect l="-3205" t="-4348"/>
                </a:stretch>
              </a:blipFill>
              <a:ln w="9525">
                <a:solidFill>
                  <a:schemeClr val="tx1"/>
                </a:solidFill>
              </a:ln>
            </p:spPr>
            <p:txBody>
              <a:bodyPr/>
              <a:lstStyle/>
              <a:p>
                <a:r>
                  <a:rPr lang="en-GB">
                    <a:noFill/>
                  </a:rPr>
                  <a:t> </a:t>
                </a:r>
              </a:p>
            </p:txBody>
          </p:sp>
        </mc:Fallback>
      </mc:AlternateContent>
      <p:sp>
        <p:nvSpPr>
          <p:cNvPr id="8" name="Subtitle 2"/>
          <p:cNvSpPr txBox="1">
            <a:spLocks/>
          </p:cNvSpPr>
          <p:nvPr/>
        </p:nvSpPr>
        <p:spPr>
          <a:xfrm>
            <a:off x="4267235" y="457702"/>
            <a:ext cx="2774209" cy="891541"/>
          </a:xfrm>
          <a:prstGeom prst="rect">
            <a:avLst/>
          </a:prstGeom>
          <a:solidFill>
            <a:srgbClr val="921E74"/>
          </a:solidFill>
          <a:ln w="57150">
            <a:solidFill>
              <a:srgbClr val="FF0000"/>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bn-IN" sz="6000" dirty="0" smtClean="0">
                <a:latin typeface="NikoshBAN" panose="02000000000000000000" pitchFamily="2" charset="0"/>
                <a:cs typeface="NikoshBAN" panose="02000000000000000000" pitchFamily="2" charset="0"/>
              </a:rPr>
              <a:t>দলীয় কাজ</a:t>
            </a:r>
            <a:endParaRPr lang="en-GB" sz="6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1302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circle(in)">
                                      <p:cBhvr>
                                        <p:cTn id="3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29400" y="156581"/>
            <a:ext cx="1828800" cy="830997"/>
          </a:xfrm>
          <a:prstGeom prst="rect">
            <a:avLst/>
          </a:prstGeom>
          <a:solidFill>
            <a:srgbClr val="FF0000"/>
          </a:solidFill>
          <a:ln w="57150">
            <a:solidFill>
              <a:srgbClr val="921E74"/>
            </a:solidFill>
          </a:ln>
        </p:spPr>
        <p:txBody>
          <a:bodyPr wrap="square">
            <a:spAutoFit/>
          </a:bodyPr>
          <a:lstStyle/>
          <a:p>
            <a:r>
              <a:rPr lang="en-US" sz="4800" b="1" dirty="0" err="1" smtClean="0">
                <a:solidFill>
                  <a:srgbClr val="002060"/>
                </a:solidFill>
                <a:latin typeface="NikoshBAN" panose="02000000000000000000" pitchFamily="2" charset="0"/>
                <a:cs typeface="NikoshBAN" panose="02000000000000000000" pitchFamily="2" charset="0"/>
              </a:rPr>
              <a:t>মূল্যায়ন</a:t>
            </a:r>
            <a:endParaRPr lang="en-GB" sz="4800" b="1" dirty="0">
              <a:solidFill>
                <a:srgbClr val="002060"/>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49000" y="0"/>
            <a:ext cx="1156447" cy="987578"/>
          </a:xfrm>
          <a:prstGeom prst="rect">
            <a:avLst/>
          </a:prstGeom>
          <a:solidFill>
            <a:srgbClr val="FF0066"/>
          </a:solidFill>
          <a:ln>
            <a:solidFill>
              <a:srgbClr val="FF00FF">
                <a:alpha val="32157"/>
              </a:srgbClr>
            </a:solidFill>
          </a:ln>
          <a:effectLst>
            <a:reflection blurRad="6350" stA="50000" endA="300" endPos="90000" dir="5400000" sy="-100000" algn="bl" rotWithShape="0"/>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1341" y="381098"/>
            <a:ext cx="2819400" cy="2362200"/>
          </a:xfrm>
          <a:prstGeom prst="rect">
            <a:avLst/>
          </a:prstGeom>
          <a:ln w="12700">
            <a:solidFill>
              <a:schemeClr val="accent2">
                <a:lumMod val="60000"/>
                <a:lumOff val="40000"/>
              </a:schemeClr>
            </a:solidFill>
          </a:ln>
          <a:effectLst>
            <a:glow rad="139700">
              <a:schemeClr val="accent3">
                <a:satMod val="175000"/>
                <a:alpha val="40000"/>
              </a:schemeClr>
            </a:glow>
          </a:effectLst>
        </p:spPr>
      </p:pic>
      <p:sp>
        <p:nvSpPr>
          <p:cNvPr id="2" name="TextBox 1"/>
          <p:cNvSpPr txBox="1"/>
          <p:nvPr/>
        </p:nvSpPr>
        <p:spPr>
          <a:xfrm>
            <a:off x="539047" y="3323759"/>
            <a:ext cx="11430000" cy="3293209"/>
          </a:xfrm>
          <a:prstGeom prst="rect">
            <a:avLst/>
          </a:prstGeom>
          <a:solidFill>
            <a:srgbClr val="92D050"/>
          </a:solidFill>
        </p:spPr>
        <p:txBody>
          <a:bodyPr wrap="square" rtlCol="0">
            <a:spAutoFit/>
          </a:bodyPr>
          <a:lstStyle/>
          <a:p>
            <a:r>
              <a:rPr lang="bn-IN" sz="3200" dirty="0" smtClean="0">
                <a:solidFill>
                  <a:srgbClr val="002060"/>
                </a:solidFill>
                <a:latin typeface="NikoshBAN" panose="02000000000000000000" pitchFamily="2" charset="0"/>
                <a:cs typeface="NikoshBAN" panose="02000000000000000000" pitchFamily="2" charset="0"/>
              </a:rPr>
              <a:t>2। </a:t>
            </a:r>
            <a:r>
              <a:rPr lang="en-US" sz="3200" dirty="0" err="1" smtClean="0">
                <a:solidFill>
                  <a:srgbClr val="002060"/>
                </a:solidFill>
                <a:latin typeface="NikoshBAN" panose="02000000000000000000" pitchFamily="2" charset="0"/>
                <a:cs typeface="NikoshBAN" panose="02000000000000000000" pitchFamily="2" charset="0"/>
              </a:rPr>
              <a:t>উদ্দিপকের</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চিত্রে</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ঘুর্ণায়মান</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ইলেক্ট্রনের</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ক্ষেত্রে</a:t>
            </a:r>
            <a:r>
              <a:rPr lang="en-US" sz="3200" dirty="0" smtClean="0">
                <a:solidFill>
                  <a:srgbClr val="002060"/>
                </a:solidFill>
                <a:latin typeface="NikoshBAN" panose="02000000000000000000" pitchFamily="2" charset="0"/>
                <a:cs typeface="NikoshBAN" panose="02000000000000000000" pitchFamily="2" charset="0"/>
              </a:rPr>
              <a:t> – </a:t>
            </a:r>
            <a:endParaRPr lang="bn-IN" sz="3200" dirty="0" smtClean="0">
              <a:solidFill>
                <a:srgbClr val="002060"/>
              </a:solidFill>
              <a:latin typeface="NikoshBAN" panose="02000000000000000000" pitchFamily="2" charset="0"/>
              <a:cs typeface="NikoshBAN" panose="02000000000000000000" pitchFamily="2" charset="0"/>
            </a:endParaRPr>
          </a:p>
          <a:p>
            <a:r>
              <a:rPr lang="en-US" sz="2800" dirty="0" smtClean="0">
                <a:solidFill>
                  <a:srgbClr val="0070C0"/>
                </a:solidFill>
                <a:latin typeface="Times New Roman" panose="02020603050405020304" pitchFamily="18" charset="0"/>
                <a:cs typeface="Times New Roman" panose="02020603050405020304" pitchFamily="18" charset="0"/>
              </a:rPr>
              <a:t>(</a:t>
            </a:r>
            <a:r>
              <a:rPr lang="en-US" sz="2800" dirty="0" err="1">
                <a:solidFill>
                  <a:srgbClr val="0070C0"/>
                </a:solidFill>
                <a:latin typeface="Times New Roman" panose="02020603050405020304" pitchFamily="18" charset="0"/>
                <a:cs typeface="Times New Roman" panose="02020603050405020304" pitchFamily="18" charset="0"/>
              </a:rPr>
              <a:t>i</a:t>
            </a:r>
            <a:r>
              <a:rPr lang="en-US" sz="2800" dirty="0" smtClean="0">
                <a:solidFill>
                  <a:srgbClr val="0070C0"/>
                </a:solidFill>
                <a:latin typeface="Times New Roman" panose="02020603050405020304" pitchFamily="18" charset="0"/>
                <a:cs typeface="Times New Roman" panose="02020603050405020304" pitchFamily="18" charset="0"/>
              </a:rPr>
              <a: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L</a:t>
            </a:r>
            <a:r>
              <a:rPr lang="en-US" sz="2800" dirty="0" err="1" smtClean="0">
                <a:solidFill>
                  <a:srgbClr val="0070C0"/>
                </a:solidFill>
                <a:latin typeface="NikoshBAN" panose="02000000000000000000" pitchFamily="2" charset="0"/>
                <a:cs typeface="NikoshBAN" panose="02000000000000000000" pitchFamily="2" charset="0"/>
              </a:rPr>
              <a:t>শক্তিস্তর</a:t>
            </a:r>
            <a:r>
              <a:rPr lang="en-US" sz="2800" dirty="0" smtClean="0">
                <a:solidFill>
                  <a:srgbClr val="0070C0"/>
                </a:solidFill>
                <a:latin typeface="NikoshBAN" panose="02000000000000000000" pitchFamily="2" charset="0"/>
                <a:cs typeface="NikoshBAN" panose="02000000000000000000" pitchFamily="2" charset="0"/>
              </a:rPr>
              <a:t> </a:t>
            </a:r>
            <a:r>
              <a:rPr lang="en-US" sz="2800" dirty="0" err="1" smtClean="0">
                <a:solidFill>
                  <a:srgbClr val="0070C0"/>
                </a:solidFill>
                <a:latin typeface="NikoshBAN" panose="02000000000000000000" pitchFamily="2" charset="0"/>
                <a:cs typeface="NikoshBAN" panose="02000000000000000000" pitchFamily="2" charset="0"/>
              </a:rPr>
              <a:t>থেকে</a:t>
            </a:r>
            <a:r>
              <a:rPr lang="en-US" sz="2800" dirty="0" smtClean="0">
                <a:solidFill>
                  <a:srgbClr val="0070C0"/>
                </a:solidFill>
                <a:latin typeface="NikoshBAN" panose="02000000000000000000" pitchFamily="2" charset="0"/>
                <a:cs typeface="NikoshBAN" panose="02000000000000000000" pitchFamily="2" charset="0"/>
              </a:rPr>
              <a:t> </a:t>
            </a:r>
            <a:r>
              <a:rPr lang="en-US" sz="2800" dirty="0" err="1" smtClean="0">
                <a:solidFill>
                  <a:srgbClr val="0070C0"/>
                </a:solidFill>
                <a:latin typeface="NikoshBAN" panose="02000000000000000000" pitchFamily="2" charset="0"/>
                <a:cs typeface="NikoshBAN" panose="02000000000000000000" pitchFamily="2" charset="0"/>
              </a:rPr>
              <a:t>শক্তিস্তরে</a:t>
            </a:r>
            <a:r>
              <a:rPr lang="en-US" sz="2800" dirty="0" smtClean="0">
                <a:solidFill>
                  <a:srgbClr val="0070C0"/>
                </a:solidFill>
                <a:latin typeface="NikoshBAN" panose="02000000000000000000" pitchFamily="2" charset="0"/>
                <a:cs typeface="NikoshBAN" panose="02000000000000000000" pitchFamily="2" charset="0"/>
              </a:rPr>
              <a:t> </a:t>
            </a:r>
            <a:r>
              <a:rPr lang="bn-IN" sz="2800" dirty="0">
                <a:solidFill>
                  <a:srgbClr val="0070C0"/>
                </a:solidFill>
                <a:latin typeface="NikoshBAN" panose="02000000000000000000" pitchFamily="2" charset="0"/>
                <a:cs typeface="NikoshBAN" panose="02000000000000000000" pitchFamily="2" charset="0"/>
              </a:rPr>
              <a:t>ইলেক্ট্রন </a:t>
            </a:r>
            <a:r>
              <a:rPr lang="en-US" sz="2800" dirty="0" err="1" smtClean="0">
                <a:solidFill>
                  <a:srgbClr val="0070C0"/>
                </a:solidFill>
                <a:latin typeface="NikoshBAN" panose="02000000000000000000" pitchFamily="2" charset="0"/>
                <a:cs typeface="NikoshBAN" panose="02000000000000000000" pitchFamily="2" charset="0"/>
              </a:rPr>
              <a:t>গেলে</a:t>
            </a:r>
            <a:r>
              <a:rPr lang="en-US" sz="2800" dirty="0" smtClean="0">
                <a:solidFill>
                  <a:srgbClr val="0070C0"/>
                </a:solidFill>
                <a:latin typeface="NikoshBAN" panose="02000000000000000000" pitchFamily="2" charset="0"/>
                <a:cs typeface="NikoshBAN" panose="02000000000000000000" pitchFamily="2" charset="0"/>
              </a:rPr>
              <a:t> </a:t>
            </a:r>
            <a:r>
              <a:rPr lang="bn-IN" sz="2800" dirty="0" smtClean="0">
                <a:solidFill>
                  <a:srgbClr val="0070C0"/>
                </a:solidFill>
                <a:latin typeface="NikoshBAN" panose="02000000000000000000" pitchFamily="2" charset="0"/>
                <a:cs typeface="NikoshBAN" panose="02000000000000000000" pitchFamily="2" charset="0"/>
              </a:rPr>
              <a:t>শক্তি</a:t>
            </a:r>
            <a:r>
              <a:rPr lang="en-US" sz="2800" dirty="0" smtClean="0">
                <a:solidFill>
                  <a:srgbClr val="0070C0"/>
                </a:solidFill>
                <a:latin typeface="NikoshBAN" panose="02000000000000000000" pitchFamily="2" charset="0"/>
                <a:cs typeface="NikoshBAN" panose="02000000000000000000" pitchFamily="2" charset="0"/>
              </a:rPr>
              <a:t> </a:t>
            </a:r>
            <a:r>
              <a:rPr lang="bn-IN" sz="2800" dirty="0" smtClean="0">
                <a:solidFill>
                  <a:srgbClr val="0070C0"/>
                </a:solidFill>
                <a:latin typeface="NikoshBAN" panose="02000000000000000000" pitchFamily="2" charset="0"/>
                <a:cs typeface="NikoshBAN" panose="02000000000000000000" pitchFamily="2" charset="0"/>
              </a:rPr>
              <a:t>বিকিরিত</a:t>
            </a:r>
            <a:r>
              <a:rPr lang="en-US" sz="2800" dirty="0" smtClean="0">
                <a:solidFill>
                  <a:srgbClr val="0070C0"/>
                </a:solidFill>
                <a:latin typeface="NikoshBAN" panose="02000000000000000000" pitchFamily="2" charset="0"/>
                <a:cs typeface="NikoshBAN" panose="02000000000000000000" pitchFamily="2" charset="0"/>
              </a:rPr>
              <a:t> </a:t>
            </a:r>
            <a:r>
              <a:rPr lang="en-US" sz="2800" dirty="0" err="1" smtClean="0">
                <a:solidFill>
                  <a:srgbClr val="0070C0"/>
                </a:solidFill>
                <a:latin typeface="NikoshBAN" panose="02000000000000000000" pitchFamily="2" charset="0"/>
                <a:cs typeface="NikoshBAN" panose="02000000000000000000" pitchFamily="2" charset="0"/>
              </a:rPr>
              <a:t>হবে</a:t>
            </a:r>
            <a:endParaRPr lang="en-US" sz="2800" dirty="0" smtClean="0">
              <a:solidFill>
                <a:srgbClr val="0070C0"/>
              </a:solidFill>
              <a:latin typeface="Times New Roman" panose="02020603050405020304" pitchFamily="18" charset="0"/>
              <a:cs typeface="Times New Roman" panose="02020603050405020304" pitchFamily="18" charset="0"/>
            </a:endParaRPr>
          </a:p>
          <a:p>
            <a:r>
              <a:rPr lang="en-US" sz="2800" dirty="0" smtClean="0">
                <a:solidFill>
                  <a:srgbClr val="FF00FF"/>
                </a:solidFill>
                <a:latin typeface="Times New Roman" panose="02020603050405020304" pitchFamily="18" charset="0"/>
                <a:cs typeface="Times New Roman" panose="02020603050405020304" pitchFamily="18" charset="0"/>
              </a:rPr>
              <a:t>(ii)L </a:t>
            </a:r>
            <a:r>
              <a:rPr lang="en-US" sz="2800" dirty="0" err="1" smtClean="0">
                <a:solidFill>
                  <a:srgbClr val="FF00FF"/>
                </a:solidFill>
                <a:latin typeface="NikoshBAN" panose="02000000000000000000" pitchFamily="2" charset="0"/>
                <a:cs typeface="NikoshBAN" panose="02000000000000000000" pitchFamily="2" charset="0"/>
              </a:rPr>
              <a:t>শক্তিস্তরে</a:t>
            </a:r>
            <a:r>
              <a:rPr lang="en-US" sz="2800" dirty="0" smtClean="0">
                <a:solidFill>
                  <a:srgbClr val="FF00FF"/>
                </a:solidFill>
                <a:latin typeface="NikoshBAN" panose="02000000000000000000" pitchFamily="2" charset="0"/>
                <a:cs typeface="NikoshBAN" panose="02000000000000000000" pitchFamily="2" charset="0"/>
              </a:rPr>
              <a:t> </a:t>
            </a:r>
            <a:r>
              <a:rPr lang="en-US" sz="2800" dirty="0" err="1">
                <a:solidFill>
                  <a:srgbClr val="FF00FF"/>
                </a:solidFill>
                <a:latin typeface="NikoshBAN" panose="02000000000000000000" pitchFamily="2" charset="0"/>
                <a:cs typeface="NikoshBAN" panose="02000000000000000000" pitchFamily="2" charset="0"/>
              </a:rPr>
              <a:t>ঘুর্ণায়মান</a:t>
            </a:r>
            <a:r>
              <a:rPr lang="en-US" sz="2800" dirty="0">
                <a:solidFill>
                  <a:srgbClr val="FF00FF"/>
                </a:solidFill>
                <a:latin typeface="NikoshBAN" panose="02000000000000000000" pitchFamily="2" charset="0"/>
                <a:cs typeface="NikoshBAN" panose="02000000000000000000" pitchFamily="2" charset="0"/>
              </a:rPr>
              <a:t> </a:t>
            </a:r>
            <a:r>
              <a:rPr lang="en-US" sz="2800" dirty="0" err="1">
                <a:solidFill>
                  <a:srgbClr val="FF00FF"/>
                </a:solidFill>
                <a:latin typeface="NikoshBAN" panose="02000000000000000000" pitchFamily="2" charset="0"/>
                <a:cs typeface="NikoshBAN" panose="02000000000000000000" pitchFamily="2" charset="0"/>
              </a:rPr>
              <a:t>ইলেক্ট্রনের</a:t>
            </a:r>
            <a:r>
              <a:rPr lang="en-US" sz="2800" dirty="0">
                <a:solidFill>
                  <a:srgbClr val="FF00FF"/>
                </a:solidFill>
                <a:latin typeface="NikoshBAN" panose="02000000000000000000" pitchFamily="2" charset="0"/>
                <a:cs typeface="NikoshBAN" panose="02000000000000000000" pitchFamily="2" charset="0"/>
              </a:rPr>
              <a:t> </a:t>
            </a:r>
            <a:r>
              <a:rPr lang="en-US" sz="2800" dirty="0" err="1">
                <a:solidFill>
                  <a:srgbClr val="FF00FF"/>
                </a:solidFill>
                <a:latin typeface="Times New Roman" panose="02020603050405020304" pitchFamily="18" charset="0"/>
                <a:cs typeface="Times New Roman" panose="02020603050405020304" pitchFamily="18" charset="0"/>
              </a:rPr>
              <a:t>কৌনিক</a:t>
            </a:r>
            <a:r>
              <a:rPr lang="en-US" sz="2800" dirty="0">
                <a:solidFill>
                  <a:srgbClr val="FF00FF"/>
                </a:solidFill>
                <a:latin typeface="Times New Roman" panose="02020603050405020304" pitchFamily="18" charset="0"/>
                <a:cs typeface="Times New Roman" panose="02020603050405020304" pitchFamily="18" charset="0"/>
              </a:rPr>
              <a:t> </a:t>
            </a:r>
            <a:r>
              <a:rPr lang="en-US" sz="2800" dirty="0" err="1">
                <a:solidFill>
                  <a:srgbClr val="FF00FF"/>
                </a:solidFill>
                <a:latin typeface="Times New Roman" panose="02020603050405020304" pitchFamily="18" charset="0"/>
                <a:cs typeface="Times New Roman" panose="02020603050405020304" pitchFamily="18" charset="0"/>
              </a:rPr>
              <a:t>ভরবেগ</a:t>
            </a:r>
            <a:r>
              <a:rPr lang="en-US" sz="2800" dirty="0">
                <a:solidFill>
                  <a:srgbClr val="FF00FF"/>
                </a:solidFill>
                <a:latin typeface="Times New Roman" panose="02020603050405020304" pitchFamily="18" charset="0"/>
                <a:cs typeface="Times New Roman" panose="02020603050405020304" pitchFamily="18" charset="0"/>
              </a:rPr>
              <a:t>  </a:t>
            </a:r>
            <a:r>
              <a:rPr lang="en-US" sz="2800" dirty="0" smtClean="0">
                <a:solidFill>
                  <a:srgbClr val="FF00FF"/>
                </a:solidFill>
                <a:latin typeface="Times New Roman" panose="02020603050405020304" pitchFamily="18" charset="0"/>
                <a:cs typeface="Times New Roman" panose="02020603050405020304" pitchFamily="18" charset="0"/>
              </a:rPr>
              <a:t>K</a:t>
            </a:r>
            <a:r>
              <a:rPr lang="en-US" sz="2800" dirty="0" smtClean="0">
                <a:solidFill>
                  <a:srgbClr val="FF00FF"/>
                </a:solidFill>
                <a:latin typeface="NikoshBAN" panose="02000000000000000000" pitchFamily="2" charset="0"/>
                <a:cs typeface="NikoshBAN" panose="02000000000000000000" pitchFamily="2" charset="0"/>
              </a:rPr>
              <a:t> </a:t>
            </a:r>
            <a:r>
              <a:rPr lang="en-US" sz="2800" dirty="0" err="1" smtClean="0">
                <a:solidFill>
                  <a:srgbClr val="FF00FF"/>
                </a:solidFill>
                <a:latin typeface="NikoshBAN" panose="02000000000000000000" pitchFamily="2" charset="0"/>
                <a:cs typeface="NikoshBAN" panose="02000000000000000000" pitchFamily="2" charset="0"/>
              </a:rPr>
              <a:t>শক্তিস্ত</a:t>
            </a:r>
            <a:r>
              <a:rPr lang="bn-IN" sz="2800" dirty="0" smtClean="0">
                <a:solidFill>
                  <a:srgbClr val="FF00FF"/>
                </a:solidFill>
                <a:latin typeface="NikoshBAN" panose="02000000000000000000" pitchFamily="2" charset="0"/>
                <a:cs typeface="NikoshBAN" panose="02000000000000000000" pitchFamily="2" charset="0"/>
              </a:rPr>
              <a:t>রের</a:t>
            </a:r>
            <a:r>
              <a:rPr lang="en-US" sz="2800" dirty="0" smtClean="0">
                <a:solidFill>
                  <a:srgbClr val="FF00FF"/>
                </a:solidFill>
                <a:latin typeface="NikoshBAN" panose="02000000000000000000" pitchFamily="2" charset="0"/>
                <a:cs typeface="NikoshBAN" panose="02000000000000000000" pitchFamily="2" charset="0"/>
              </a:rPr>
              <a:t> </a:t>
            </a:r>
            <a:r>
              <a:rPr lang="en-US" sz="2800" dirty="0" err="1" smtClean="0">
                <a:solidFill>
                  <a:srgbClr val="FF00FF"/>
                </a:solidFill>
                <a:latin typeface="Times New Roman" panose="02020603050405020304" pitchFamily="18" charset="0"/>
                <a:cs typeface="Times New Roman" panose="02020603050405020304" pitchFamily="18" charset="0"/>
              </a:rPr>
              <a:t>কৌনিক</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ভরবেগ</a:t>
            </a:r>
            <a:r>
              <a:rPr lang="bn-IN" sz="2800" dirty="0" smtClean="0">
                <a:solidFill>
                  <a:srgbClr val="FF00FF"/>
                </a:solidFill>
                <a:latin typeface="Times New Roman" panose="02020603050405020304" pitchFamily="18" charset="0"/>
                <a:cs typeface="Times New Roman" panose="02020603050405020304" pitchFamily="18" charset="0"/>
              </a:rPr>
              <a:t> অপেক্ষা বেশি হবে</a:t>
            </a:r>
            <a:r>
              <a:rPr lang="en-US" sz="2800" dirty="0" smtClean="0">
                <a:solidFill>
                  <a:srgbClr val="FF00FF"/>
                </a:solidFill>
                <a:latin typeface="Times New Roman" panose="02020603050405020304" pitchFamily="18" charset="0"/>
                <a:cs typeface="Times New Roman" panose="02020603050405020304" pitchFamily="18" charset="0"/>
              </a:rPr>
              <a:t> </a:t>
            </a:r>
            <a:endParaRPr lang="bn-IN" sz="2800" dirty="0" smtClean="0">
              <a:solidFill>
                <a:srgbClr val="FF00FF"/>
              </a:solidFill>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(iii) </a:t>
            </a:r>
            <a:r>
              <a:rPr lang="en-US" sz="2800" dirty="0" smtClean="0">
                <a:solidFill>
                  <a:srgbClr val="00B050"/>
                </a:solidFill>
                <a:latin typeface="Times New Roman" panose="02020603050405020304" pitchFamily="18" charset="0"/>
                <a:cs typeface="Times New Roman" panose="02020603050405020304" pitchFamily="18" charset="0"/>
              </a:rPr>
              <a:t>M</a:t>
            </a:r>
            <a:r>
              <a:rPr lang="bn-IN" sz="2800" dirty="0" smtClean="0">
                <a:solidFill>
                  <a:srgbClr val="00B050"/>
                </a:solidFill>
                <a:latin typeface="Times New Roman" panose="02020603050405020304" pitchFamily="18" charset="0"/>
                <a:cs typeface="Times New Roman" panose="02020603050405020304" pitchFamily="18" charset="0"/>
              </a:rPr>
              <a:t> </a:t>
            </a:r>
            <a:r>
              <a:rPr lang="en-US" sz="2800" dirty="0" err="1" smtClean="0">
                <a:solidFill>
                  <a:srgbClr val="00B050"/>
                </a:solidFill>
                <a:latin typeface="NikoshBAN" panose="02000000000000000000" pitchFamily="2" charset="0"/>
                <a:cs typeface="NikoshBAN" panose="02000000000000000000" pitchFamily="2" charset="0"/>
              </a:rPr>
              <a:t>শক্তিস্তরে</a:t>
            </a:r>
            <a:r>
              <a:rPr lang="bn-IN" sz="2800" dirty="0">
                <a:solidFill>
                  <a:srgbClr val="00B050"/>
                </a:solidFill>
                <a:latin typeface="NikoshBAN" panose="02000000000000000000" pitchFamily="2" charset="0"/>
                <a:cs typeface="NikoshBAN" panose="02000000000000000000" pitchFamily="2" charset="0"/>
              </a:rPr>
              <a:t> </a:t>
            </a:r>
            <a:r>
              <a:rPr lang="en-US" sz="2800" dirty="0" err="1" smtClean="0">
                <a:solidFill>
                  <a:srgbClr val="00B050"/>
                </a:solidFill>
                <a:latin typeface="NikoshBAN" panose="02000000000000000000" pitchFamily="2" charset="0"/>
                <a:cs typeface="NikoshBAN" panose="02000000000000000000" pitchFamily="2" charset="0"/>
              </a:rPr>
              <a:t>ঘুর্ণায়মান</a:t>
            </a:r>
            <a:r>
              <a:rPr lang="bn-IN" sz="2800" dirty="0" smtClean="0">
                <a:solidFill>
                  <a:srgbClr val="00B050"/>
                </a:solidFill>
                <a:latin typeface="NikoshBAN" panose="02000000000000000000" pitchFamily="2" charset="0"/>
                <a:cs typeface="NikoshBAN" panose="02000000000000000000" pitchFamily="2" charset="0"/>
              </a:rPr>
              <a:t> অবস্থায় ইলেক্ট্রন শক্তি শোষন করবে</a:t>
            </a:r>
            <a:r>
              <a:rPr lang="en-US" sz="2800" dirty="0" smtClean="0">
                <a:solidFill>
                  <a:srgbClr val="00B050"/>
                </a:solidFill>
                <a:latin typeface="NikoshBAN" panose="02000000000000000000" pitchFamily="2" charset="0"/>
                <a:cs typeface="NikoshBAN" panose="02000000000000000000" pitchFamily="2" charset="0"/>
              </a:rPr>
              <a:t> </a:t>
            </a:r>
          </a:p>
          <a:p>
            <a:r>
              <a:rPr lang="en-US" sz="2400" dirty="0" smtClean="0">
                <a:solidFill>
                  <a:srgbClr val="0070C0"/>
                </a:solidFill>
                <a:latin typeface="NikoshBAN" panose="02000000000000000000" pitchFamily="2" charset="0"/>
                <a:cs typeface="NikoshBAN" panose="02000000000000000000" pitchFamily="2" charset="0"/>
              </a:rPr>
              <a:t>   </a:t>
            </a:r>
            <a:r>
              <a:rPr lang="en-US" sz="2800" dirty="0" err="1" smtClean="0">
                <a:solidFill>
                  <a:srgbClr val="0070C0"/>
                </a:solidFill>
                <a:latin typeface="NikoshBAN" panose="02000000000000000000" pitchFamily="2" charset="0"/>
                <a:cs typeface="NikoshBAN" panose="02000000000000000000" pitchFamily="2" charset="0"/>
              </a:rPr>
              <a:t>নিচের</a:t>
            </a:r>
            <a:r>
              <a:rPr lang="en-US" sz="2800" dirty="0" smtClean="0">
                <a:solidFill>
                  <a:srgbClr val="0070C0"/>
                </a:solidFill>
                <a:latin typeface="NikoshBAN" panose="02000000000000000000" pitchFamily="2" charset="0"/>
                <a:cs typeface="NikoshBAN" panose="02000000000000000000" pitchFamily="2" charset="0"/>
              </a:rPr>
              <a:t> </a:t>
            </a:r>
            <a:r>
              <a:rPr lang="en-US" sz="2800" dirty="0" err="1" smtClean="0">
                <a:solidFill>
                  <a:srgbClr val="0070C0"/>
                </a:solidFill>
                <a:latin typeface="NikoshBAN" panose="02000000000000000000" pitchFamily="2" charset="0"/>
                <a:cs typeface="NikoshBAN" panose="02000000000000000000" pitchFamily="2" charset="0"/>
              </a:rPr>
              <a:t>কোনটি</a:t>
            </a:r>
            <a:r>
              <a:rPr lang="en-US" sz="2800" dirty="0" smtClean="0">
                <a:solidFill>
                  <a:srgbClr val="0070C0"/>
                </a:solidFill>
                <a:latin typeface="NikoshBAN" panose="02000000000000000000" pitchFamily="2" charset="0"/>
                <a:cs typeface="NikoshBAN" panose="02000000000000000000" pitchFamily="2" charset="0"/>
              </a:rPr>
              <a:t> </a:t>
            </a:r>
            <a:r>
              <a:rPr lang="en-US" sz="2800" dirty="0" err="1" smtClean="0">
                <a:solidFill>
                  <a:srgbClr val="0070C0"/>
                </a:solidFill>
                <a:latin typeface="NikoshBAN" panose="02000000000000000000" pitchFamily="2" charset="0"/>
                <a:cs typeface="NikoshBAN" panose="02000000000000000000" pitchFamily="2" charset="0"/>
              </a:rPr>
              <a:t>সঠিক</a:t>
            </a:r>
            <a:endParaRPr lang="bn-IN" sz="2800" dirty="0" smtClean="0">
              <a:solidFill>
                <a:srgbClr val="0070C0"/>
              </a:solidFill>
              <a:latin typeface="NikoshBAN" panose="02000000000000000000" pitchFamily="2" charset="0"/>
              <a:cs typeface="NikoshBAN" panose="02000000000000000000" pitchFamily="2" charset="0"/>
            </a:endParaRPr>
          </a:p>
          <a:p>
            <a:r>
              <a:rPr lang="en-GB" sz="3200" dirty="0" smtClean="0">
                <a:latin typeface="NikoshBAN" panose="02000000000000000000" pitchFamily="2" charset="0"/>
                <a:cs typeface="NikoshBAN" panose="02000000000000000000" pitchFamily="2" charset="0"/>
              </a:rPr>
              <a:t>    </a:t>
            </a:r>
            <a:r>
              <a:rPr lang="bn-IN" sz="3200" dirty="0" smtClean="0">
                <a:latin typeface="NikoshBAN" panose="02000000000000000000" pitchFamily="2" charset="0"/>
                <a:cs typeface="NikoshBAN" panose="02000000000000000000" pitchFamily="2" charset="0"/>
              </a:rPr>
              <a:t>(</a:t>
            </a:r>
            <a:r>
              <a:rPr lang="bn-IN" sz="3200" dirty="0">
                <a:latin typeface="NikoshBAN" panose="02000000000000000000" pitchFamily="2" charset="0"/>
                <a:cs typeface="NikoshBAN" panose="02000000000000000000" pitchFamily="2" charset="0"/>
              </a:rPr>
              <a:t>ক</a:t>
            </a:r>
            <a:r>
              <a:rPr lang="bn-IN" sz="3200" dirty="0" smtClean="0">
                <a:latin typeface="NikoshBAN" panose="02000000000000000000" pitchFamily="2" charset="0"/>
                <a:cs typeface="NikoshBAN" panose="02000000000000000000" pitchFamily="2" charset="0"/>
              </a:rPr>
              <a:t>)</a:t>
            </a:r>
            <a:r>
              <a:rPr lang="en-US" sz="3200" dirty="0" smtClean="0">
                <a:solidFill>
                  <a:srgbClr val="0070C0"/>
                </a:solidFill>
                <a:latin typeface="Times New Roman" panose="02020603050405020304" pitchFamily="18" charset="0"/>
                <a:cs typeface="Times New Roman" panose="02020603050405020304" pitchFamily="18" charset="0"/>
              </a:rPr>
              <a:t>(</a:t>
            </a:r>
            <a:r>
              <a:rPr lang="en-US" sz="3200" dirty="0" err="1" smtClean="0">
                <a:solidFill>
                  <a:srgbClr val="0070C0"/>
                </a:solidFill>
                <a:latin typeface="Times New Roman" panose="02020603050405020304" pitchFamily="18" charset="0"/>
                <a:cs typeface="Times New Roman" panose="02020603050405020304" pitchFamily="18" charset="0"/>
              </a:rPr>
              <a:t>i</a:t>
            </a:r>
            <a:r>
              <a:rPr lang="en-US" sz="3200" dirty="0" smtClean="0">
                <a:solidFill>
                  <a:srgbClr val="0070C0"/>
                </a:solidFill>
                <a:latin typeface="Times New Roman" panose="02020603050405020304" pitchFamily="18" charset="0"/>
                <a:cs typeface="Times New Roman" panose="02020603050405020304" pitchFamily="18" charset="0"/>
              </a:rPr>
              <a:t>)</a:t>
            </a:r>
            <a:r>
              <a:rPr lang="bn-IN" sz="3200" dirty="0" smtClean="0">
                <a:solidFill>
                  <a:srgbClr val="0070C0"/>
                </a:solidFill>
                <a:latin typeface="Times New Roman" panose="02020603050405020304" pitchFamily="18" charset="0"/>
                <a:cs typeface="Times New Roman" panose="02020603050405020304" pitchFamily="18" charset="0"/>
              </a:rPr>
              <a:t>ও</a:t>
            </a:r>
            <a:r>
              <a:rPr lang="en-US" sz="3200" dirty="0">
                <a:solidFill>
                  <a:srgbClr val="002060"/>
                </a:solidFill>
                <a:latin typeface="Times New Roman" panose="02020603050405020304" pitchFamily="18" charset="0"/>
                <a:cs typeface="Times New Roman" panose="02020603050405020304" pitchFamily="18" charset="0"/>
              </a:rPr>
              <a:t>(ii)</a:t>
            </a:r>
            <a:r>
              <a:rPr lang="bn-IN" sz="3200" dirty="0" smtClean="0">
                <a:solidFill>
                  <a:srgbClr val="0070C0"/>
                </a:solidFill>
                <a:latin typeface="Times New Roman" panose="02020603050405020304" pitchFamily="18" charset="0"/>
                <a:cs typeface="Times New Roman" panose="02020603050405020304" pitchFamily="18" charset="0"/>
              </a:rPr>
              <a:t> </a:t>
            </a:r>
            <a:r>
              <a:rPr lang="en-GB" sz="3200" dirty="0" smtClean="0">
                <a:solidFill>
                  <a:srgbClr val="0070C0"/>
                </a:solidFill>
                <a:latin typeface="Times New Roman" panose="02020603050405020304" pitchFamily="18" charset="0"/>
                <a:cs typeface="Times New Roman" panose="02020603050405020304" pitchFamily="18" charset="0"/>
              </a:rPr>
              <a:t>    </a:t>
            </a:r>
            <a:r>
              <a:rPr lang="bn-IN" sz="3200" dirty="0" smtClean="0">
                <a:latin typeface="Times New Roman" panose="02020603050405020304" pitchFamily="18" charset="0"/>
                <a:cs typeface="Times New Roman" panose="02020603050405020304" pitchFamily="18" charset="0"/>
              </a:rPr>
              <a:t>(</a:t>
            </a:r>
            <a:r>
              <a:rPr lang="bn-IN" sz="3200" dirty="0">
                <a:latin typeface="Times New Roman" panose="02020603050405020304" pitchFamily="18" charset="0"/>
                <a:cs typeface="Times New Roman" panose="02020603050405020304" pitchFamily="18" charset="0"/>
              </a:rPr>
              <a:t>খ</a:t>
            </a:r>
            <a:r>
              <a:rPr lang="bn-IN" sz="3200" dirty="0" smtClean="0">
                <a:latin typeface="Times New Roman" panose="02020603050405020304" pitchFamily="18" charset="0"/>
                <a:cs typeface="Times New Roman" panose="02020603050405020304" pitchFamily="18" charset="0"/>
              </a:rPr>
              <a:t>)</a:t>
            </a:r>
            <a:r>
              <a:rPr lang="en-US" sz="3200" dirty="0" smtClean="0">
                <a:solidFill>
                  <a:srgbClr val="FF00FF"/>
                </a:solidFill>
                <a:latin typeface="Times New Roman" panose="02020603050405020304" pitchFamily="18" charset="0"/>
                <a:cs typeface="Times New Roman" panose="02020603050405020304" pitchFamily="18" charset="0"/>
              </a:rPr>
              <a:t>(ii)</a:t>
            </a:r>
            <a:r>
              <a:rPr lang="bn-IN" sz="3200" dirty="0" smtClean="0">
                <a:solidFill>
                  <a:srgbClr val="0070C0"/>
                </a:solidFill>
                <a:latin typeface="Times New Roman" panose="02020603050405020304" pitchFamily="18" charset="0"/>
                <a:cs typeface="Times New Roman" panose="02020603050405020304" pitchFamily="18" charset="0"/>
              </a:rPr>
              <a:t>ও</a:t>
            </a:r>
            <a:r>
              <a:rPr lang="en-US" sz="3200" dirty="0" smtClean="0">
                <a:solidFill>
                  <a:srgbClr val="00B050"/>
                </a:solidFill>
                <a:latin typeface="Times New Roman" panose="02020603050405020304" pitchFamily="18" charset="0"/>
                <a:cs typeface="Times New Roman" panose="02020603050405020304" pitchFamily="18" charset="0"/>
              </a:rPr>
              <a:t>(iii</a:t>
            </a:r>
            <a:r>
              <a:rPr lang="en-US" sz="3200" dirty="0">
                <a:solidFill>
                  <a:srgbClr val="00B050"/>
                </a:solidFill>
                <a:latin typeface="Times New Roman" panose="02020603050405020304" pitchFamily="18" charset="0"/>
                <a:cs typeface="Times New Roman" panose="02020603050405020304" pitchFamily="18" charset="0"/>
              </a:rPr>
              <a:t>)</a:t>
            </a:r>
            <a:r>
              <a:rPr lang="bn-IN" sz="3200" dirty="0" smtClean="0">
                <a:solidFill>
                  <a:srgbClr val="00B050"/>
                </a:solidFill>
                <a:latin typeface="Times New Roman" panose="02020603050405020304" pitchFamily="18" charset="0"/>
                <a:cs typeface="Times New Roman" panose="02020603050405020304" pitchFamily="18" charset="0"/>
              </a:rPr>
              <a:t> </a:t>
            </a:r>
            <a:r>
              <a:rPr lang="en-GB" sz="3200" dirty="0" smtClean="0">
                <a:solidFill>
                  <a:srgbClr val="00B050"/>
                </a:solidFill>
                <a:latin typeface="Times New Roman" panose="02020603050405020304" pitchFamily="18" charset="0"/>
                <a:cs typeface="Times New Roman" panose="02020603050405020304" pitchFamily="18" charset="0"/>
              </a:rPr>
              <a:t>        </a:t>
            </a:r>
            <a:r>
              <a:rPr lang="bn-IN" sz="3200" dirty="0" smtClean="0">
                <a:latin typeface="Times New Roman" panose="02020603050405020304" pitchFamily="18" charset="0"/>
                <a:cs typeface="Times New Roman" panose="02020603050405020304" pitchFamily="18" charset="0"/>
              </a:rPr>
              <a:t>(</a:t>
            </a:r>
            <a:r>
              <a:rPr lang="bn-IN" sz="3200" dirty="0">
                <a:latin typeface="Times New Roman" panose="02020603050405020304" pitchFamily="18" charset="0"/>
                <a:cs typeface="Times New Roman" panose="02020603050405020304" pitchFamily="18" charset="0"/>
              </a:rPr>
              <a:t>গ</a:t>
            </a:r>
            <a:r>
              <a:rPr lang="bn-IN" sz="3200" dirty="0" smtClean="0">
                <a:latin typeface="Times New Roman" panose="02020603050405020304" pitchFamily="18" charset="0"/>
                <a:cs typeface="Times New Roman" panose="02020603050405020304" pitchFamily="18" charset="0"/>
              </a:rPr>
              <a:t>)</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i</a:t>
            </a:r>
            <a:r>
              <a:rPr lang="en-US" sz="3200" dirty="0" smtClean="0">
                <a:solidFill>
                  <a:srgbClr val="0070C0"/>
                </a:solidFill>
                <a:latin typeface="Times New Roman" panose="02020603050405020304" pitchFamily="18" charset="0"/>
                <a:cs typeface="Times New Roman" panose="02020603050405020304" pitchFamily="18" charset="0"/>
              </a:rPr>
              <a:t>)</a:t>
            </a:r>
            <a:r>
              <a:rPr lang="bn-IN" sz="3200" dirty="0">
                <a:solidFill>
                  <a:srgbClr val="0070C0"/>
                </a:solidFill>
                <a:latin typeface="Times New Roman" panose="02020603050405020304" pitchFamily="18" charset="0"/>
                <a:cs typeface="Times New Roman" panose="02020603050405020304" pitchFamily="18" charset="0"/>
              </a:rPr>
              <a:t> ও</a:t>
            </a:r>
            <a:r>
              <a:rPr lang="en-US" sz="3200" dirty="0">
                <a:latin typeface="Times New Roman" panose="02020603050405020304" pitchFamily="18" charset="0"/>
                <a:cs typeface="Times New Roman" panose="02020603050405020304" pitchFamily="18" charset="0"/>
              </a:rPr>
              <a:t> </a:t>
            </a:r>
            <a:r>
              <a:rPr lang="en-US" sz="3200" dirty="0">
                <a:solidFill>
                  <a:srgbClr val="002060"/>
                </a:solidFill>
                <a:latin typeface="Times New Roman" panose="02020603050405020304" pitchFamily="18" charset="0"/>
                <a:cs typeface="Times New Roman" panose="02020603050405020304" pitchFamily="18" charset="0"/>
              </a:rPr>
              <a:t>(iii</a:t>
            </a:r>
            <a:r>
              <a:rPr lang="en-US" sz="3200" dirty="0" smtClean="0">
                <a:solidFill>
                  <a:srgbClr val="002060"/>
                </a:solidFill>
                <a:latin typeface="Times New Roman" panose="02020603050405020304" pitchFamily="18" charset="0"/>
                <a:cs typeface="Times New Roman" panose="02020603050405020304" pitchFamily="18" charset="0"/>
              </a:rPr>
              <a:t>)</a:t>
            </a:r>
            <a:r>
              <a:rPr lang="bn-IN" sz="3200" dirty="0" smtClean="0">
                <a:solidFill>
                  <a:srgbClr val="002060"/>
                </a:solidFill>
                <a:latin typeface="Times New Roman" panose="02020603050405020304" pitchFamily="18" charset="0"/>
                <a:cs typeface="Times New Roman" panose="02020603050405020304" pitchFamily="18" charset="0"/>
              </a:rPr>
              <a:t> </a:t>
            </a:r>
            <a:r>
              <a:rPr lang="en-GB" sz="3200" dirty="0" smtClean="0">
                <a:solidFill>
                  <a:srgbClr val="002060"/>
                </a:solidFill>
                <a:latin typeface="Times New Roman" panose="02020603050405020304" pitchFamily="18" charset="0"/>
                <a:cs typeface="Times New Roman" panose="02020603050405020304" pitchFamily="18" charset="0"/>
              </a:rPr>
              <a:t>         </a:t>
            </a:r>
            <a:r>
              <a:rPr lang="bn-IN" sz="3200" dirty="0" smtClean="0">
                <a:latin typeface="Times New Roman" panose="02020603050405020304" pitchFamily="18" charset="0"/>
                <a:cs typeface="Times New Roman" panose="02020603050405020304" pitchFamily="18" charset="0"/>
              </a:rPr>
              <a:t>(</a:t>
            </a:r>
            <a:r>
              <a:rPr lang="bn-IN" sz="3200" dirty="0">
                <a:latin typeface="Times New Roman" panose="02020603050405020304" pitchFamily="18" charset="0"/>
                <a:cs typeface="Times New Roman" panose="02020603050405020304" pitchFamily="18" charset="0"/>
              </a:rPr>
              <a:t>ঘ</a:t>
            </a:r>
            <a:r>
              <a:rPr lang="bn-IN" sz="3200" dirty="0" smtClean="0">
                <a:latin typeface="Times New Roman" panose="02020603050405020304" pitchFamily="18" charset="0"/>
                <a:cs typeface="Times New Roman" panose="02020603050405020304" pitchFamily="18" charset="0"/>
              </a:rPr>
              <a:t>)</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a:solidFill>
                  <a:srgbClr val="00B050"/>
                </a:solidFill>
                <a:latin typeface="Times New Roman" panose="02020603050405020304" pitchFamily="18" charset="0"/>
                <a:cs typeface="Times New Roman" panose="02020603050405020304" pitchFamily="18" charset="0"/>
              </a:rPr>
              <a:t>(</a:t>
            </a:r>
            <a:r>
              <a:rPr lang="en-US" sz="3200" dirty="0" err="1">
                <a:solidFill>
                  <a:srgbClr val="00B050"/>
                </a:solidFill>
                <a:latin typeface="Times New Roman" panose="02020603050405020304" pitchFamily="18" charset="0"/>
                <a:cs typeface="Times New Roman" panose="02020603050405020304" pitchFamily="18" charset="0"/>
              </a:rPr>
              <a:t>i</a:t>
            </a:r>
            <a:r>
              <a:rPr lang="en-US" sz="3200" dirty="0">
                <a:solidFill>
                  <a:srgbClr val="00B050"/>
                </a:solidFill>
                <a:latin typeface="Times New Roman" panose="02020603050405020304" pitchFamily="18" charset="0"/>
                <a:cs typeface="Times New Roman" panose="02020603050405020304" pitchFamily="18" charset="0"/>
              </a:rPr>
              <a:t>)</a:t>
            </a:r>
            <a:r>
              <a:rPr lang="bn-IN" sz="3200" dirty="0">
                <a:solidFill>
                  <a:srgbClr val="0070C0"/>
                </a:solidFill>
                <a:latin typeface="Times New Roman" panose="02020603050405020304" pitchFamily="18" charset="0"/>
                <a:cs typeface="Times New Roman" panose="02020603050405020304" pitchFamily="18" charset="0"/>
              </a:rPr>
              <a:t> </a:t>
            </a:r>
            <a:r>
              <a:rPr lang="en-US" sz="3200" dirty="0" smtClean="0">
                <a:solidFill>
                  <a:srgbClr val="FF00FF"/>
                </a:solidFill>
                <a:latin typeface="Times New Roman" panose="02020603050405020304" pitchFamily="18" charset="0"/>
                <a:cs typeface="Times New Roman" panose="02020603050405020304" pitchFamily="18" charset="0"/>
              </a:rPr>
              <a:t>(</a:t>
            </a:r>
            <a:r>
              <a:rPr lang="en-US" sz="3200" dirty="0">
                <a:solidFill>
                  <a:srgbClr val="FF00FF"/>
                </a:solidFill>
                <a:latin typeface="Times New Roman" panose="02020603050405020304" pitchFamily="18" charset="0"/>
                <a:cs typeface="Times New Roman" panose="02020603050405020304" pitchFamily="18" charset="0"/>
              </a:rPr>
              <a:t>ii</a:t>
            </a:r>
            <a:r>
              <a:rPr lang="en-US" sz="3200" dirty="0" smtClean="0">
                <a:solidFill>
                  <a:srgbClr val="FF00FF"/>
                </a:solidFill>
                <a:latin typeface="Times New Roman" panose="02020603050405020304" pitchFamily="18" charset="0"/>
                <a:cs typeface="Times New Roman" panose="02020603050405020304" pitchFamily="18" charset="0"/>
              </a:rPr>
              <a:t>)</a:t>
            </a:r>
            <a:r>
              <a:rPr lang="bn-IN" sz="3200" dirty="0">
                <a:solidFill>
                  <a:srgbClr val="0070C0"/>
                </a:solidFill>
                <a:latin typeface="Times New Roman" panose="02020603050405020304" pitchFamily="18" charset="0"/>
                <a:cs typeface="Times New Roman" panose="02020603050405020304" pitchFamily="18" charset="0"/>
              </a:rPr>
              <a:t> </a:t>
            </a:r>
            <a:r>
              <a:rPr lang="bn-IN" sz="3200" dirty="0">
                <a:solidFill>
                  <a:srgbClr val="002060"/>
                </a:solidFill>
                <a:latin typeface="Times New Roman" panose="02020603050405020304" pitchFamily="18" charset="0"/>
                <a:cs typeface="Times New Roman" panose="02020603050405020304" pitchFamily="18" charset="0"/>
              </a:rPr>
              <a:t>ও</a:t>
            </a:r>
            <a:r>
              <a:rPr lang="en-US" sz="3200" dirty="0">
                <a:latin typeface="Times New Roman" panose="02020603050405020304" pitchFamily="18" charset="0"/>
                <a:cs typeface="Times New Roman" panose="02020603050405020304" pitchFamily="18" charset="0"/>
              </a:rPr>
              <a:t> (iii)</a:t>
            </a:r>
            <a:r>
              <a:rPr lang="bn-IN" sz="3200" dirty="0" smtClean="0">
                <a:solidFill>
                  <a:srgbClr val="0070C0"/>
                </a:solidFill>
                <a:latin typeface="Times New Roman" panose="02020603050405020304" pitchFamily="18" charset="0"/>
                <a:cs typeface="Times New Roman" panose="02020603050405020304" pitchFamily="18" charset="0"/>
              </a:rPr>
              <a:t> </a:t>
            </a:r>
            <a:endParaRPr lang="bn-IN" sz="3200" dirty="0">
              <a:latin typeface="NikoshBAN" panose="02000000000000000000" pitchFamily="2" charset="0"/>
              <a:cs typeface="NikoshBAN" panose="02000000000000000000" pitchFamily="2" charset="0"/>
            </a:endParaRPr>
          </a:p>
          <a:p>
            <a:r>
              <a:rPr lang="en-US" sz="3200" dirty="0" err="1" smtClean="0">
                <a:solidFill>
                  <a:srgbClr val="00B050"/>
                </a:solidFill>
                <a:latin typeface="NikoshBAN" panose="02000000000000000000" pitchFamily="2" charset="0"/>
                <a:cs typeface="NikoshBAN" panose="02000000000000000000" pitchFamily="2" charset="0"/>
              </a:rPr>
              <a:t>উত্তরঃ</a:t>
            </a:r>
            <a:endParaRPr lang="en-GB" sz="3200" dirty="0">
              <a:solidFill>
                <a:srgbClr val="00B050"/>
              </a:solidFill>
              <a:latin typeface="Times New Roman" panose="02020603050405020304" pitchFamily="18" charset="0"/>
              <a:cs typeface="Times New Roman" panose="02020603050405020304" pitchFamily="18" charset="0"/>
            </a:endParaRPr>
          </a:p>
        </p:txBody>
      </p:sp>
      <p:sp>
        <p:nvSpPr>
          <p:cNvPr id="12" name="Flowchart: Connector 11"/>
          <p:cNvSpPr/>
          <p:nvPr/>
        </p:nvSpPr>
        <p:spPr>
          <a:xfrm>
            <a:off x="5435178" y="6016130"/>
            <a:ext cx="443319" cy="44426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rgbClr val="002060"/>
                </a:solidFill>
                <a:latin typeface="NikoshBAN" panose="02000000000000000000" pitchFamily="2" charset="0"/>
                <a:cs typeface="NikoshBAN" panose="02000000000000000000" pitchFamily="2" charset="0"/>
              </a:rPr>
              <a:t>গ</a:t>
            </a:r>
            <a:endParaRPr lang="en-GB" sz="2800" dirty="0"/>
          </a:p>
        </p:txBody>
      </p:sp>
      <p:sp>
        <p:nvSpPr>
          <p:cNvPr id="14" name="Flowchart: Connector 13"/>
          <p:cNvSpPr/>
          <p:nvPr/>
        </p:nvSpPr>
        <p:spPr>
          <a:xfrm>
            <a:off x="7467707" y="6056221"/>
            <a:ext cx="467306" cy="47333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rgbClr val="002060"/>
                </a:solidFill>
                <a:latin typeface="NikoshBAN" panose="02000000000000000000" pitchFamily="2" charset="0"/>
                <a:cs typeface="NikoshBAN" panose="02000000000000000000" pitchFamily="2" charset="0"/>
              </a:rPr>
              <a:t>ঘ</a:t>
            </a:r>
            <a:endParaRPr lang="en-GB" sz="2800" dirty="0"/>
          </a:p>
        </p:txBody>
      </p:sp>
      <mc:AlternateContent xmlns:mc="http://schemas.openxmlformats.org/markup-compatibility/2006" xmlns:a14="http://schemas.microsoft.com/office/drawing/2010/main">
        <mc:Choice Requires="a14">
          <p:sp>
            <p:nvSpPr>
              <p:cNvPr id="20" name="Subtitle 2"/>
              <p:cNvSpPr txBox="1">
                <a:spLocks/>
              </p:cNvSpPr>
              <p:nvPr/>
            </p:nvSpPr>
            <p:spPr>
              <a:xfrm>
                <a:off x="3271332" y="1008676"/>
                <a:ext cx="8745220" cy="2151260"/>
              </a:xfrm>
              <a:prstGeom prst="rect">
                <a:avLst/>
              </a:prstGeom>
              <a:solidFill>
                <a:srgbClr val="FFC000"/>
              </a:solid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bn-IN" sz="2800" dirty="0" smtClean="0">
                    <a:solidFill>
                      <a:schemeClr val="accent2">
                        <a:lumMod val="60000"/>
                        <a:lumOff val="40000"/>
                      </a:schemeClr>
                    </a:solidFill>
                    <a:latin typeface="NikoshBAN" panose="02000000000000000000" pitchFamily="2" charset="0"/>
                    <a:cs typeface="NikoshBAN" panose="02000000000000000000" pitchFamily="2" charset="0"/>
                  </a:rPr>
                  <a:t>১।</a:t>
                </a:r>
                <a:r>
                  <a:rPr lang="en-US" sz="2800" dirty="0" smtClean="0">
                    <a:latin typeface="NikoshBAN" panose="02000000000000000000" pitchFamily="2" charset="0"/>
                    <a:cs typeface="NikoshBAN" panose="02000000000000000000" pitchFamily="2" charset="0"/>
                  </a:rPr>
                  <a:t> </a:t>
                </a:r>
                <a:r>
                  <a:rPr lang="bn-IN" sz="2800" dirty="0" smtClean="0">
                    <a:solidFill>
                      <a:srgbClr val="0070C0"/>
                    </a:solidFill>
                    <a:latin typeface="NikoshBAN" panose="02000000000000000000" pitchFamily="2" charset="0"/>
                    <a:cs typeface="NikoshBAN" panose="02000000000000000000" pitchFamily="2" charset="0"/>
                  </a:rPr>
                  <a:t>বোর পরমাণু মডেল থেকে প্রাপ্ত ইলেক্ট্রন দ্বারা শোষিত বা বিকিরিত শক্তির পরিমাণ হলো</a:t>
                </a:r>
              </a:p>
              <a:p>
                <a:r>
                  <a:rPr lang="bn-IN" sz="2800" dirty="0" smtClean="0">
                    <a:latin typeface="NikoshBAN" panose="02000000000000000000" pitchFamily="2" charset="0"/>
                    <a:cs typeface="NikoshBAN" panose="02000000000000000000" pitchFamily="2" charset="0"/>
                  </a:rPr>
                  <a:t> </a:t>
                </a:r>
                <a:r>
                  <a:rPr lang="en-GB" sz="2800" dirty="0" smtClean="0">
                    <a:latin typeface="NikoshBAN" panose="02000000000000000000" pitchFamily="2" charset="0"/>
                    <a:cs typeface="NikoshBAN" panose="02000000000000000000" pitchFamily="2" charset="0"/>
                  </a:rPr>
                  <a:t>  </a:t>
                </a:r>
                <a:r>
                  <a:rPr lang="bn-IN" sz="2800" dirty="0" smtClean="0">
                    <a:solidFill>
                      <a:srgbClr val="00B050"/>
                    </a:solidFill>
                    <a:latin typeface="NikoshBAN" panose="02000000000000000000" pitchFamily="2" charset="0"/>
                    <a:cs typeface="NikoshBAN" panose="02000000000000000000" pitchFamily="2" charset="0"/>
                  </a:rPr>
                  <a:t>(ক) </a:t>
                </a:r>
                <a:r>
                  <a:rPr lang="en-US" sz="2800" dirty="0" err="1" smtClean="0">
                    <a:solidFill>
                      <a:srgbClr val="00B050"/>
                    </a:solidFill>
                    <a:latin typeface="Times New Roman" panose="02020603050405020304" pitchFamily="18" charset="0"/>
                    <a:cs typeface="Times New Roman" panose="02020603050405020304" pitchFamily="18" charset="0"/>
                  </a:rPr>
                  <a:t>mvr</a:t>
                </a:r>
                <a:r>
                  <a:rPr lang="bn-IN" sz="2800" dirty="0" smtClean="0">
                    <a:latin typeface="Times New Roman" panose="02020603050405020304" pitchFamily="18" charset="0"/>
                    <a:cs typeface="Times New Roman" panose="02020603050405020304" pitchFamily="18" charset="0"/>
                  </a:rPr>
                  <a:t>    </a:t>
                </a:r>
                <a14:m>
                  <m:oMath xmlns:m="http://schemas.openxmlformats.org/officeDocument/2006/math">
                    <m:r>
                      <a:rPr lang="bn-IN" sz="2800" smtClean="0">
                        <a:solidFill>
                          <a:srgbClr val="FF0000"/>
                        </a:solidFill>
                        <a:latin typeface="Cambria Math" panose="02040503050406030204" pitchFamily="18" charset="0"/>
                        <a:ea typeface="Cambria Math" panose="02040503050406030204" pitchFamily="18" charset="0"/>
                      </a:rPr>
                      <m:t>   </m:t>
                    </m:r>
                    <m:r>
                      <a:rPr lang="en-GB" sz="2800" smtClean="0">
                        <a:solidFill>
                          <a:srgbClr val="FF0000"/>
                        </a:solidFill>
                        <a:latin typeface="Cambria Math" panose="02040503050406030204" pitchFamily="18" charset="0"/>
                        <a:ea typeface="Cambria Math" panose="02040503050406030204" pitchFamily="18" charset="0"/>
                      </a:rPr>
                      <m:t>       </m:t>
                    </m:r>
                  </m:oMath>
                </a14:m>
                <a:r>
                  <a:rPr lang="bn-IN" sz="2800" dirty="0" smtClean="0">
                    <a:solidFill>
                      <a:srgbClr val="002060"/>
                    </a:solidFill>
                    <a:latin typeface="Times New Roman" panose="02020603050405020304" pitchFamily="18" charset="0"/>
                    <a:cs typeface="Times New Roman" panose="02020603050405020304" pitchFamily="18" charset="0"/>
                  </a:rPr>
                  <a:t>(খ) </a:t>
                </a:r>
                <a:r>
                  <a:rPr lang="en-US" sz="2800" dirty="0" err="1" smtClean="0">
                    <a:solidFill>
                      <a:srgbClr val="002060"/>
                    </a:solidFill>
                    <a:latin typeface="Times New Roman" panose="02020603050405020304" pitchFamily="18" charset="0"/>
                    <a:cs typeface="Times New Roman" panose="02020603050405020304" pitchFamily="18" charset="0"/>
                  </a:rPr>
                  <a:t>hc</a:t>
                </a:r>
                <a:r>
                  <a:rPr lang="bn-IN" sz="2800" dirty="0" smtClean="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bn-IN" sz="2800" smtClean="0">
                        <a:solidFill>
                          <a:srgbClr val="002060"/>
                        </a:solidFill>
                        <a:latin typeface="Cambria Math" panose="02040503050406030204" pitchFamily="18" charset="0"/>
                        <a:ea typeface="Cambria Math" panose="02040503050406030204" pitchFamily="18" charset="0"/>
                      </a:rPr>
                      <m:t>        </m:t>
                    </m:r>
                  </m:oMath>
                </a14:m>
                <a:r>
                  <a:rPr lang="en-GB" sz="2800" dirty="0" smtClean="0">
                    <a:solidFill>
                      <a:schemeClr val="accent4">
                        <a:lumMod val="75000"/>
                      </a:schemeClr>
                    </a:solidFill>
                    <a:latin typeface="Times New Roman" panose="02020603050405020304" pitchFamily="18" charset="0"/>
                    <a:cs typeface="Times New Roman" panose="02020603050405020304" pitchFamily="18" charset="0"/>
                  </a:rPr>
                  <a:t>     </a:t>
                </a:r>
                <a:r>
                  <a:rPr lang="bn-IN" sz="2800" dirty="0" smtClean="0">
                    <a:solidFill>
                      <a:schemeClr val="accent4">
                        <a:lumMod val="75000"/>
                      </a:schemeClr>
                    </a:solidFill>
                    <a:latin typeface="Times New Roman" panose="02020603050405020304" pitchFamily="18" charset="0"/>
                    <a:cs typeface="Times New Roman" panose="02020603050405020304" pitchFamily="18" charset="0"/>
                  </a:rPr>
                  <a:t>(গ) </a:t>
                </a:r>
                <a:r>
                  <a:rPr lang="en-US" sz="2800" dirty="0" err="1" smtClean="0">
                    <a:solidFill>
                      <a:schemeClr val="accent4">
                        <a:lumMod val="75000"/>
                      </a:schemeClr>
                    </a:solidFill>
                    <a:latin typeface="Times New Roman" panose="02020603050405020304" pitchFamily="18" charset="0"/>
                    <a:cs typeface="Times New Roman" panose="02020603050405020304" pitchFamily="18" charset="0"/>
                  </a:rPr>
                  <a:t>h</a:t>
                </a:r>
                <a:r>
                  <a:rPr lang="en-US" sz="2800" dirty="0" err="1" smtClean="0">
                    <a:solidFill>
                      <a:schemeClr val="accent4">
                        <a:lumMod val="75000"/>
                      </a:schemeClr>
                    </a:solidFill>
                    <a:latin typeface="Lucida Sans Unicode" panose="020B0602030504020204" pitchFamily="34" charset="0"/>
                    <a:cs typeface="Lucida Sans Unicode" panose="020B0602030504020204" pitchFamily="34" charset="0"/>
                  </a:rPr>
                  <a:t>ℷ</a:t>
                </a:r>
                <a:r>
                  <a:rPr lang="bn-IN" sz="2800" dirty="0" smtClean="0">
                    <a:solidFill>
                      <a:schemeClr val="accent4">
                        <a:lumMod val="75000"/>
                      </a:schemeClr>
                    </a:solidFill>
                    <a:latin typeface="Lucida Sans Unicode" panose="020B0602030504020204" pitchFamily="34" charset="0"/>
                    <a:cs typeface="Lucida Sans Unicode" panose="020B0602030504020204" pitchFamily="34" charset="0"/>
                  </a:rPr>
                  <a:t>/</a:t>
                </a:r>
                <a:r>
                  <a:rPr lang="en-US" sz="2800" dirty="0" smtClean="0">
                    <a:solidFill>
                      <a:schemeClr val="accent4">
                        <a:lumMod val="75000"/>
                      </a:schemeClr>
                    </a:solidFill>
                    <a:latin typeface="Times New Roman" panose="02020603050405020304" pitchFamily="18" charset="0"/>
                    <a:cs typeface="Times New Roman" panose="02020603050405020304" pitchFamily="18" charset="0"/>
                  </a:rPr>
                  <a:t>c</a:t>
                </a:r>
                <a:r>
                  <a:rPr lang="bn-IN" sz="2800" dirty="0" smtClean="0">
                    <a:solidFill>
                      <a:schemeClr val="accent4">
                        <a:lumMod val="75000"/>
                      </a:schemeClr>
                    </a:solidFill>
                    <a:latin typeface="Times New Roman" panose="02020603050405020304" pitchFamily="18" charset="0"/>
                    <a:cs typeface="Times New Roman" panose="02020603050405020304" pitchFamily="18" charset="0"/>
                  </a:rPr>
                  <a:t> </a:t>
                </a:r>
                <a:r>
                  <a:rPr lang="en-GB" sz="2800" dirty="0" smtClean="0">
                    <a:solidFill>
                      <a:schemeClr val="accent4">
                        <a:lumMod val="75000"/>
                      </a:schemeClr>
                    </a:solidFill>
                    <a:latin typeface="Times New Roman" panose="02020603050405020304" pitchFamily="18" charset="0"/>
                    <a:cs typeface="Times New Roman" panose="02020603050405020304" pitchFamily="18" charset="0"/>
                  </a:rPr>
                  <a:t>           </a:t>
                </a:r>
                <a:r>
                  <a:rPr lang="bn-IN" sz="2800" dirty="0" smtClean="0">
                    <a:solidFill>
                      <a:srgbClr val="00B050"/>
                    </a:solidFill>
                    <a:latin typeface="Times New Roman" panose="02020603050405020304" pitchFamily="18" charset="0"/>
                    <a:cs typeface="Times New Roman" panose="02020603050405020304" pitchFamily="18" charset="0"/>
                  </a:rPr>
                  <a:t>(ঘ) </a:t>
                </a:r>
                <a:r>
                  <a:rPr lang="en-US" sz="2800" dirty="0" err="1" smtClean="0">
                    <a:solidFill>
                      <a:srgbClr val="00B050"/>
                    </a:solidFill>
                    <a:latin typeface="Times New Roman" panose="02020603050405020304" pitchFamily="18" charset="0"/>
                    <a:cs typeface="Times New Roman" panose="02020603050405020304" pitchFamily="18" charset="0"/>
                  </a:rPr>
                  <a:t>hc</a:t>
                </a:r>
                <a:r>
                  <a:rPr lang="bn-IN" sz="2800" dirty="0" smtClean="0">
                    <a:solidFill>
                      <a:srgbClr val="00B050"/>
                    </a:solidFill>
                    <a:latin typeface="Times New Roman" panose="02020603050405020304" pitchFamily="18" charset="0"/>
                    <a:cs typeface="Times New Roman" panose="02020603050405020304" pitchFamily="18" charset="0"/>
                  </a:rPr>
                  <a:t>/</a:t>
                </a:r>
                <a:r>
                  <a:rPr lang="en-US" sz="2800" dirty="0">
                    <a:solidFill>
                      <a:srgbClr val="00B050"/>
                    </a:solidFill>
                    <a:latin typeface="Lucida Sans Unicode" panose="020B0602030504020204" pitchFamily="34" charset="0"/>
                    <a:cs typeface="Lucida Sans Unicode" panose="020B0602030504020204" pitchFamily="34" charset="0"/>
                  </a:rPr>
                  <a:t>ℷ</a:t>
                </a:r>
              </a:p>
              <a:p>
                <a:r>
                  <a:rPr lang="en-US" sz="3200" dirty="0" err="1" smtClean="0">
                    <a:solidFill>
                      <a:srgbClr val="00B050"/>
                    </a:solidFill>
                    <a:latin typeface="NikoshBAN" panose="02000000000000000000" pitchFamily="2" charset="0"/>
                    <a:cs typeface="NikoshBAN" panose="02000000000000000000" pitchFamily="2" charset="0"/>
                  </a:rPr>
                  <a:t>উত্তরঃ</a:t>
                </a:r>
                <a:r>
                  <a:rPr lang="bn-IN" sz="3200" dirty="0" smtClean="0">
                    <a:solidFill>
                      <a:srgbClr val="002060"/>
                    </a:solidFill>
                    <a:latin typeface="NikoshBAN" panose="02000000000000000000" pitchFamily="2" charset="0"/>
                    <a:cs typeface="NikoshBAN" panose="02000000000000000000" pitchFamily="2" charset="0"/>
                  </a:rPr>
                  <a:t> </a:t>
                </a:r>
                <a:r>
                  <a:rPr lang="bn-IN" dirty="0" smtClean="0">
                    <a:solidFill>
                      <a:srgbClr val="002060"/>
                    </a:solidFill>
                    <a:latin typeface="NikoshBAN" panose="02000000000000000000" pitchFamily="2" charset="0"/>
                    <a:cs typeface="NikoshBAN" panose="02000000000000000000" pitchFamily="2" charset="0"/>
                  </a:rPr>
                  <a:t>                                 </a:t>
                </a:r>
                <a:endParaRPr lang="en-GB" dirty="0">
                  <a:solidFill>
                    <a:srgbClr val="002060"/>
                  </a:solidFill>
                  <a:latin typeface="NikoshBAN" panose="02000000000000000000" pitchFamily="2" charset="0"/>
                  <a:cs typeface="NikoshBAN" panose="02000000000000000000" pitchFamily="2" charset="0"/>
                </a:endParaRPr>
              </a:p>
              <a:p>
                <a:endParaRPr lang="en-GB" dirty="0">
                  <a:latin typeface="NikoshBAN" panose="02000000000000000000" pitchFamily="2" charset="0"/>
                  <a:cs typeface="NikoshBAN" panose="02000000000000000000" pitchFamily="2" charset="0"/>
                </a:endParaRPr>
              </a:p>
            </p:txBody>
          </p:sp>
        </mc:Choice>
        <mc:Fallback xmlns="">
          <p:sp>
            <p:nvSpPr>
              <p:cNvPr id="20" name="Subtitle 2"/>
              <p:cNvSpPr txBox="1">
                <a:spLocks noRot="1" noChangeAspect="1" noMove="1" noResize="1" noEditPoints="1" noAdjustHandles="1" noChangeArrowheads="1" noChangeShapeType="1" noTextEdit="1"/>
              </p:cNvSpPr>
              <p:nvPr/>
            </p:nvSpPr>
            <p:spPr>
              <a:xfrm>
                <a:off x="3271332" y="1008676"/>
                <a:ext cx="8745220" cy="2151260"/>
              </a:xfrm>
              <a:prstGeom prst="rect">
                <a:avLst/>
              </a:prstGeom>
              <a:blipFill>
                <a:blip r:embed="rId6"/>
                <a:stretch>
                  <a:fillRect l="-1813" t="-424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3252770" y="1812341"/>
                <a:ext cx="518615" cy="54392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i="1" smtClean="0">
                          <a:solidFill>
                            <a:srgbClr val="FF0000"/>
                          </a:solidFill>
                          <a:latin typeface="Cambria Math" panose="02040503050406030204" pitchFamily="18" charset="0"/>
                          <a:ea typeface="Cambria Math" panose="02040503050406030204" pitchFamily="18" charset="0"/>
                        </a:rPr>
                        <m:t>×</m:t>
                      </m:r>
                      <m:r>
                        <a:rPr lang="en-GB" sz="2800" b="0" i="1" smtClean="0">
                          <a:solidFill>
                            <a:srgbClr val="FF0000"/>
                          </a:solidFill>
                          <a:latin typeface="Cambria Math" panose="02040503050406030204" pitchFamily="18" charset="0"/>
                          <a:ea typeface="Cambria Math" panose="02040503050406030204" pitchFamily="18" charset="0"/>
                        </a:rPr>
                        <m:t>  </m:t>
                      </m:r>
                    </m:oMath>
                  </m:oMathPara>
                </a14:m>
                <a:endParaRPr lang="en-GB" sz="2800" dirty="0"/>
              </a:p>
            </p:txBody>
          </p:sp>
        </mc:Choice>
        <mc:Fallback xmlns="">
          <p:sp>
            <p:nvSpPr>
              <p:cNvPr id="21" name="TextBox 20"/>
              <p:cNvSpPr txBox="1">
                <a:spLocks noRot="1" noChangeAspect="1" noMove="1" noResize="1" noEditPoints="1" noAdjustHandles="1" noChangeArrowheads="1" noChangeShapeType="1" noTextEdit="1"/>
              </p:cNvSpPr>
              <p:nvPr/>
            </p:nvSpPr>
            <p:spPr>
              <a:xfrm>
                <a:off x="3252770" y="1812341"/>
                <a:ext cx="518615" cy="543929"/>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5397529" y="1820004"/>
                <a:ext cx="518615" cy="54392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i="1" smtClean="0">
                          <a:solidFill>
                            <a:srgbClr val="FF0000"/>
                          </a:solidFill>
                          <a:latin typeface="Cambria Math" panose="02040503050406030204" pitchFamily="18" charset="0"/>
                          <a:ea typeface="Cambria Math" panose="02040503050406030204" pitchFamily="18" charset="0"/>
                        </a:rPr>
                        <m:t>×</m:t>
                      </m:r>
                      <m:r>
                        <a:rPr lang="en-GB" sz="2800" b="0" i="1" smtClean="0">
                          <a:solidFill>
                            <a:srgbClr val="FF0000"/>
                          </a:solidFill>
                          <a:latin typeface="Cambria Math" panose="02040503050406030204" pitchFamily="18" charset="0"/>
                          <a:ea typeface="Cambria Math" panose="02040503050406030204" pitchFamily="18" charset="0"/>
                        </a:rPr>
                        <m:t>  </m:t>
                      </m:r>
                    </m:oMath>
                  </m:oMathPara>
                </a14:m>
                <a:endParaRPr lang="en-GB" sz="2800" dirty="0"/>
              </a:p>
            </p:txBody>
          </p:sp>
        </mc:Choice>
        <mc:Fallback xmlns="">
          <p:sp>
            <p:nvSpPr>
              <p:cNvPr id="22" name="TextBox 21"/>
              <p:cNvSpPr txBox="1">
                <a:spLocks noRot="1" noChangeAspect="1" noMove="1" noResize="1" noEditPoints="1" noAdjustHandles="1" noChangeArrowheads="1" noChangeShapeType="1" noTextEdit="1"/>
              </p:cNvSpPr>
              <p:nvPr/>
            </p:nvSpPr>
            <p:spPr>
              <a:xfrm>
                <a:off x="5397529" y="1820004"/>
                <a:ext cx="518615" cy="543929"/>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7523726" y="1842507"/>
                <a:ext cx="518615" cy="54392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i="1" smtClean="0">
                          <a:solidFill>
                            <a:srgbClr val="FF0000"/>
                          </a:solidFill>
                          <a:latin typeface="Cambria Math" panose="02040503050406030204" pitchFamily="18" charset="0"/>
                          <a:ea typeface="Cambria Math" panose="02040503050406030204" pitchFamily="18" charset="0"/>
                        </a:rPr>
                        <m:t>×</m:t>
                      </m:r>
                      <m:r>
                        <a:rPr lang="en-GB" sz="2800" b="0" i="1" smtClean="0">
                          <a:solidFill>
                            <a:srgbClr val="FF0000"/>
                          </a:solidFill>
                          <a:latin typeface="Cambria Math" panose="02040503050406030204" pitchFamily="18" charset="0"/>
                          <a:ea typeface="Cambria Math" panose="02040503050406030204" pitchFamily="18" charset="0"/>
                        </a:rPr>
                        <m:t>  </m:t>
                      </m:r>
                    </m:oMath>
                  </m:oMathPara>
                </a14:m>
                <a:endParaRPr lang="en-GB" sz="2800" dirty="0"/>
              </a:p>
            </p:txBody>
          </p:sp>
        </mc:Choice>
        <mc:Fallback xmlns="">
          <p:sp>
            <p:nvSpPr>
              <p:cNvPr id="23" name="TextBox 22"/>
              <p:cNvSpPr txBox="1">
                <a:spLocks noRot="1" noChangeAspect="1" noMove="1" noResize="1" noEditPoints="1" noAdjustHandles="1" noChangeArrowheads="1" noChangeShapeType="1" noTextEdit="1"/>
              </p:cNvSpPr>
              <p:nvPr/>
            </p:nvSpPr>
            <p:spPr>
              <a:xfrm>
                <a:off x="7523726" y="1842507"/>
                <a:ext cx="518615" cy="543929"/>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9746268" y="1842507"/>
                <a:ext cx="533400" cy="55534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1">
                          <a:solidFill>
                            <a:srgbClr val="FF0000"/>
                          </a:solidFill>
                          <a:latin typeface="Cambria Math" panose="02040503050406030204" pitchFamily="18" charset="0"/>
                          <a:ea typeface="Cambria Math" panose="02040503050406030204" pitchFamily="18" charset="0"/>
                        </a:rPr>
                        <m:t>√</m:t>
                      </m:r>
                    </m:oMath>
                  </m:oMathPara>
                </a14:m>
                <a:endParaRPr lang="en-GB" sz="2800" dirty="0"/>
              </a:p>
            </p:txBody>
          </p:sp>
        </mc:Choice>
        <mc:Fallback xmlns="">
          <p:sp>
            <p:nvSpPr>
              <p:cNvPr id="24" name="TextBox 23"/>
              <p:cNvSpPr txBox="1">
                <a:spLocks noRot="1" noChangeAspect="1" noMove="1" noResize="1" noEditPoints="1" noAdjustHandles="1" noChangeArrowheads="1" noChangeShapeType="1" noTextEdit="1"/>
              </p:cNvSpPr>
              <p:nvPr/>
            </p:nvSpPr>
            <p:spPr>
              <a:xfrm>
                <a:off x="9746268" y="1842507"/>
                <a:ext cx="533400" cy="555345"/>
              </a:xfrm>
              <a:prstGeom prst="rect">
                <a:avLst/>
              </a:prstGeom>
              <a:blipFill>
                <a:blip r:embed="rId10"/>
                <a:stretch>
                  <a:fillRect/>
                </a:stretch>
              </a:blipFill>
            </p:spPr>
            <p:txBody>
              <a:bodyPr/>
              <a:lstStyle/>
              <a:p>
                <a:r>
                  <a:rPr lang="en-GB">
                    <a:noFill/>
                  </a:rPr>
                  <a:t> </a:t>
                </a:r>
              </a:p>
            </p:txBody>
          </p:sp>
        </mc:Fallback>
      </mc:AlternateContent>
      <p:sp>
        <p:nvSpPr>
          <p:cNvPr id="25" name="Flowchart: Connector 24"/>
          <p:cNvSpPr/>
          <p:nvPr/>
        </p:nvSpPr>
        <p:spPr>
          <a:xfrm>
            <a:off x="4471754" y="2407201"/>
            <a:ext cx="457200" cy="43281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002060"/>
                </a:solidFill>
              </a:rPr>
              <a:t>ক</a:t>
            </a:r>
            <a:endParaRPr lang="en-GB" sz="2800" dirty="0">
              <a:solidFill>
                <a:srgbClr val="002060"/>
              </a:solidFill>
            </a:endParaRPr>
          </a:p>
        </p:txBody>
      </p:sp>
      <p:sp>
        <p:nvSpPr>
          <p:cNvPr id="26" name="Flowchart: Connector 25"/>
          <p:cNvSpPr/>
          <p:nvPr/>
        </p:nvSpPr>
        <p:spPr>
          <a:xfrm>
            <a:off x="6159250" y="2378524"/>
            <a:ext cx="473522" cy="43667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rgbClr val="002060"/>
                </a:solidFill>
                <a:latin typeface="NikoshBAN" panose="02000000000000000000" pitchFamily="2" charset="0"/>
                <a:cs typeface="NikoshBAN" panose="02000000000000000000" pitchFamily="2" charset="0"/>
              </a:rPr>
              <a:t>খ</a:t>
            </a:r>
            <a:endParaRPr lang="en-GB" sz="2800" dirty="0"/>
          </a:p>
        </p:txBody>
      </p:sp>
      <p:sp>
        <p:nvSpPr>
          <p:cNvPr id="27" name="Flowchart: Connector 26"/>
          <p:cNvSpPr/>
          <p:nvPr/>
        </p:nvSpPr>
        <p:spPr>
          <a:xfrm>
            <a:off x="7791735" y="2407201"/>
            <a:ext cx="501212" cy="43667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rgbClr val="002060"/>
                </a:solidFill>
                <a:latin typeface="NikoshBAN" panose="02000000000000000000" pitchFamily="2" charset="0"/>
                <a:cs typeface="NikoshBAN" panose="02000000000000000000" pitchFamily="2" charset="0"/>
              </a:rPr>
              <a:t>গ</a:t>
            </a:r>
            <a:endParaRPr lang="en-GB" sz="2800" dirty="0"/>
          </a:p>
        </p:txBody>
      </p:sp>
      <p:sp>
        <p:nvSpPr>
          <p:cNvPr id="28" name="Flowchart: Connector 27"/>
          <p:cNvSpPr/>
          <p:nvPr/>
        </p:nvSpPr>
        <p:spPr>
          <a:xfrm>
            <a:off x="9697549" y="2407200"/>
            <a:ext cx="457200" cy="43281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rgbClr val="002060"/>
                </a:solidFill>
                <a:latin typeface="NikoshBAN" panose="02000000000000000000" pitchFamily="2" charset="0"/>
                <a:cs typeface="NikoshBAN" panose="02000000000000000000" pitchFamily="2" charset="0"/>
              </a:rPr>
              <a:t>ঘ</a:t>
            </a:r>
            <a:endParaRPr lang="en-GB" sz="2800" dirty="0"/>
          </a:p>
        </p:txBody>
      </p:sp>
      <p:sp>
        <p:nvSpPr>
          <p:cNvPr id="29" name="Flowchart: Connector 28"/>
          <p:cNvSpPr/>
          <p:nvPr/>
        </p:nvSpPr>
        <p:spPr>
          <a:xfrm>
            <a:off x="3497200" y="6045562"/>
            <a:ext cx="470431" cy="49464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rgbClr val="002060"/>
                </a:solidFill>
                <a:latin typeface="NikoshBAN" panose="02000000000000000000" pitchFamily="2" charset="0"/>
                <a:cs typeface="NikoshBAN" panose="02000000000000000000" pitchFamily="2" charset="0"/>
              </a:rPr>
              <a:t>খ</a:t>
            </a:r>
            <a:endParaRPr lang="en-GB" sz="2800" dirty="0"/>
          </a:p>
        </p:txBody>
      </p:sp>
      <p:sp>
        <p:nvSpPr>
          <p:cNvPr id="30" name="Flowchart: Connector 29"/>
          <p:cNvSpPr/>
          <p:nvPr/>
        </p:nvSpPr>
        <p:spPr>
          <a:xfrm>
            <a:off x="1949209" y="6062464"/>
            <a:ext cx="465931" cy="46708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002060"/>
                </a:solidFill>
              </a:rPr>
              <a:t>ক</a:t>
            </a:r>
            <a:endParaRPr lang="en-GB" sz="2800" dirty="0">
              <a:solidFill>
                <a:srgbClr val="002060"/>
              </a:solidFill>
            </a:endParaRPr>
          </a:p>
        </p:txBody>
      </p:sp>
      <mc:AlternateContent xmlns:mc="http://schemas.openxmlformats.org/markup-compatibility/2006" xmlns:a14="http://schemas.microsoft.com/office/drawing/2010/main">
        <mc:Choice Requires="a14">
          <p:sp>
            <p:nvSpPr>
              <p:cNvPr id="31" name="TextBox 30"/>
              <p:cNvSpPr txBox="1"/>
              <p:nvPr/>
            </p:nvSpPr>
            <p:spPr>
              <a:xfrm>
                <a:off x="638549" y="5500876"/>
                <a:ext cx="457200" cy="55534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1">
                          <a:solidFill>
                            <a:srgbClr val="FF0000"/>
                          </a:solidFill>
                          <a:latin typeface="Cambria Math" panose="02040503050406030204" pitchFamily="18" charset="0"/>
                          <a:ea typeface="Cambria Math" panose="02040503050406030204" pitchFamily="18" charset="0"/>
                        </a:rPr>
                        <m:t>√</m:t>
                      </m:r>
                    </m:oMath>
                  </m:oMathPara>
                </a14:m>
                <a:endParaRPr lang="en-GB" sz="2800" b="1" dirty="0"/>
              </a:p>
            </p:txBody>
          </p:sp>
        </mc:Choice>
        <mc:Fallback xmlns="">
          <p:sp>
            <p:nvSpPr>
              <p:cNvPr id="31" name="TextBox 30"/>
              <p:cNvSpPr txBox="1">
                <a:spLocks noRot="1" noChangeAspect="1" noMove="1" noResize="1" noEditPoints="1" noAdjustHandles="1" noChangeArrowheads="1" noChangeShapeType="1" noTextEdit="1"/>
              </p:cNvSpPr>
              <p:nvPr/>
            </p:nvSpPr>
            <p:spPr>
              <a:xfrm>
                <a:off x="638549" y="5500876"/>
                <a:ext cx="457200" cy="555345"/>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2708080" y="5460787"/>
                <a:ext cx="371589"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200" i="1">
                          <a:solidFill>
                            <a:srgbClr val="FF0000"/>
                          </a:solidFill>
                          <a:latin typeface="Cambria Math" panose="02040503050406030204" pitchFamily="18" charset="0"/>
                          <a:ea typeface="Cambria Math" panose="02040503050406030204" pitchFamily="18" charset="0"/>
                        </a:rPr>
                        <m:t>×</m:t>
                      </m:r>
                    </m:oMath>
                  </m:oMathPara>
                </a14:m>
                <a:endParaRPr lang="en-GB" sz="3200" dirty="0"/>
              </a:p>
            </p:txBody>
          </p:sp>
        </mc:Choice>
        <mc:Fallback xmlns="">
          <p:sp>
            <p:nvSpPr>
              <p:cNvPr id="33" name="TextBox 32"/>
              <p:cNvSpPr txBox="1">
                <a:spLocks noRot="1" noChangeAspect="1" noMove="1" noResize="1" noEditPoints="1" noAdjustHandles="1" noChangeArrowheads="1" noChangeShapeType="1" noTextEdit="1"/>
              </p:cNvSpPr>
              <p:nvPr/>
            </p:nvSpPr>
            <p:spPr>
              <a:xfrm>
                <a:off x="2708080" y="5460787"/>
                <a:ext cx="371589" cy="584775"/>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5324844" y="5433512"/>
                <a:ext cx="53340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200" b="1" i="0">
                          <a:solidFill>
                            <a:srgbClr val="FF0000"/>
                          </a:solidFill>
                          <a:latin typeface="Cambria Math" panose="02040503050406030204" pitchFamily="18" charset="0"/>
                          <a:ea typeface="Cambria Math" panose="02040503050406030204" pitchFamily="18" charset="0"/>
                        </a:rPr>
                        <m:t>×</m:t>
                      </m:r>
                    </m:oMath>
                  </m:oMathPara>
                </a14:m>
                <a:endParaRPr lang="en-GB" sz="3200" b="1" dirty="0"/>
              </a:p>
            </p:txBody>
          </p:sp>
        </mc:Choice>
        <mc:Fallback xmlns="">
          <p:sp>
            <p:nvSpPr>
              <p:cNvPr id="34" name="TextBox 33"/>
              <p:cNvSpPr txBox="1">
                <a:spLocks noRot="1" noChangeAspect="1" noMove="1" noResize="1" noEditPoints="1" noAdjustHandles="1" noChangeArrowheads="1" noChangeShapeType="1" noTextEdit="1"/>
              </p:cNvSpPr>
              <p:nvPr/>
            </p:nvSpPr>
            <p:spPr>
              <a:xfrm>
                <a:off x="5324844" y="5433512"/>
                <a:ext cx="533400" cy="584775"/>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8359575" y="5478913"/>
                <a:ext cx="393853"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200" i="1">
                          <a:solidFill>
                            <a:srgbClr val="FF0000"/>
                          </a:solidFill>
                          <a:latin typeface="Cambria Math" panose="02040503050406030204" pitchFamily="18" charset="0"/>
                          <a:ea typeface="Cambria Math" panose="02040503050406030204" pitchFamily="18" charset="0"/>
                        </a:rPr>
                        <m:t>×</m:t>
                      </m:r>
                    </m:oMath>
                  </m:oMathPara>
                </a14:m>
                <a:endParaRPr lang="en-GB" sz="3200" dirty="0"/>
              </a:p>
            </p:txBody>
          </p:sp>
        </mc:Choice>
        <mc:Fallback xmlns="">
          <p:sp>
            <p:nvSpPr>
              <p:cNvPr id="35" name="TextBox 34"/>
              <p:cNvSpPr txBox="1">
                <a:spLocks noRot="1" noChangeAspect="1" noMove="1" noResize="1" noEditPoints="1" noAdjustHandles="1" noChangeArrowheads="1" noChangeShapeType="1" noTextEdit="1"/>
              </p:cNvSpPr>
              <p:nvPr/>
            </p:nvSpPr>
            <p:spPr>
              <a:xfrm>
                <a:off x="8359575" y="5478913"/>
                <a:ext cx="393853" cy="584775"/>
              </a:xfrm>
              <a:prstGeom prst="rect">
                <a:avLst/>
              </a:prstGeom>
              <a:blipFill>
                <a:blip r:embed="rId1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5984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heel(1)">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500" fill="hold"/>
                                        <p:tgtEl>
                                          <p:spTgt spid="26"/>
                                        </p:tgtEl>
                                        <p:attrNameLst>
                                          <p:attrName>ppt_x</p:attrName>
                                        </p:attrNameLst>
                                      </p:cBhvr>
                                      <p:tavLst>
                                        <p:tav tm="0">
                                          <p:val>
                                            <p:strVal val="#ppt_x"/>
                                          </p:val>
                                        </p:tav>
                                        <p:tav tm="100000">
                                          <p:val>
                                            <p:strVal val="#ppt_x"/>
                                          </p:val>
                                        </p:tav>
                                      </p:tavLst>
                                    </p:anim>
                                    <p:anim calcmode="lin" valueType="num">
                                      <p:cBhvr additive="base">
                                        <p:cTn id="30" dur="500" fill="hold"/>
                                        <p:tgtEl>
                                          <p:spTgt spid="2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additive="base">
                                        <p:cTn id="33" dur="500" fill="hold"/>
                                        <p:tgtEl>
                                          <p:spTgt spid="27"/>
                                        </p:tgtEl>
                                        <p:attrNameLst>
                                          <p:attrName>ppt_x</p:attrName>
                                        </p:attrNameLst>
                                      </p:cBhvr>
                                      <p:tavLst>
                                        <p:tav tm="0">
                                          <p:val>
                                            <p:strVal val="#ppt_x"/>
                                          </p:val>
                                        </p:tav>
                                        <p:tav tm="100000">
                                          <p:val>
                                            <p:strVal val="#ppt_x"/>
                                          </p:val>
                                        </p:tav>
                                      </p:tavLst>
                                    </p:anim>
                                    <p:anim calcmode="lin" valueType="num">
                                      <p:cBhvr additive="base">
                                        <p:cTn id="34" dur="500" fill="hold"/>
                                        <p:tgtEl>
                                          <p:spTgt spid="2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ppt_x"/>
                                          </p:val>
                                        </p:tav>
                                        <p:tav tm="100000">
                                          <p:val>
                                            <p:strVal val="#ppt_x"/>
                                          </p:val>
                                        </p:tav>
                                      </p:tavLst>
                                    </p:anim>
                                    <p:anim calcmode="lin" valueType="num">
                                      <p:cBhvr additive="base">
                                        <p:cTn id="38" dur="500" fill="hold"/>
                                        <p:tgtEl>
                                          <p:spTgt spid="2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ppt_x"/>
                                          </p:val>
                                        </p:tav>
                                        <p:tav tm="100000">
                                          <p:val>
                                            <p:strVal val="#ppt_x"/>
                                          </p:val>
                                        </p:tav>
                                      </p:tavLst>
                                    </p:anim>
                                    <p:anim calcmode="lin" valueType="num">
                                      <p:cBhvr additive="base">
                                        <p:cTn id="4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circle(in)">
                                      <p:cBhvr>
                                        <p:cTn id="47" dur="20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additive="base">
                                        <p:cTn id="52" dur="500" fill="hold"/>
                                        <p:tgtEl>
                                          <p:spTgt spid="29"/>
                                        </p:tgtEl>
                                        <p:attrNameLst>
                                          <p:attrName>ppt_x</p:attrName>
                                        </p:attrNameLst>
                                      </p:cBhvr>
                                      <p:tavLst>
                                        <p:tav tm="0">
                                          <p:val>
                                            <p:strVal val="#ppt_x"/>
                                          </p:val>
                                        </p:tav>
                                        <p:tav tm="100000">
                                          <p:val>
                                            <p:strVal val="#ppt_x"/>
                                          </p:val>
                                        </p:tav>
                                      </p:tavLst>
                                    </p:anim>
                                    <p:anim calcmode="lin" valueType="num">
                                      <p:cBhvr additive="base">
                                        <p:cTn id="53" dur="500" fill="hold"/>
                                        <p:tgtEl>
                                          <p:spTgt spid="29"/>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500" fill="hold"/>
                                        <p:tgtEl>
                                          <p:spTgt spid="30"/>
                                        </p:tgtEl>
                                        <p:attrNameLst>
                                          <p:attrName>ppt_x</p:attrName>
                                        </p:attrNameLst>
                                      </p:cBhvr>
                                      <p:tavLst>
                                        <p:tav tm="0">
                                          <p:val>
                                            <p:strVal val="#ppt_x"/>
                                          </p:val>
                                        </p:tav>
                                        <p:tav tm="100000">
                                          <p:val>
                                            <p:strVal val="#ppt_x"/>
                                          </p:val>
                                        </p:tav>
                                      </p:tavLst>
                                    </p:anim>
                                    <p:anim calcmode="lin" valueType="num">
                                      <p:cBhvr additive="base">
                                        <p:cTn id="57" dur="500" fill="hold"/>
                                        <p:tgtEl>
                                          <p:spTgt spid="30"/>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additive="base">
                                        <p:cTn id="60" dur="500" fill="hold"/>
                                        <p:tgtEl>
                                          <p:spTgt spid="12"/>
                                        </p:tgtEl>
                                        <p:attrNameLst>
                                          <p:attrName>ppt_x</p:attrName>
                                        </p:attrNameLst>
                                      </p:cBhvr>
                                      <p:tavLst>
                                        <p:tav tm="0">
                                          <p:val>
                                            <p:strVal val="#ppt_x"/>
                                          </p:val>
                                        </p:tav>
                                        <p:tav tm="100000">
                                          <p:val>
                                            <p:strVal val="#ppt_x"/>
                                          </p:val>
                                        </p:tav>
                                      </p:tavLst>
                                    </p:anim>
                                    <p:anim calcmode="lin" valueType="num">
                                      <p:cBhvr additive="base">
                                        <p:cTn id="61" dur="500" fill="hold"/>
                                        <p:tgtEl>
                                          <p:spTgt spid="12"/>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additive="base">
                                        <p:cTn id="64" dur="500" fill="hold"/>
                                        <p:tgtEl>
                                          <p:spTgt spid="14"/>
                                        </p:tgtEl>
                                        <p:attrNameLst>
                                          <p:attrName>ppt_x</p:attrName>
                                        </p:attrNameLst>
                                      </p:cBhvr>
                                      <p:tavLst>
                                        <p:tav tm="0">
                                          <p:val>
                                            <p:strVal val="#ppt_x"/>
                                          </p:val>
                                        </p:tav>
                                        <p:tav tm="100000">
                                          <p:val>
                                            <p:strVal val="#ppt_x"/>
                                          </p:val>
                                        </p:tav>
                                      </p:tavLst>
                                    </p:anim>
                                    <p:anim calcmode="lin" valueType="num">
                                      <p:cBhvr additive="base">
                                        <p:cTn id="6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66" restart="whenNotActive" fill="hold" evtFilter="cancelBubble" nodeType="interactiveSeq">
                <p:stCondLst>
                  <p:cond evt="onClick" delay="0">
                    <p:tgtEl>
                      <p:spTgt spid="25"/>
                    </p:tgtEl>
                  </p:cond>
                </p:stCondLst>
                <p:endSync evt="end" delay="0">
                  <p:rtn val="all"/>
                </p:endSync>
                <p:childTnLst>
                  <p:par>
                    <p:cTn id="67" fill="hold">
                      <p:stCondLst>
                        <p:cond delay="0"/>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1"/>
                                        </p:tgtEl>
                                        <p:attrNameLst>
                                          <p:attrName>style.visibility</p:attrName>
                                        </p:attrNameLst>
                                      </p:cBhvr>
                                      <p:to>
                                        <p:strVal val="hidden"/>
                                      </p:to>
                                    </p:set>
                                    <p:audio>
                                      <p:cMediaNode>
                                        <p:cTn display="0" masterRel="sameClick">
                                          <p:stCondLst>
                                            <p:cond evt="begin" delay="0">
                                              <p:tn val="69"/>
                                            </p:cond>
                                          </p:stCondLst>
                                          <p:endCondLst>
                                            <p:cond evt="onStopAudio" delay="0">
                                              <p:tgtEl>
                                                <p:sldTgt/>
                                              </p:tgtEl>
                                            </p:cond>
                                          </p:endCondLst>
                                        </p:cTn>
                                        <p:tgtEl>
                                          <p:sndTgt r:embed="rId2" name="arrow.wav"/>
                                        </p:tgtEl>
                                      </p:cMediaNode>
                                    </p:audio>
                                  </p:subTnLst>
                                </p:cTn>
                              </p:par>
                            </p:childTnLst>
                          </p:cTn>
                        </p:par>
                      </p:childTnLst>
                    </p:cTn>
                  </p:par>
                </p:childTnLst>
              </p:cTn>
              <p:nextCondLst>
                <p:cond evt="onClick" delay="0">
                  <p:tgtEl>
                    <p:spTgt spid="25"/>
                  </p:tgtEl>
                </p:cond>
              </p:nextCondLst>
            </p:seq>
            <p:seq concurrent="1" nextAc="seek">
              <p:cTn id="73" restart="whenNotActive" fill="hold" evtFilter="cancelBubble" nodeType="interactiveSeq">
                <p:stCondLst>
                  <p:cond evt="onClick" delay="0">
                    <p:tgtEl>
                      <p:spTgt spid="26"/>
                    </p:tgtEl>
                  </p:cond>
                </p:stCondLst>
                <p:endSync evt="end" delay="0">
                  <p:rtn val="all"/>
                </p:endSync>
                <p:childTnLst>
                  <p:par>
                    <p:cTn id="74" fill="hold">
                      <p:stCondLst>
                        <p:cond delay="0"/>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22"/>
                                        </p:tgtEl>
                                        <p:attrNameLst>
                                          <p:attrName>style.visibility</p:attrName>
                                        </p:attrNameLst>
                                      </p:cBhvr>
                                      <p:to>
                                        <p:strVal val="visible"/>
                                      </p:to>
                                    </p:set>
                                    <p:anim calcmode="lin" valueType="num">
                                      <p:cBhvr additive="base">
                                        <p:cTn id="78" dur="500" fill="hold"/>
                                        <p:tgtEl>
                                          <p:spTgt spid="22"/>
                                        </p:tgtEl>
                                        <p:attrNameLst>
                                          <p:attrName>ppt_x</p:attrName>
                                        </p:attrNameLst>
                                      </p:cBhvr>
                                      <p:tavLst>
                                        <p:tav tm="0">
                                          <p:val>
                                            <p:strVal val="#ppt_x"/>
                                          </p:val>
                                        </p:tav>
                                        <p:tav tm="100000">
                                          <p:val>
                                            <p:strVal val="#ppt_x"/>
                                          </p:val>
                                        </p:tav>
                                      </p:tavLst>
                                    </p:anim>
                                    <p:anim calcmode="lin" valueType="num">
                                      <p:cBhvr additive="base">
                                        <p:cTn id="79" dur="500" fill="hold"/>
                                        <p:tgtEl>
                                          <p:spTgt spid="22"/>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2"/>
                                        </p:tgtEl>
                                        <p:attrNameLst>
                                          <p:attrName>style.visibility</p:attrName>
                                        </p:attrNameLst>
                                      </p:cBhvr>
                                      <p:to>
                                        <p:strVal val="hidden"/>
                                      </p:to>
                                    </p:set>
                                    <p:audio>
                                      <p:cMediaNode>
                                        <p:cTn display="0" masterRel="sameClick">
                                          <p:stCondLst>
                                            <p:cond evt="begin" delay="0">
                                              <p:tn val="76"/>
                                            </p:cond>
                                          </p:stCondLst>
                                          <p:endCondLst>
                                            <p:cond evt="onStopAudio" delay="0">
                                              <p:tgtEl>
                                                <p:sldTgt/>
                                              </p:tgtEl>
                                            </p:cond>
                                          </p:endCondLst>
                                        </p:cTn>
                                        <p:tgtEl>
                                          <p:sndTgt r:embed="rId2" name="arrow.wav"/>
                                        </p:tgtEl>
                                      </p:cMediaNode>
                                    </p:audio>
                                  </p:subTnLst>
                                </p:cTn>
                              </p:par>
                            </p:childTnLst>
                          </p:cTn>
                        </p:par>
                      </p:childTnLst>
                    </p:cTn>
                  </p:par>
                </p:childTnLst>
              </p:cTn>
              <p:nextCondLst>
                <p:cond evt="onClick" delay="0">
                  <p:tgtEl>
                    <p:spTgt spid="26"/>
                  </p:tgtEl>
                </p:cond>
              </p:nextCondLst>
            </p:seq>
            <p:seq concurrent="1" nextAc="seek">
              <p:cTn id="80" restart="whenNotActive" fill="hold" evtFilter="cancelBubble" nodeType="interactiveSeq">
                <p:stCondLst>
                  <p:cond evt="onClick" delay="0">
                    <p:tgtEl>
                      <p:spTgt spid="27"/>
                    </p:tgtEl>
                  </p:cond>
                </p:stCondLst>
                <p:endSync evt="end" delay="0">
                  <p:rtn val="all"/>
                </p:endSync>
                <p:childTnLst>
                  <p:par>
                    <p:cTn id="81" fill="hold">
                      <p:stCondLst>
                        <p:cond delay="0"/>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3"/>
                                        </p:tgtEl>
                                        <p:attrNameLst>
                                          <p:attrName>style.visibility</p:attrName>
                                        </p:attrNameLst>
                                      </p:cBhvr>
                                      <p:to>
                                        <p:strVal val="visible"/>
                                      </p:to>
                                    </p:set>
                                    <p:anim calcmode="lin" valueType="num">
                                      <p:cBhvr additive="base">
                                        <p:cTn id="85" dur="500" fill="hold"/>
                                        <p:tgtEl>
                                          <p:spTgt spid="23"/>
                                        </p:tgtEl>
                                        <p:attrNameLst>
                                          <p:attrName>ppt_x</p:attrName>
                                        </p:attrNameLst>
                                      </p:cBhvr>
                                      <p:tavLst>
                                        <p:tav tm="0">
                                          <p:val>
                                            <p:strVal val="#ppt_x"/>
                                          </p:val>
                                        </p:tav>
                                        <p:tav tm="100000">
                                          <p:val>
                                            <p:strVal val="#ppt_x"/>
                                          </p:val>
                                        </p:tav>
                                      </p:tavLst>
                                    </p:anim>
                                    <p:anim calcmode="lin" valueType="num">
                                      <p:cBhvr additive="base">
                                        <p:cTn id="86" dur="500" fill="hold"/>
                                        <p:tgtEl>
                                          <p:spTgt spid="23"/>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3"/>
                                        </p:tgtEl>
                                        <p:attrNameLst>
                                          <p:attrName>style.visibility</p:attrName>
                                        </p:attrNameLst>
                                      </p:cBhvr>
                                      <p:to>
                                        <p:strVal val="hidden"/>
                                      </p:to>
                                    </p:set>
                                    <p:audio>
                                      <p:cMediaNode>
                                        <p:cTn display="0" masterRel="sameClick">
                                          <p:stCondLst>
                                            <p:cond evt="begin" delay="0">
                                              <p:tn val="83"/>
                                            </p:cond>
                                          </p:stCondLst>
                                          <p:endCondLst>
                                            <p:cond evt="onStopAudio" delay="0">
                                              <p:tgtEl>
                                                <p:sldTgt/>
                                              </p:tgtEl>
                                            </p:cond>
                                          </p:endCondLst>
                                        </p:cTn>
                                        <p:tgtEl>
                                          <p:sndTgt r:embed="rId2" name="arrow.wav"/>
                                        </p:tgtEl>
                                      </p:cMediaNode>
                                    </p:audio>
                                  </p:subTnLst>
                                </p:cTn>
                              </p:par>
                            </p:childTnLst>
                          </p:cTn>
                        </p:par>
                      </p:childTnLst>
                    </p:cTn>
                  </p:par>
                </p:childTnLst>
              </p:cTn>
              <p:nextCondLst>
                <p:cond evt="onClick" delay="0">
                  <p:tgtEl>
                    <p:spTgt spid="27"/>
                  </p:tgtEl>
                </p:cond>
              </p:nextCondLst>
            </p:seq>
            <p:seq concurrent="1" nextAc="seek">
              <p:cTn id="87" restart="whenNotActive" fill="hold" evtFilter="cancelBubble" nodeType="interactiveSeq">
                <p:stCondLst>
                  <p:cond evt="onClick" delay="0">
                    <p:tgtEl>
                      <p:spTgt spid="28"/>
                    </p:tgtEl>
                  </p:cond>
                </p:stCondLst>
                <p:endSync evt="end" delay="0">
                  <p:rtn val="all"/>
                </p:endSync>
                <p:childTnLst>
                  <p:par>
                    <p:cTn id="88" fill="hold">
                      <p:stCondLst>
                        <p:cond delay="0"/>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additive="base">
                                        <p:cTn id="92" dur="500" fill="hold"/>
                                        <p:tgtEl>
                                          <p:spTgt spid="24"/>
                                        </p:tgtEl>
                                        <p:attrNameLst>
                                          <p:attrName>ppt_x</p:attrName>
                                        </p:attrNameLst>
                                      </p:cBhvr>
                                      <p:tavLst>
                                        <p:tav tm="0">
                                          <p:val>
                                            <p:strVal val="#ppt_x"/>
                                          </p:val>
                                        </p:tav>
                                        <p:tav tm="100000">
                                          <p:val>
                                            <p:strVal val="#ppt_x"/>
                                          </p:val>
                                        </p:tav>
                                      </p:tavLst>
                                    </p:anim>
                                    <p:anim calcmode="lin" valueType="num">
                                      <p:cBhvr additive="base">
                                        <p:cTn id="93" dur="500" fill="hold"/>
                                        <p:tgtEl>
                                          <p:spTgt spid="24"/>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4"/>
                                        </p:tgtEl>
                                        <p:attrNameLst>
                                          <p:attrName>style.visibility</p:attrName>
                                        </p:attrNameLst>
                                      </p:cBhvr>
                                      <p:to>
                                        <p:strVal val="hidden"/>
                                      </p:to>
                                    </p:set>
                                    <p:audio>
                                      <p:cMediaNode>
                                        <p:cTn display="0" masterRel="sameClick">
                                          <p:stCondLst>
                                            <p:cond evt="begin" delay="0">
                                              <p:tn val="90"/>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8"/>
                  </p:tgtEl>
                </p:cond>
              </p:nextCondLst>
            </p:seq>
            <p:seq concurrent="1" nextAc="seek">
              <p:cTn id="94" restart="whenNotActive" fill="hold" evtFilter="cancelBubble" nodeType="interactiveSeq">
                <p:stCondLst>
                  <p:cond evt="onClick" delay="0">
                    <p:tgtEl>
                      <p:spTgt spid="30"/>
                    </p:tgtEl>
                  </p:cond>
                </p:stCondLst>
                <p:endSync evt="end" delay="0">
                  <p:rtn val="all"/>
                </p:endSync>
                <p:childTnLst>
                  <p:par>
                    <p:cTn id="95" fill="hold">
                      <p:stCondLst>
                        <p:cond delay="0"/>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31"/>
                                        </p:tgtEl>
                                        <p:attrNameLst>
                                          <p:attrName>style.visibility</p:attrName>
                                        </p:attrNameLst>
                                      </p:cBhvr>
                                      <p:to>
                                        <p:strVal val="visible"/>
                                      </p:to>
                                    </p:set>
                                    <p:anim calcmode="lin" valueType="num">
                                      <p:cBhvr additive="base">
                                        <p:cTn id="99" dur="500" fill="hold"/>
                                        <p:tgtEl>
                                          <p:spTgt spid="31"/>
                                        </p:tgtEl>
                                        <p:attrNameLst>
                                          <p:attrName>ppt_x</p:attrName>
                                        </p:attrNameLst>
                                      </p:cBhvr>
                                      <p:tavLst>
                                        <p:tav tm="0">
                                          <p:val>
                                            <p:strVal val="#ppt_x"/>
                                          </p:val>
                                        </p:tav>
                                        <p:tav tm="100000">
                                          <p:val>
                                            <p:strVal val="#ppt_x"/>
                                          </p:val>
                                        </p:tav>
                                      </p:tavLst>
                                    </p:anim>
                                    <p:anim calcmode="lin" valueType="num">
                                      <p:cBhvr additive="base">
                                        <p:cTn id="100" dur="500" fill="hold"/>
                                        <p:tgtEl>
                                          <p:spTgt spid="31"/>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1"/>
                                        </p:tgtEl>
                                        <p:attrNameLst>
                                          <p:attrName>style.visibility</p:attrName>
                                        </p:attrNameLst>
                                      </p:cBhvr>
                                      <p:to>
                                        <p:strVal val="hidden"/>
                                      </p:to>
                                    </p:set>
                                    <p:audio>
                                      <p:cMediaNode>
                                        <p:cTn display="0" masterRel="sameClick">
                                          <p:stCondLst>
                                            <p:cond evt="begin" delay="0">
                                              <p:tn val="97"/>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30"/>
                  </p:tgtEl>
                </p:cond>
              </p:nextCondLst>
            </p:seq>
            <p:seq concurrent="1" nextAc="seek">
              <p:cTn id="101" restart="whenNotActive" fill="hold" evtFilter="cancelBubble" nodeType="interactiveSeq">
                <p:stCondLst>
                  <p:cond evt="onClick" delay="0">
                    <p:tgtEl>
                      <p:spTgt spid="29"/>
                    </p:tgtEl>
                  </p:cond>
                </p:stCondLst>
                <p:endSync evt="end" delay="0">
                  <p:rtn val="all"/>
                </p:endSync>
                <p:childTnLst>
                  <p:par>
                    <p:cTn id="102" fill="hold">
                      <p:stCondLst>
                        <p:cond delay="0"/>
                      </p:stCondLst>
                      <p:childTnLst>
                        <p:par>
                          <p:cTn id="103" fill="hold">
                            <p:stCondLst>
                              <p:cond delay="0"/>
                            </p:stCondLst>
                            <p:childTnLst>
                              <p:par>
                                <p:cTn id="104" presetID="2" presetClass="entr" presetSubtype="4" fill="hold" grpId="0" nodeType="click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500" fill="hold"/>
                                        <p:tgtEl>
                                          <p:spTgt spid="33"/>
                                        </p:tgtEl>
                                        <p:attrNameLst>
                                          <p:attrName>ppt_x</p:attrName>
                                        </p:attrNameLst>
                                      </p:cBhvr>
                                      <p:tavLst>
                                        <p:tav tm="0">
                                          <p:val>
                                            <p:strVal val="#ppt_x"/>
                                          </p:val>
                                        </p:tav>
                                        <p:tav tm="100000">
                                          <p:val>
                                            <p:strVal val="#ppt_x"/>
                                          </p:val>
                                        </p:tav>
                                      </p:tavLst>
                                    </p:anim>
                                    <p:anim calcmode="lin" valueType="num">
                                      <p:cBhvr additive="base">
                                        <p:cTn id="107" dur="500" fill="hold"/>
                                        <p:tgtEl>
                                          <p:spTgt spid="33"/>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3"/>
                                        </p:tgtEl>
                                        <p:attrNameLst>
                                          <p:attrName>style.visibility</p:attrName>
                                        </p:attrNameLst>
                                      </p:cBhvr>
                                      <p:to>
                                        <p:strVal val="hidden"/>
                                      </p:to>
                                    </p:set>
                                    <p:audio>
                                      <p:cMediaNode>
                                        <p:cTn display="0" masterRel="sameClick">
                                          <p:stCondLst>
                                            <p:cond evt="begin" delay="0">
                                              <p:tn val="104"/>
                                            </p:cond>
                                          </p:stCondLst>
                                          <p:endCondLst>
                                            <p:cond evt="onStopAudio" delay="0">
                                              <p:tgtEl>
                                                <p:sldTgt/>
                                              </p:tgtEl>
                                            </p:cond>
                                          </p:endCondLst>
                                        </p:cTn>
                                        <p:tgtEl>
                                          <p:sndTgt r:embed="rId2" name="arrow.wav"/>
                                        </p:tgtEl>
                                      </p:cMediaNode>
                                    </p:audio>
                                  </p:subTnLst>
                                </p:cTn>
                              </p:par>
                            </p:childTnLst>
                          </p:cTn>
                        </p:par>
                      </p:childTnLst>
                    </p:cTn>
                  </p:par>
                </p:childTnLst>
              </p:cTn>
              <p:nextCondLst>
                <p:cond evt="onClick" delay="0">
                  <p:tgtEl>
                    <p:spTgt spid="29"/>
                  </p:tgtEl>
                </p:cond>
              </p:nextCondLst>
            </p:seq>
            <p:seq concurrent="1" nextAc="seek">
              <p:cTn id="108" restart="whenNotActive" fill="hold" evtFilter="cancelBubble" nodeType="interactiveSeq">
                <p:stCondLst>
                  <p:cond evt="onClick" delay="0">
                    <p:tgtEl>
                      <p:spTgt spid="12"/>
                    </p:tgtEl>
                  </p:cond>
                </p:stCondLst>
                <p:endSync evt="end" delay="0">
                  <p:rtn val="all"/>
                </p:endSync>
                <p:childTnLst>
                  <p:par>
                    <p:cTn id="109" fill="hold">
                      <p:stCondLst>
                        <p:cond delay="0"/>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additive="base">
                                        <p:cTn id="113" dur="500" fill="hold"/>
                                        <p:tgtEl>
                                          <p:spTgt spid="34"/>
                                        </p:tgtEl>
                                        <p:attrNameLst>
                                          <p:attrName>ppt_x</p:attrName>
                                        </p:attrNameLst>
                                      </p:cBhvr>
                                      <p:tavLst>
                                        <p:tav tm="0">
                                          <p:val>
                                            <p:strVal val="#ppt_x"/>
                                          </p:val>
                                        </p:tav>
                                        <p:tav tm="100000">
                                          <p:val>
                                            <p:strVal val="#ppt_x"/>
                                          </p:val>
                                        </p:tav>
                                      </p:tavLst>
                                    </p:anim>
                                    <p:anim calcmode="lin" valueType="num">
                                      <p:cBhvr additive="base">
                                        <p:cTn id="114" dur="500" fill="hold"/>
                                        <p:tgtEl>
                                          <p:spTgt spid="34"/>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4"/>
                                        </p:tgtEl>
                                        <p:attrNameLst>
                                          <p:attrName>style.visibility</p:attrName>
                                        </p:attrNameLst>
                                      </p:cBhvr>
                                      <p:to>
                                        <p:strVal val="hidden"/>
                                      </p:to>
                                    </p:set>
                                    <p:audio>
                                      <p:cMediaNode>
                                        <p:cTn display="0" masterRel="sameClick">
                                          <p:stCondLst>
                                            <p:cond evt="begin" delay="0">
                                              <p:tn val="111"/>
                                            </p:cond>
                                          </p:stCondLst>
                                          <p:endCondLst>
                                            <p:cond evt="onStopAudio" delay="0">
                                              <p:tgtEl>
                                                <p:sldTgt/>
                                              </p:tgtEl>
                                            </p:cond>
                                          </p:endCondLst>
                                        </p:cTn>
                                        <p:tgtEl>
                                          <p:sndTgt r:embed="rId2" name="arrow.wav"/>
                                        </p:tgtEl>
                                      </p:cMediaNode>
                                    </p:audio>
                                  </p:subTnLst>
                                </p:cTn>
                              </p:par>
                            </p:childTnLst>
                          </p:cTn>
                        </p:par>
                      </p:childTnLst>
                    </p:cTn>
                  </p:par>
                </p:childTnLst>
              </p:cTn>
              <p:nextCondLst>
                <p:cond evt="onClick" delay="0">
                  <p:tgtEl>
                    <p:spTgt spid="12"/>
                  </p:tgtEl>
                </p:cond>
              </p:nextCondLst>
            </p:seq>
            <p:seq concurrent="1" nextAc="seek">
              <p:cTn id="115" restart="whenNotActive" fill="hold" evtFilter="cancelBubble" nodeType="interactiveSeq">
                <p:stCondLst>
                  <p:cond evt="onClick" delay="0">
                    <p:tgtEl>
                      <p:spTgt spid="14"/>
                    </p:tgtEl>
                  </p:cond>
                </p:stCondLst>
                <p:endSync evt="end" delay="0">
                  <p:rtn val="all"/>
                </p:endSync>
                <p:childTnLst>
                  <p:par>
                    <p:cTn id="116" fill="hold">
                      <p:stCondLst>
                        <p:cond delay="0"/>
                      </p:stCondLst>
                      <p:childTnLst>
                        <p:par>
                          <p:cTn id="117" fill="hold">
                            <p:stCondLst>
                              <p:cond delay="0"/>
                            </p:stCondLst>
                            <p:childTnLst>
                              <p:par>
                                <p:cTn id="118" presetID="2" presetClass="entr" presetSubtype="4" fill="hold" grpId="0" nodeType="click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additive="base">
                                        <p:cTn id="120" dur="500" fill="hold"/>
                                        <p:tgtEl>
                                          <p:spTgt spid="35"/>
                                        </p:tgtEl>
                                        <p:attrNameLst>
                                          <p:attrName>ppt_x</p:attrName>
                                        </p:attrNameLst>
                                      </p:cBhvr>
                                      <p:tavLst>
                                        <p:tav tm="0">
                                          <p:val>
                                            <p:strVal val="#ppt_x"/>
                                          </p:val>
                                        </p:tav>
                                        <p:tav tm="100000">
                                          <p:val>
                                            <p:strVal val="#ppt_x"/>
                                          </p:val>
                                        </p:tav>
                                      </p:tavLst>
                                    </p:anim>
                                    <p:anim calcmode="lin" valueType="num">
                                      <p:cBhvr additive="base">
                                        <p:cTn id="121" dur="500" fill="hold"/>
                                        <p:tgtEl>
                                          <p:spTgt spid="35"/>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5"/>
                                        </p:tgtEl>
                                        <p:attrNameLst>
                                          <p:attrName>style.visibility</p:attrName>
                                        </p:attrNameLst>
                                      </p:cBhvr>
                                      <p:to>
                                        <p:strVal val="hidden"/>
                                      </p:to>
                                    </p:set>
                                    <p:audio>
                                      <p:cMediaNode>
                                        <p:cTn display="0" masterRel="sameClick">
                                          <p:stCondLst>
                                            <p:cond evt="begin" delay="0">
                                              <p:tn val="118"/>
                                            </p:cond>
                                          </p:stCondLst>
                                          <p:endCondLst>
                                            <p:cond evt="onStopAudio" delay="0">
                                              <p:tgtEl>
                                                <p:sldTgt/>
                                              </p:tgtEl>
                                            </p:cond>
                                          </p:endCondLst>
                                        </p:cTn>
                                        <p:tgtEl>
                                          <p:sndTgt r:embed="rId2" name="arrow.wav"/>
                                        </p:tgtEl>
                                      </p:cMediaNode>
                                    </p:audio>
                                  </p:subTnLst>
                                </p:cTn>
                              </p:par>
                            </p:childTnLst>
                          </p:cTn>
                        </p:par>
                      </p:childTnLst>
                    </p:cTn>
                  </p:par>
                </p:childTnLst>
              </p:cTn>
              <p:nextCondLst>
                <p:cond evt="onClick" delay="0">
                  <p:tgtEl>
                    <p:spTgt spid="14"/>
                  </p:tgtEl>
                </p:cond>
              </p:nextCondLst>
            </p:seq>
          </p:childTnLst>
        </p:cTn>
      </p:par>
    </p:tnLst>
    <p:bldLst>
      <p:bldP spid="4" grpId="0" animBg="1"/>
      <p:bldP spid="2" grpId="0" animBg="1"/>
      <p:bldP spid="12" grpId="0" animBg="1"/>
      <p:bldP spid="14" grpId="0" animBg="1"/>
      <p:bldP spid="20" grpId="0" animBg="1"/>
      <p:bldP spid="21" grpId="0"/>
      <p:bldP spid="22" grpId="0"/>
      <p:bldP spid="23" grpId="0"/>
      <p:bldP spid="24" grpId="0"/>
      <p:bldP spid="25" grpId="0" animBg="1"/>
      <p:bldP spid="26" grpId="0" animBg="1"/>
      <p:bldP spid="27" grpId="0" animBg="1"/>
      <p:bldP spid="28" grpId="0" animBg="1"/>
      <p:bldP spid="29" grpId="0" animBg="1"/>
      <p:bldP spid="30" grpId="0" animBg="1"/>
      <p:bldP spid="31" grpId="0"/>
      <p:bldP spid="33" grpId="0"/>
      <p:bldP spid="34" grpId="0"/>
      <p:bldP spid="3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86990"/>
            <a:ext cx="3373095" cy="287148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5200" y="0"/>
            <a:ext cx="1080247" cy="923527"/>
          </a:xfrm>
          <a:prstGeom prst="rect">
            <a:avLst/>
          </a:prstGeom>
          <a:solidFill>
            <a:srgbClr val="FF0066"/>
          </a:solidFill>
          <a:ln>
            <a:solidFill>
              <a:srgbClr val="FF00FF">
                <a:alpha val="32157"/>
              </a:srgbClr>
            </a:solidFill>
          </a:ln>
          <a:effectLst>
            <a:reflection blurRad="6350" stA="50000" endA="300" endPos="90000" dir="5400000" sy="-100000" algn="bl" rotWithShape="0"/>
          </a:effectLst>
        </p:spPr>
      </p:pic>
      <p:sp>
        <p:nvSpPr>
          <p:cNvPr id="2" name="TextBox 1"/>
          <p:cNvSpPr txBox="1"/>
          <p:nvPr/>
        </p:nvSpPr>
        <p:spPr>
          <a:xfrm>
            <a:off x="6629400" y="170795"/>
            <a:ext cx="2590800" cy="923330"/>
          </a:xfrm>
          <a:prstGeom prst="rect">
            <a:avLst/>
          </a:prstGeom>
          <a:solidFill>
            <a:srgbClr val="00B050"/>
          </a:solidFill>
          <a:ln w="57150">
            <a:solidFill>
              <a:srgbClr val="FF0066"/>
            </a:solidFill>
          </a:ln>
          <a:effectLst>
            <a:glow rad="228600">
              <a:schemeClr val="accent2">
                <a:satMod val="175000"/>
                <a:alpha val="40000"/>
              </a:schemeClr>
            </a:glow>
          </a:effectLst>
        </p:spPr>
        <p:txBody>
          <a:bodyPr wrap="square" rtlCol="0">
            <a:spAutoFit/>
          </a:bodyPr>
          <a:lstStyle/>
          <a:p>
            <a:r>
              <a:rPr lang="bn-IN" sz="5400" dirty="0" smtClean="0">
                <a:latin typeface="NikoshBAN" panose="02000000000000000000" pitchFamily="2" charset="0"/>
                <a:cs typeface="NikoshBAN" panose="02000000000000000000" pitchFamily="2" charset="0"/>
              </a:rPr>
              <a:t>বাড়িরকাজ</a:t>
            </a:r>
            <a:endParaRPr lang="en-GB" sz="5400"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0" y="1284254"/>
            <a:ext cx="3800837" cy="2438400"/>
          </a:xfrm>
          <a:prstGeom prst="rect">
            <a:avLst/>
          </a:prstGeom>
          <a:ln>
            <a:solidFill>
              <a:srgbClr val="00B0F0"/>
            </a:solidFill>
          </a:ln>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92572" y="301644"/>
            <a:ext cx="3983705" cy="3451266"/>
          </a:xfrm>
          <a:prstGeom prst="rect">
            <a:avLst/>
          </a:prstGeom>
        </p:spPr>
      </p:pic>
      <p:sp>
        <p:nvSpPr>
          <p:cNvPr id="3" name="TextBox 2"/>
          <p:cNvSpPr txBox="1"/>
          <p:nvPr/>
        </p:nvSpPr>
        <p:spPr>
          <a:xfrm>
            <a:off x="4495800" y="3352800"/>
            <a:ext cx="1066800" cy="523220"/>
          </a:xfrm>
          <a:prstGeom prst="rect">
            <a:avLst/>
          </a:prstGeom>
          <a:solidFill>
            <a:srgbClr val="92D050"/>
          </a:solidFill>
        </p:spPr>
        <p:txBody>
          <a:bodyPr wrap="square" rtlCol="0">
            <a:spAutoFit/>
          </a:bodyPr>
          <a:lstStyle/>
          <a:p>
            <a:r>
              <a:rPr lang="bn-IN" sz="2800" dirty="0" smtClean="0">
                <a:solidFill>
                  <a:srgbClr val="FF00FF"/>
                </a:solidFill>
                <a:latin typeface="NikoshBAN" panose="02000000000000000000" pitchFamily="2" charset="0"/>
                <a:cs typeface="NikoshBAN" panose="02000000000000000000" pitchFamily="2" charset="0"/>
              </a:rPr>
              <a:t>১ম চিত্র</a:t>
            </a:r>
            <a:endParaRPr lang="en-GB" sz="2800" dirty="0">
              <a:solidFill>
                <a:srgbClr val="FF00FF"/>
              </a:solidFill>
              <a:latin typeface="NikoshBAN" panose="02000000000000000000" pitchFamily="2" charset="0"/>
              <a:cs typeface="NikoshBAN" panose="02000000000000000000" pitchFamily="2" charset="0"/>
            </a:endParaRPr>
          </a:p>
        </p:txBody>
      </p:sp>
      <p:sp>
        <p:nvSpPr>
          <p:cNvPr id="9" name="TextBox 8"/>
          <p:cNvSpPr txBox="1"/>
          <p:nvPr/>
        </p:nvSpPr>
        <p:spPr>
          <a:xfrm>
            <a:off x="8395546" y="3752910"/>
            <a:ext cx="1053254" cy="523220"/>
          </a:xfrm>
          <a:prstGeom prst="rect">
            <a:avLst/>
          </a:prstGeom>
          <a:solidFill>
            <a:schemeClr val="accent3">
              <a:lumMod val="60000"/>
              <a:lumOff val="40000"/>
            </a:schemeClr>
          </a:solidFill>
        </p:spPr>
        <p:txBody>
          <a:bodyPr wrap="square" rtlCol="0">
            <a:spAutoFit/>
          </a:bodyPr>
          <a:lstStyle/>
          <a:p>
            <a:r>
              <a:rPr lang="bn-IN" sz="2800" dirty="0" smtClean="0">
                <a:solidFill>
                  <a:srgbClr val="FF0000"/>
                </a:solidFill>
                <a:latin typeface="NikoshBAN" panose="02000000000000000000" pitchFamily="2" charset="0"/>
                <a:cs typeface="NikoshBAN" panose="02000000000000000000" pitchFamily="2" charset="0"/>
              </a:rPr>
              <a:t>২য় চিত্র</a:t>
            </a:r>
            <a:endParaRPr lang="en-GB" sz="2800" dirty="0">
              <a:solidFill>
                <a:srgbClr val="FF0000"/>
              </a:solidFill>
              <a:latin typeface="NikoshBAN" panose="02000000000000000000" pitchFamily="2" charset="0"/>
              <a:cs typeface="NikoshBAN" panose="02000000000000000000" pitchFamily="2" charset="0"/>
            </a:endParaRPr>
          </a:p>
        </p:txBody>
      </p:sp>
      <p:sp>
        <p:nvSpPr>
          <p:cNvPr id="7" name="TextBox 6"/>
          <p:cNvSpPr txBox="1"/>
          <p:nvPr/>
        </p:nvSpPr>
        <p:spPr>
          <a:xfrm>
            <a:off x="609600" y="4572000"/>
            <a:ext cx="11277600" cy="707886"/>
          </a:xfrm>
          <a:prstGeom prst="rect">
            <a:avLst/>
          </a:prstGeom>
          <a:solidFill>
            <a:srgbClr val="FF00FF"/>
          </a:solidFill>
          <a:ln w="57150">
            <a:solidFill>
              <a:srgbClr val="002060"/>
            </a:solidFill>
          </a:ln>
          <a:effectLst>
            <a:glow rad="228600">
              <a:schemeClr val="accent5">
                <a:satMod val="175000"/>
                <a:alpha val="40000"/>
              </a:schemeClr>
            </a:glow>
          </a:effectLst>
        </p:spPr>
        <p:txBody>
          <a:bodyPr wrap="square" rtlCol="0">
            <a:spAutoFit/>
          </a:bodyPr>
          <a:lstStyle/>
          <a:p>
            <a:r>
              <a:rPr lang="bn-IN" sz="4000" dirty="0" smtClean="0">
                <a:latin typeface="NikoshBAN" panose="02000000000000000000" pitchFamily="2" charset="0"/>
                <a:cs typeface="NikoshBAN" panose="02000000000000000000" pitchFamily="2" charset="0"/>
              </a:rPr>
              <a:t>উপরের কোন চিত্রটি পরমাণুর গঠনের জন্য বেশি গুরুত্ব পূর্ণ । ব্যাখ্যা কর ।</a:t>
            </a:r>
            <a:endParaRPr lang="en-GB"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3153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ppt_x"/>
                                          </p:val>
                                        </p:tav>
                                        <p:tav tm="100000">
                                          <p:val>
                                            <p:strVal val="#ppt_x"/>
                                          </p:val>
                                        </p:tav>
                                      </p:tavLst>
                                    </p:anim>
                                    <p:anim calcmode="lin" valueType="num">
                                      <p:cBhvr additive="base">
                                        <p:cTn id="3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circle(in)">
                                      <p:cBhvr>
                                        <p:cTn id="4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6745" y="0"/>
            <a:ext cx="1158702" cy="990600"/>
          </a:xfrm>
          <a:prstGeom prst="rect">
            <a:avLst/>
          </a:prstGeom>
          <a:solidFill>
            <a:srgbClr val="FF0066"/>
          </a:solidFill>
          <a:ln>
            <a:solidFill>
              <a:srgbClr val="FF00FF">
                <a:alpha val="32157"/>
              </a:srgbClr>
            </a:solidFill>
          </a:ln>
          <a:effectLst>
            <a:reflection blurRad="6350" stA="50000" endA="300" endPos="90000" dir="5400000" sy="-100000" algn="bl" rotWithShape="0"/>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304800"/>
            <a:ext cx="9525000" cy="5310187"/>
          </a:xfrm>
          <a:prstGeom prst="rect">
            <a:avLst/>
          </a:prstGeom>
        </p:spPr>
      </p:pic>
      <p:sp>
        <p:nvSpPr>
          <p:cNvPr id="7" name="TextBox 6"/>
          <p:cNvSpPr txBox="1"/>
          <p:nvPr/>
        </p:nvSpPr>
        <p:spPr>
          <a:xfrm>
            <a:off x="9430474" y="5334000"/>
            <a:ext cx="2590800" cy="1323439"/>
          </a:xfrm>
          <a:prstGeom prst="rect">
            <a:avLst/>
          </a:prstGeom>
          <a:solidFill>
            <a:srgbClr val="FF0066"/>
          </a:solidFill>
          <a:ln w="57150">
            <a:solidFill>
              <a:schemeClr val="accent3">
                <a:lumMod val="60000"/>
                <a:lumOff val="40000"/>
              </a:schemeClr>
            </a:solidFill>
          </a:ln>
          <a:effectLst>
            <a:glow rad="228600">
              <a:schemeClr val="accent3">
                <a:satMod val="175000"/>
                <a:alpha val="40000"/>
              </a:schemeClr>
            </a:glow>
          </a:effectLst>
        </p:spPr>
        <p:txBody>
          <a:bodyPr wrap="square" rtlCol="0">
            <a:spAutoFit/>
          </a:bodyPr>
          <a:lstStyle/>
          <a:p>
            <a:r>
              <a:rPr lang="bn-IN" sz="8000" dirty="0" smtClean="0">
                <a:latin typeface="NikoshBAN" panose="02000000000000000000" pitchFamily="2" charset="0"/>
                <a:cs typeface="NikoshBAN" panose="02000000000000000000" pitchFamily="2" charset="0"/>
              </a:rPr>
              <a:t>ধন্যবাদ</a:t>
            </a:r>
            <a:endParaRPr lang="en-GB" sz="8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779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57614" y="0"/>
            <a:ext cx="1247833" cy="1143000"/>
          </a:xfrm>
          <a:prstGeom prst="rect">
            <a:avLst/>
          </a:prstGeom>
          <a:solidFill>
            <a:srgbClr val="FF0066"/>
          </a:solidFill>
          <a:ln>
            <a:solidFill>
              <a:srgbClr val="FF00FF">
                <a:alpha val="32157"/>
              </a:srgbClr>
            </a:solidFill>
          </a:ln>
          <a:effectLst>
            <a:reflection blurRad="6350" stA="50000" endA="300" endPos="90000" dir="5400000" sy="-100000" algn="bl" rotWithShape="0"/>
          </a:effectLst>
        </p:spPr>
      </p:pic>
      <p:sp>
        <p:nvSpPr>
          <p:cNvPr id="3" name="TextBox 2"/>
          <p:cNvSpPr txBox="1"/>
          <p:nvPr/>
        </p:nvSpPr>
        <p:spPr>
          <a:xfrm>
            <a:off x="1143000" y="5486400"/>
            <a:ext cx="3657600" cy="769441"/>
          </a:xfrm>
          <a:prstGeom prst="rect">
            <a:avLst/>
          </a:prstGeom>
          <a:solidFill>
            <a:srgbClr val="7030A0"/>
          </a:solidFill>
          <a:ln w="57150">
            <a:solidFill>
              <a:schemeClr val="tx1"/>
            </a:solidFill>
          </a:ln>
          <a:effectLst>
            <a:glow rad="228600">
              <a:schemeClr val="accent3">
                <a:satMod val="175000"/>
                <a:alpha val="40000"/>
              </a:schemeClr>
            </a:glow>
          </a:effectLst>
          <a:scene3d>
            <a:camera prst="orthographicFront"/>
            <a:lightRig rig="threePt" dir="t"/>
          </a:scene3d>
          <a:sp3d>
            <a:bevelT w="139700" h="139700" prst="divot"/>
          </a:sp3d>
        </p:spPr>
        <p:txBody>
          <a:bodyPr wrap="square" rtlCol="0">
            <a:spAutoFit/>
          </a:bodyPr>
          <a:lstStyle/>
          <a:p>
            <a:r>
              <a:rPr lang="bn-IN" sz="4400" b="1" dirty="0" smtClean="0">
                <a:solidFill>
                  <a:srgbClr val="00B050"/>
                </a:solidFill>
                <a:latin typeface="NikoshBAN" panose="02000000000000000000" pitchFamily="2" charset="0"/>
                <a:cs typeface="NikoshBAN" panose="02000000000000000000" pitchFamily="2" charset="0"/>
              </a:rPr>
              <a:t>এটি কীসের মডেল?</a:t>
            </a:r>
            <a:endParaRPr lang="en-GB" sz="4400" b="1" dirty="0">
              <a:solidFill>
                <a:srgbClr val="00B050"/>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7988" y="619013"/>
            <a:ext cx="3715474" cy="4100905"/>
          </a:xfrm>
          <a:prstGeom prst="rect">
            <a:avLst/>
          </a:prstGeom>
          <a:solidFill>
            <a:srgbClr val="921E74"/>
          </a:solidFill>
          <a:ln w="38100">
            <a:solidFill>
              <a:srgbClr val="FF00FF"/>
            </a:solidFill>
            <a:prstDash val="sysDash"/>
          </a:ln>
          <a:effectLst>
            <a:glow rad="228600">
              <a:schemeClr val="accent3">
                <a:satMod val="175000"/>
                <a:alpha val="40000"/>
              </a:schemeClr>
            </a:glow>
          </a:effectLst>
          <a:scene3d>
            <a:camera prst="orthographicFront"/>
            <a:lightRig rig="threePt" dir="t"/>
          </a:scene3d>
          <a:sp3d>
            <a:bevelT w="114300" prst="artDeco"/>
          </a:sp3d>
        </p:spPr>
      </p:pic>
      <p:sp>
        <p:nvSpPr>
          <p:cNvPr id="6" name="TextBox 5"/>
          <p:cNvSpPr txBox="1"/>
          <p:nvPr/>
        </p:nvSpPr>
        <p:spPr>
          <a:xfrm>
            <a:off x="7315200" y="5257800"/>
            <a:ext cx="2286000" cy="769441"/>
          </a:xfrm>
          <a:prstGeom prst="rect">
            <a:avLst/>
          </a:prstGeom>
          <a:solidFill>
            <a:srgbClr val="FFC000"/>
          </a:solidFill>
          <a:ln w="57150">
            <a:solidFill>
              <a:srgbClr val="FF0066"/>
            </a:solidFill>
          </a:ln>
          <a:effectLst>
            <a:glow rad="228600">
              <a:schemeClr val="accent3">
                <a:satMod val="175000"/>
                <a:alpha val="40000"/>
              </a:schemeClr>
            </a:glow>
          </a:effectLst>
          <a:scene3d>
            <a:camera prst="orthographicFront"/>
            <a:lightRig rig="threePt" dir="t"/>
          </a:scene3d>
          <a:sp3d>
            <a:bevelT w="114300" prst="artDeco"/>
          </a:sp3d>
        </p:spPr>
        <p:txBody>
          <a:bodyPr wrap="square" rtlCol="0">
            <a:spAutoFit/>
          </a:bodyPr>
          <a:lstStyle/>
          <a:p>
            <a:r>
              <a:rPr lang="bn-IN" sz="4400" dirty="0" smtClean="0">
                <a:latin typeface="NikoshBAN" panose="02000000000000000000" pitchFamily="2" charset="0"/>
                <a:cs typeface="NikoshBAN" panose="02000000000000000000" pitchFamily="2" charset="0"/>
              </a:rPr>
              <a:t>ছবিটি কার? </a:t>
            </a:r>
            <a:endParaRPr lang="en-GB" sz="4400" dirty="0">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838200"/>
            <a:ext cx="5562600" cy="4267200"/>
          </a:xfrm>
          <a:prstGeom prst="rect">
            <a:avLst/>
          </a:prstGeom>
        </p:spPr>
      </p:pic>
    </p:spTree>
    <p:extLst>
      <p:ext uri="{BB962C8B-B14F-4D97-AF65-F5344CB8AC3E}">
        <p14:creationId xmlns:p14="http://schemas.microsoft.com/office/powerpoint/2010/main" val="2778992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2000"/>
                                        <p:tgtEl>
                                          <p:spTgt spid="7"/>
                                        </p:tgtEl>
                                      </p:cBhvr>
                                    </p:animEffect>
                                    <p:anim calcmode="lin" valueType="num">
                                      <p:cBhvr>
                                        <p:cTn id="24" dur="2000" fill="hold"/>
                                        <p:tgtEl>
                                          <p:spTgt spid="7"/>
                                        </p:tgtEl>
                                        <p:attrNameLst>
                                          <p:attrName>ppt_w</p:attrName>
                                        </p:attrNameLst>
                                      </p:cBhvr>
                                      <p:tavLst>
                                        <p:tav tm="0" fmla="#ppt_w*sin(2.5*pi*$)">
                                          <p:val>
                                            <p:fltVal val="0"/>
                                          </p:val>
                                        </p:tav>
                                        <p:tav tm="100000">
                                          <p:val>
                                            <p:fltVal val="1"/>
                                          </p:val>
                                        </p:tav>
                                      </p:tavLst>
                                    </p:anim>
                                    <p:anim calcmode="lin" valueType="num">
                                      <p:cBhvr>
                                        <p:cTn id="25"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ppt_x"/>
                                          </p:val>
                                        </p:tav>
                                        <p:tav tm="100000">
                                          <p:val>
                                            <p:strVal val="#ppt_x"/>
                                          </p:val>
                                        </p:tav>
                                      </p:tavLst>
                                    </p:anim>
                                    <p:anim calcmode="lin" valueType="num">
                                      <p:cBhvr additive="base">
                                        <p:cTn id="3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0400" y="1752604"/>
            <a:ext cx="5249091" cy="939795"/>
          </a:xfrm>
          <a:solidFill>
            <a:srgbClr val="002060"/>
          </a:solidFill>
          <a:ln w="57150">
            <a:solidFill>
              <a:schemeClr val="accent3">
                <a:lumMod val="60000"/>
                <a:lumOff val="40000"/>
              </a:schemeClr>
            </a:solidFill>
          </a:ln>
          <a:effectLst>
            <a:glow rad="228600">
              <a:schemeClr val="accent3">
                <a:satMod val="175000"/>
                <a:alpha val="40000"/>
              </a:schemeClr>
            </a:glow>
          </a:effectLst>
          <a:scene3d>
            <a:camera prst="orthographicFront"/>
            <a:lightRig rig="threePt" dir="t"/>
          </a:scene3d>
          <a:sp3d>
            <a:bevelT w="114300" prst="artDeco"/>
          </a:sp3d>
        </p:spPr>
        <p:txBody>
          <a:bodyPr/>
          <a:lstStyle/>
          <a:p>
            <a:r>
              <a:rPr lang="bn-IN" dirty="0" smtClean="0">
                <a:solidFill>
                  <a:srgbClr val="C00000"/>
                </a:solidFill>
                <a:latin typeface="NikoshBAN" panose="02000000000000000000" pitchFamily="2" charset="0"/>
                <a:cs typeface="NikoshBAN" panose="02000000000000000000" pitchFamily="2" charset="0"/>
              </a:rPr>
              <a:t>বোরের পরমাণু মডেল</a:t>
            </a:r>
            <a:endParaRPr lang="en-GB" dirty="0">
              <a:solidFill>
                <a:srgbClr val="C00000"/>
              </a:solidFill>
              <a:latin typeface="NikoshBAN" panose="02000000000000000000" pitchFamily="2" charset="0"/>
              <a:cs typeface="NikoshBAN" panose="02000000000000000000" pitchFamily="2" charset="0"/>
            </a:endParaRPr>
          </a:p>
        </p:txBody>
      </p:sp>
      <p:sp>
        <p:nvSpPr>
          <p:cNvPr id="4" name="TextBox 3"/>
          <p:cNvSpPr txBox="1"/>
          <p:nvPr/>
        </p:nvSpPr>
        <p:spPr>
          <a:xfrm>
            <a:off x="457200" y="4038600"/>
            <a:ext cx="11353800" cy="1938992"/>
          </a:xfrm>
          <a:prstGeom prst="rect">
            <a:avLst/>
          </a:prstGeom>
          <a:solidFill>
            <a:schemeClr val="accent5">
              <a:lumMod val="75000"/>
            </a:schemeClr>
          </a:solidFill>
          <a:ln w="57150">
            <a:solidFill>
              <a:srgbClr val="FF00FF"/>
            </a:solidFill>
          </a:ln>
          <a:effectLst>
            <a:glow rad="228600">
              <a:schemeClr val="accent2">
                <a:satMod val="175000"/>
                <a:alpha val="40000"/>
              </a:schemeClr>
            </a:glow>
          </a:effectLst>
          <a:scene3d>
            <a:camera prst="orthographicFront"/>
            <a:lightRig rig="threePt" dir="t"/>
          </a:scene3d>
          <a:sp3d>
            <a:bevelT w="114300" prst="artDeco"/>
          </a:sp3d>
        </p:spPr>
        <p:txBody>
          <a:bodyPr wrap="square" rtlCol="0">
            <a:spAutoFit/>
          </a:bodyPr>
          <a:lstStyle/>
          <a:p>
            <a:r>
              <a:rPr lang="bn-IN" sz="4000" dirty="0" smtClean="0">
                <a:solidFill>
                  <a:srgbClr val="002060"/>
                </a:solidFill>
                <a:latin typeface="NikoshBAN" panose="02000000000000000000" pitchFamily="2" charset="0"/>
                <a:cs typeface="NikoshBAN" panose="02000000000000000000" pitchFamily="2" charset="0"/>
              </a:rPr>
              <a:t>১। পরমাণুর গঠন সম্পর্কে </a:t>
            </a:r>
            <a:r>
              <a:rPr lang="bn-IN" sz="4000" dirty="0">
                <a:solidFill>
                  <a:srgbClr val="002060"/>
                </a:solidFill>
                <a:latin typeface="NikoshBAN" panose="02000000000000000000" pitchFamily="2" charset="0"/>
                <a:cs typeface="NikoshBAN" panose="02000000000000000000" pitchFamily="2" charset="0"/>
              </a:rPr>
              <a:t>বোর </a:t>
            </a:r>
            <a:r>
              <a:rPr lang="bn-IN" sz="4000" dirty="0" smtClean="0">
                <a:solidFill>
                  <a:srgbClr val="002060"/>
                </a:solidFill>
                <a:latin typeface="NikoshBAN" panose="02000000000000000000" pitchFamily="2" charset="0"/>
                <a:cs typeface="NikoshBAN" panose="02000000000000000000" pitchFamily="2" charset="0"/>
              </a:rPr>
              <a:t>পরমাণু মডেলের বর্ণনা করতে পারবে ।</a:t>
            </a:r>
          </a:p>
          <a:p>
            <a:r>
              <a:rPr lang="bn-IN" sz="4000" dirty="0" smtClean="0">
                <a:solidFill>
                  <a:srgbClr val="002060"/>
                </a:solidFill>
                <a:latin typeface="NikoshBAN" panose="02000000000000000000" pitchFamily="2" charset="0"/>
                <a:cs typeface="NikoshBAN" panose="02000000000000000000" pitchFamily="2" charset="0"/>
              </a:rPr>
              <a:t>২। রাদার ফোর্ড ও বোর </a:t>
            </a:r>
            <a:r>
              <a:rPr lang="bn-IN" sz="4000" dirty="0">
                <a:solidFill>
                  <a:srgbClr val="002060"/>
                </a:solidFill>
                <a:latin typeface="NikoshBAN" panose="02000000000000000000" pitchFamily="2" charset="0"/>
                <a:cs typeface="NikoshBAN" panose="02000000000000000000" pitchFamily="2" charset="0"/>
              </a:rPr>
              <a:t>পরমাণু মডেলের </a:t>
            </a:r>
            <a:r>
              <a:rPr lang="bn-IN" sz="4000" dirty="0" smtClean="0">
                <a:solidFill>
                  <a:srgbClr val="002060"/>
                </a:solidFill>
                <a:latin typeface="NikoshBAN" panose="02000000000000000000" pitchFamily="2" charset="0"/>
                <a:cs typeface="NikoshBAN" panose="02000000000000000000" pitchFamily="2" charset="0"/>
              </a:rPr>
              <a:t>মধ্যে কোনটি বেশি গ্রহন যোগ্য তা ব্যাখ্যা করতে পারবে ।</a:t>
            </a:r>
            <a:endParaRPr lang="en-GB" sz="4000" dirty="0">
              <a:solidFill>
                <a:srgbClr val="002060"/>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57614" y="0"/>
            <a:ext cx="1247833" cy="1066800"/>
          </a:xfrm>
          <a:prstGeom prst="rect">
            <a:avLst/>
          </a:prstGeom>
          <a:solidFill>
            <a:srgbClr val="FF0066"/>
          </a:solidFill>
          <a:ln>
            <a:solidFill>
              <a:srgbClr val="FF00FF">
                <a:alpha val="32157"/>
              </a:srgbClr>
            </a:solidFill>
          </a:ln>
          <a:effectLst>
            <a:reflection blurRad="6350" stA="50000" endA="300" endPos="90000" dir="5400000" sy="-100000" algn="bl" rotWithShape="0"/>
          </a:effectLst>
        </p:spPr>
      </p:pic>
      <p:sp>
        <p:nvSpPr>
          <p:cNvPr id="6" name="TextBox 5"/>
          <p:cNvSpPr txBox="1"/>
          <p:nvPr/>
        </p:nvSpPr>
        <p:spPr>
          <a:xfrm>
            <a:off x="4953000" y="422091"/>
            <a:ext cx="3657600" cy="923330"/>
          </a:xfrm>
          <a:prstGeom prst="rect">
            <a:avLst/>
          </a:prstGeom>
          <a:solidFill>
            <a:srgbClr val="C00000"/>
          </a:solidFill>
          <a:ln w="57150">
            <a:solidFill>
              <a:srgbClr val="00B0F0"/>
            </a:solidFill>
          </a:ln>
          <a:effectLst>
            <a:glow rad="228600">
              <a:schemeClr val="accent6">
                <a:satMod val="175000"/>
                <a:alpha val="40000"/>
              </a:schemeClr>
            </a:glow>
          </a:effectLst>
          <a:scene3d>
            <a:camera prst="orthographicFront"/>
            <a:lightRig rig="threePt" dir="t"/>
          </a:scene3d>
          <a:sp3d>
            <a:bevelT w="114300" prst="artDeco"/>
          </a:sp3d>
        </p:spPr>
        <p:txBody>
          <a:bodyPr wrap="square" rtlCol="0">
            <a:spAutoFit/>
          </a:bodyPr>
          <a:lstStyle/>
          <a:p>
            <a:r>
              <a:rPr lang="bn-IN" sz="3600" dirty="0" smtClean="0">
                <a:latin typeface="NikoshBAN" panose="02000000000000000000" pitchFamily="2" charset="0"/>
                <a:cs typeface="NikoshBAN" panose="02000000000000000000" pitchFamily="2" charset="0"/>
              </a:rPr>
              <a:t>  </a:t>
            </a:r>
            <a:r>
              <a:rPr lang="bn-IN" sz="5400" dirty="0" smtClean="0">
                <a:solidFill>
                  <a:srgbClr val="002060"/>
                </a:solidFill>
                <a:latin typeface="NikoshBAN" panose="02000000000000000000" pitchFamily="2" charset="0"/>
                <a:cs typeface="NikoshBAN" panose="02000000000000000000" pitchFamily="2" charset="0"/>
              </a:rPr>
              <a:t>আজকের পাঠ-</a:t>
            </a:r>
            <a:endParaRPr lang="en-GB" sz="5400" dirty="0">
              <a:solidFill>
                <a:srgbClr val="002060"/>
              </a:solidFill>
              <a:latin typeface="NikoshBAN" panose="02000000000000000000" pitchFamily="2" charset="0"/>
              <a:cs typeface="NikoshBAN" panose="02000000000000000000" pitchFamily="2" charset="0"/>
            </a:endParaRPr>
          </a:p>
        </p:txBody>
      </p:sp>
      <p:sp>
        <p:nvSpPr>
          <p:cNvPr id="7" name="Subtitle 2"/>
          <p:cNvSpPr txBox="1">
            <a:spLocks/>
          </p:cNvSpPr>
          <p:nvPr/>
        </p:nvSpPr>
        <p:spPr>
          <a:xfrm>
            <a:off x="2815046" y="3099582"/>
            <a:ext cx="5947954" cy="787399"/>
          </a:xfrm>
          <a:prstGeom prst="rect">
            <a:avLst/>
          </a:prstGeom>
          <a:solidFill>
            <a:srgbClr val="921E74"/>
          </a:solidFill>
          <a:ln w="57150">
            <a:solidFill>
              <a:srgbClr val="FFFF00"/>
            </a:solidFill>
          </a:ln>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bn-IN" sz="6000" b="1" dirty="0" smtClean="0">
                <a:solidFill>
                  <a:srgbClr val="00B0F0"/>
                </a:solidFill>
                <a:latin typeface="NikoshBAN" panose="02000000000000000000" pitchFamily="2" charset="0"/>
                <a:cs typeface="NikoshBAN" panose="02000000000000000000" pitchFamily="2" charset="0"/>
              </a:rPr>
              <a:t>এই পাঠ শেষে শিক্ষার্থীরা -</a:t>
            </a:r>
            <a:endParaRPr lang="en-GB" sz="6000" b="1" dirty="0">
              <a:solidFill>
                <a:srgbClr val="00B0F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34328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heel(1)">
                                      <p:cBhvr>
                                        <p:cTn id="23" dur="2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randombar(horizontal)">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8896" y="-72561"/>
            <a:ext cx="1243576" cy="1063161"/>
          </a:xfrm>
          <a:prstGeom prst="rect">
            <a:avLst/>
          </a:prstGeom>
          <a:solidFill>
            <a:srgbClr val="FF0066"/>
          </a:solidFill>
          <a:ln>
            <a:solidFill>
              <a:srgbClr val="FF00FF">
                <a:alpha val="32157"/>
              </a:srgbClr>
            </a:solidFill>
          </a:ln>
          <a:effectLst>
            <a:reflection blurRad="6350" stA="50000" endA="300" endPos="90000" dir="5400000" sy="-100000" algn="bl" rotWithShape="0"/>
          </a:effectLst>
        </p:spPr>
      </p:pic>
      <p:sp>
        <p:nvSpPr>
          <p:cNvPr id="2" name="TextBox 1"/>
          <p:cNvSpPr txBox="1"/>
          <p:nvPr/>
        </p:nvSpPr>
        <p:spPr>
          <a:xfrm>
            <a:off x="4191000" y="1143000"/>
            <a:ext cx="4114800" cy="707886"/>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8100000" scaled="1"/>
            <a:tileRect/>
          </a:gradFill>
          <a:ln w="57150">
            <a:solidFill>
              <a:srgbClr val="002060"/>
            </a:solidFill>
          </a:ln>
          <a:effectLst>
            <a:glow rad="228600">
              <a:schemeClr val="accent5">
                <a:satMod val="175000"/>
                <a:alpha val="40000"/>
              </a:schemeClr>
            </a:glow>
          </a:effectLst>
        </p:spPr>
        <p:txBody>
          <a:bodyPr wrap="square" rtlCol="0">
            <a:spAutoFit/>
          </a:bodyPr>
          <a:lstStyle/>
          <a:p>
            <a:r>
              <a:rPr lang="en-US" sz="4000" dirty="0" err="1" smtClean="0">
                <a:solidFill>
                  <a:srgbClr val="00B0F0"/>
                </a:solidFill>
                <a:latin typeface="NikoshBAN" panose="02000000000000000000" pitchFamily="2" charset="0"/>
                <a:cs typeface="NikoshBAN" panose="02000000000000000000" pitchFamily="2" charset="0"/>
              </a:rPr>
              <a:t>নীচের</a:t>
            </a:r>
            <a:r>
              <a:rPr lang="en-US" sz="4000" dirty="0" smtClean="0">
                <a:solidFill>
                  <a:srgbClr val="00B0F0"/>
                </a:solidFill>
                <a:latin typeface="NikoshBAN" panose="02000000000000000000" pitchFamily="2" charset="0"/>
                <a:cs typeface="NikoshBAN" panose="02000000000000000000" pitchFamily="2" charset="0"/>
              </a:rPr>
              <a:t>  </a:t>
            </a:r>
            <a:r>
              <a:rPr lang="en-US" sz="4000" dirty="0" err="1" smtClean="0">
                <a:solidFill>
                  <a:srgbClr val="00B0F0"/>
                </a:solidFill>
                <a:latin typeface="NikoshBAN" panose="02000000000000000000" pitchFamily="2" charset="0"/>
                <a:cs typeface="NikoshBAN" panose="02000000000000000000" pitchFamily="2" charset="0"/>
              </a:rPr>
              <a:t>ভিডিওটি</a:t>
            </a:r>
            <a:r>
              <a:rPr lang="en-US" sz="4000" dirty="0" smtClean="0">
                <a:solidFill>
                  <a:srgbClr val="00B0F0"/>
                </a:solidFill>
                <a:latin typeface="NikoshBAN" panose="02000000000000000000" pitchFamily="2" charset="0"/>
                <a:cs typeface="NikoshBAN" panose="02000000000000000000" pitchFamily="2" charset="0"/>
              </a:rPr>
              <a:t> </a:t>
            </a:r>
            <a:r>
              <a:rPr lang="en-US" sz="4000" dirty="0" err="1" smtClean="0">
                <a:solidFill>
                  <a:srgbClr val="00B0F0"/>
                </a:solidFill>
                <a:latin typeface="NikoshBAN" panose="02000000000000000000" pitchFamily="2" charset="0"/>
                <a:cs typeface="NikoshBAN" panose="02000000000000000000" pitchFamily="2" charset="0"/>
              </a:rPr>
              <a:t>লক্ষ</a:t>
            </a:r>
            <a:r>
              <a:rPr lang="en-US" sz="4000" dirty="0" smtClean="0">
                <a:solidFill>
                  <a:srgbClr val="00B0F0"/>
                </a:solidFill>
                <a:latin typeface="NikoshBAN" panose="02000000000000000000" pitchFamily="2" charset="0"/>
                <a:cs typeface="NikoshBAN" panose="02000000000000000000" pitchFamily="2" charset="0"/>
              </a:rPr>
              <a:t> </a:t>
            </a:r>
            <a:r>
              <a:rPr lang="en-US" sz="4000" dirty="0" err="1" smtClean="0">
                <a:solidFill>
                  <a:srgbClr val="00B0F0"/>
                </a:solidFill>
                <a:latin typeface="NikoshBAN" panose="02000000000000000000" pitchFamily="2" charset="0"/>
                <a:cs typeface="NikoshBAN" panose="02000000000000000000" pitchFamily="2" charset="0"/>
              </a:rPr>
              <a:t>কর</a:t>
            </a:r>
            <a:endParaRPr lang="en-GB" sz="4000" dirty="0">
              <a:solidFill>
                <a:srgbClr val="00B0F0"/>
              </a:solidFill>
              <a:latin typeface="NikoshBAN" panose="02000000000000000000" pitchFamily="2" charset="0"/>
              <a:cs typeface="NikoshBAN" panose="02000000000000000000" pitchFamily="2" charset="0"/>
            </a:endParaRPr>
          </a:p>
        </p:txBody>
      </p:sp>
      <p:graphicFrame>
        <p:nvGraphicFramePr>
          <p:cNvPr id="3" name="Object 2">
            <a:hlinkClick r:id="" action="ppaction://ole?verb=0"/>
          </p:cNvPr>
          <p:cNvGraphicFramePr>
            <a:graphicFrameLocks noChangeAspect="1"/>
          </p:cNvGraphicFramePr>
          <p:nvPr>
            <p:extLst>
              <p:ext uri="{D42A27DB-BD31-4B8C-83A1-F6EECF244321}">
                <p14:modId xmlns:p14="http://schemas.microsoft.com/office/powerpoint/2010/main" val="2090624615"/>
              </p:ext>
            </p:extLst>
          </p:nvPr>
        </p:nvGraphicFramePr>
        <p:xfrm>
          <a:off x="3200400" y="3429000"/>
          <a:ext cx="3884612" cy="990600"/>
        </p:xfrm>
        <a:graphic>
          <a:graphicData uri="http://schemas.openxmlformats.org/presentationml/2006/ole">
            <mc:AlternateContent xmlns:mc="http://schemas.openxmlformats.org/markup-compatibility/2006">
              <mc:Choice xmlns:v="urn:schemas-microsoft-com:vml" Requires="v">
                <p:oleObj spid="_x0000_s1140" name="Packager Shell Object" showAsIcon="1" r:id="rId4" imgW="1903680" imgH="488520" progId="Package">
                  <p:embed/>
                </p:oleObj>
              </mc:Choice>
              <mc:Fallback>
                <p:oleObj name="Packager Shell Object" showAsIcon="1" r:id="rId4" imgW="1903680" imgH="488520" progId="Package">
                  <p:embed/>
                  <p:pic>
                    <p:nvPicPr>
                      <p:cNvPr id="0" name=""/>
                      <p:cNvPicPr/>
                      <p:nvPr/>
                    </p:nvPicPr>
                    <p:blipFill>
                      <a:blip r:embed="rId5"/>
                      <a:stretch>
                        <a:fillRect/>
                      </a:stretch>
                    </p:blipFill>
                    <p:spPr>
                      <a:xfrm>
                        <a:off x="3200400" y="3429000"/>
                        <a:ext cx="3884612" cy="990600"/>
                      </a:xfrm>
                      <a:prstGeom prst="rect">
                        <a:avLst/>
                      </a:prstGeom>
                      <a:solidFill>
                        <a:srgbClr val="FF00FF"/>
                      </a:solidFill>
                      <a:ln w="57150">
                        <a:solidFill>
                          <a:srgbClr val="002060"/>
                        </a:solidFill>
                      </a:ln>
                    </p:spPr>
                  </p:pic>
                </p:oleObj>
              </mc:Fallback>
            </mc:AlternateContent>
          </a:graphicData>
        </a:graphic>
      </p:graphicFrame>
      <p:sp>
        <p:nvSpPr>
          <p:cNvPr id="5" name="TextBox 4"/>
          <p:cNvSpPr txBox="1"/>
          <p:nvPr/>
        </p:nvSpPr>
        <p:spPr>
          <a:xfrm>
            <a:off x="4354382" y="2895600"/>
            <a:ext cx="1576647" cy="33855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rtlCol="0">
            <a:spAutoFit/>
          </a:bodyPr>
          <a:lstStyle/>
          <a:p>
            <a:r>
              <a:rPr lang="en-US" sz="1600" dirty="0" err="1" smtClean="0">
                <a:solidFill>
                  <a:srgbClr val="FF00FF"/>
                </a:solidFill>
                <a:latin typeface="NikoshBAN" panose="02000000000000000000" pitchFamily="2" charset="0"/>
                <a:cs typeface="NikoshBAN" panose="02000000000000000000" pitchFamily="2" charset="0"/>
              </a:rPr>
              <a:t>একটি</a:t>
            </a:r>
            <a:r>
              <a:rPr lang="en-US" sz="1600" dirty="0" smtClean="0">
                <a:solidFill>
                  <a:srgbClr val="FF00FF"/>
                </a:solidFill>
                <a:latin typeface="NikoshBAN" panose="02000000000000000000" pitchFamily="2" charset="0"/>
                <a:cs typeface="NikoshBAN" panose="02000000000000000000" pitchFamily="2" charset="0"/>
              </a:rPr>
              <a:t> </a:t>
            </a:r>
            <a:r>
              <a:rPr lang="en-US" sz="1600" dirty="0" err="1" smtClean="0">
                <a:solidFill>
                  <a:srgbClr val="FF00FF"/>
                </a:solidFill>
                <a:latin typeface="NikoshBAN" panose="02000000000000000000" pitchFamily="2" charset="0"/>
                <a:cs typeface="NikoshBAN" panose="02000000000000000000" pitchFamily="2" charset="0"/>
              </a:rPr>
              <a:t>মাত্র</a:t>
            </a:r>
            <a:r>
              <a:rPr lang="en-US" sz="1600" dirty="0" smtClean="0">
                <a:solidFill>
                  <a:srgbClr val="FF00FF"/>
                </a:solidFill>
                <a:latin typeface="NikoshBAN" panose="02000000000000000000" pitchFamily="2" charset="0"/>
                <a:cs typeface="NikoshBAN" panose="02000000000000000000" pitchFamily="2" charset="0"/>
              </a:rPr>
              <a:t> </a:t>
            </a:r>
            <a:r>
              <a:rPr lang="en-US" sz="1600" dirty="0" err="1" smtClean="0">
                <a:solidFill>
                  <a:srgbClr val="FF00FF"/>
                </a:solidFill>
                <a:latin typeface="NikoshBAN" panose="02000000000000000000" pitchFamily="2" charset="0"/>
                <a:cs typeface="NikoshBAN" panose="02000000000000000000" pitchFamily="2" charset="0"/>
              </a:rPr>
              <a:t>ক্লিক</a:t>
            </a:r>
            <a:r>
              <a:rPr lang="en-US" sz="1600" dirty="0" smtClean="0">
                <a:solidFill>
                  <a:srgbClr val="FF00FF"/>
                </a:solidFill>
                <a:latin typeface="NikoshBAN" panose="02000000000000000000" pitchFamily="2" charset="0"/>
                <a:cs typeface="NikoshBAN" panose="02000000000000000000" pitchFamily="2" charset="0"/>
              </a:rPr>
              <a:t> </a:t>
            </a:r>
            <a:r>
              <a:rPr lang="en-US" sz="1600" dirty="0" err="1" smtClean="0">
                <a:solidFill>
                  <a:srgbClr val="FF00FF"/>
                </a:solidFill>
                <a:latin typeface="NikoshBAN" panose="02000000000000000000" pitchFamily="2" charset="0"/>
                <a:cs typeface="NikoshBAN" panose="02000000000000000000" pitchFamily="2" charset="0"/>
              </a:rPr>
              <a:t>করুন</a:t>
            </a:r>
            <a:endParaRPr lang="en-GB" sz="1600" dirty="0">
              <a:solidFill>
                <a:srgbClr val="FF00FF"/>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04695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400" y="1384301"/>
            <a:ext cx="4724400" cy="44958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384301"/>
            <a:ext cx="5638800" cy="44958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23873" y="0"/>
            <a:ext cx="1181574" cy="1010154"/>
          </a:xfrm>
          <a:prstGeom prst="rect">
            <a:avLst/>
          </a:prstGeom>
          <a:solidFill>
            <a:srgbClr val="FF0066"/>
          </a:solidFill>
          <a:ln>
            <a:solidFill>
              <a:srgbClr val="FF00FF">
                <a:alpha val="32157"/>
              </a:srgbClr>
            </a:solidFill>
          </a:ln>
          <a:effectLst>
            <a:reflection blurRad="6350" stA="50000" endA="300" endPos="90000" dir="5400000" sy="-100000" algn="bl" rotWithShape="0"/>
          </a:effectLst>
        </p:spPr>
      </p:pic>
      <p:sp>
        <p:nvSpPr>
          <p:cNvPr id="2" name="TextBox 1"/>
          <p:cNvSpPr txBox="1"/>
          <p:nvPr/>
        </p:nvSpPr>
        <p:spPr>
          <a:xfrm>
            <a:off x="5410200" y="322879"/>
            <a:ext cx="2438400" cy="769441"/>
          </a:xfrm>
          <a:prstGeom prst="rect">
            <a:avLst/>
          </a:prstGeom>
          <a:solidFill>
            <a:srgbClr val="FF0000"/>
          </a:solidFill>
          <a:ln w="57150">
            <a:solidFill>
              <a:srgbClr val="FFFF00"/>
            </a:solidFill>
          </a:ln>
        </p:spPr>
        <p:txBody>
          <a:bodyPr wrap="square" rtlCol="0">
            <a:spAutoFit/>
          </a:bodyPr>
          <a:lstStyle/>
          <a:p>
            <a:r>
              <a:rPr lang="bn-IN" sz="4400" dirty="0" smtClean="0">
                <a:solidFill>
                  <a:srgbClr val="002060"/>
                </a:solidFill>
                <a:latin typeface="NikoshBAN" panose="02000000000000000000" pitchFamily="2" charset="0"/>
                <a:cs typeface="NikoshBAN" panose="02000000000000000000" pitchFamily="2" charset="0"/>
              </a:rPr>
              <a:t>১ম প্রস্তাবনাঃ</a:t>
            </a:r>
            <a:endParaRPr lang="en-GB" sz="4400"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2918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heel(1)">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80">
                                          <p:stCondLst>
                                            <p:cond delay="0"/>
                                          </p:stCondLst>
                                        </p:cTn>
                                        <p:tgtEl>
                                          <p:spTgt spid="4"/>
                                        </p:tgtEl>
                                      </p:cBhvr>
                                    </p:animEffect>
                                    <p:anim calcmode="lin" valueType="num">
                                      <p:cBhvr>
                                        <p:cTn id="2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gtEl>
                                      </p:cBhvr>
                                      <p:to x="100000" y="60000"/>
                                    </p:animScale>
                                    <p:animScale>
                                      <p:cBhvr>
                                        <p:cTn id="30" dur="166" decel="50000">
                                          <p:stCondLst>
                                            <p:cond delay="676"/>
                                          </p:stCondLst>
                                        </p:cTn>
                                        <p:tgtEl>
                                          <p:spTgt spid="4"/>
                                        </p:tgtEl>
                                      </p:cBhvr>
                                      <p:to x="100000" y="100000"/>
                                    </p:animScale>
                                    <p:animScale>
                                      <p:cBhvr>
                                        <p:cTn id="31" dur="26">
                                          <p:stCondLst>
                                            <p:cond delay="1312"/>
                                          </p:stCondLst>
                                        </p:cTn>
                                        <p:tgtEl>
                                          <p:spTgt spid="4"/>
                                        </p:tgtEl>
                                      </p:cBhvr>
                                      <p:to x="100000" y="80000"/>
                                    </p:animScale>
                                    <p:animScale>
                                      <p:cBhvr>
                                        <p:cTn id="32" dur="166" decel="50000">
                                          <p:stCondLst>
                                            <p:cond delay="1338"/>
                                          </p:stCondLst>
                                        </p:cTn>
                                        <p:tgtEl>
                                          <p:spTgt spid="4"/>
                                        </p:tgtEl>
                                      </p:cBhvr>
                                      <p:to x="100000" y="100000"/>
                                    </p:animScale>
                                    <p:animScale>
                                      <p:cBhvr>
                                        <p:cTn id="33" dur="26">
                                          <p:stCondLst>
                                            <p:cond delay="1642"/>
                                          </p:stCondLst>
                                        </p:cTn>
                                        <p:tgtEl>
                                          <p:spTgt spid="4"/>
                                        </p:tgtEl>
                                      </p:cBhvr>
                                      <p:to x="100000" y="90000"/>
                                    </p:animScale>
                                    <p:animScale>
                                      <p:cBhvr>
                                        <p:cTn id="34" dur="166" decel="50000">
                                          <p:stCondLst>
                                            <p:cond delay="1668"/>
                                          </p:stCondLst>
                                        </p:cTn>
                                        <p:tgtEl>
                                          <p:spTgt spid="4"/>
                                        </p:tgtEl>
                                      </p:cBhvr>
                                      <p:to x="100000" y="100000"/>
                                    </p:animScale>
                                    <p:animScale>
                                      <p:cBhvr>
                                        <p:cTn id="35" dur="26">
                                          <p:stCondLst>
                                            <p:cond delay="1808"/>
                                          </p:stCondLst>
                                        </p:cTn>
                                        <p:tgtEl>
                                          <p:spTgt spid="4"/>
                                        </p:tgtEl>
                                      </p:cBhvr>
                                      <p:to x="100000" y="95000"/>
                                    </p:animScale>
                                    <p:animScale>
                                      <p:cBhvr>
                                        <p:cTn id="3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205318"/>
            <a:ext cx="9659074" cy="51054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9604" y="-83048"/>
            <a:ext cx="1255843" cy="1073648"/>
          </a:xfrm>
          <a:prstGeom prst="rect">
            <a:avLst/>
          </a:prstGeom>
          <a:solidFill>
            <a:srgbClr val="FF0066"/>
          </a:solidFill>
          <a:ln>
            <a:solidFill>
              <a:srgbClr val="FF00FF">
                <a:alpha val="32157"/>
              </a:srgbClr>
            </a:solidFill>
          </a:ln>
          <a:effectLst>
            <a:reflection blurRad="6350" stA="50000" endA="300" endPos="90000" dir="5400000" sy="-100000" algn="bl" rotWithShape="0"/>
          </a:effectLst>
        </p:spPr>
      </p:pic>
      <p:sp>
        <p:nvSpPr>
          <p:cNvPr id="2" name="Rectangle 1"/>
          <p:cNvSpPr/>
          <p:nvPr/>
        </p:nvSpPr>
        <p:spPr>
          <a:xfrm>
            <a:off x="5896337" y="221159"/>
            <a:ext cx="2404826" cy="769441"/>
          </a:xfrm>
          <a:prstGeom prst="rect">
            <a:avLst/>
          </a:prstGeom>
          <a:solidFill>
            <a:srgbClr val="FF0000"/>
          </a:solidFill>
          <a:ln w="57150">
            <a:solidFill>
              <a:srgbClr val="FFFF00"/>
            </a:solidFill>
          </a:ln>
        </p:spPr>
        <p:txBody>
          <a:bodyPr wrap="none">
            <a:spAutoFit/>
          </a:bodyPr>
          <a:lstStyle/>
          <a:p>
            <a:r>
              <a:rPr lang="bn-IN" sz="4400" dirty="0">
                <a:solidFill>
                  <a:srgbClr val="002060"/>
                </a:solidFill>
                <a:latin typeface="NikoshBAN" panose="02000000000000000000" pitchFamily="2" charset="0"/>
                <a:cs typeface="NikoshBAN" panose="02000000000000000000" pitchFamily="2" charset="0"/>
              </a:rPr>
              <a:t>১ম প্রস্তাবনাঃ</a:t>
            </a:r>
            <a:endParaRPr lang="en-GB" sz="4400"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1549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943600" y="457200"/>
            <a:ext cx="2608406" cy="830997"/>
          </a:xfrm>
          <a:prstGeom prst="rect">
            <a:avLst/>
          </a:prstGeom>
          <a:solidFill>
            <a:srgbClr val="FF0000"/>
          </a:solidFill>
          <a:ln w="57150">
            <a:solidFill>
              <a:srgbClr val="FFFF00"/>
            </a:solidFill>
          </a:ln>
        </p:spPr>
        <p:txBody>
          <a:bodyPr wrap="none">
            <a:spAutoFit/>
          </a:bodyPr>
          <a:lstStyle/>
          <a:p>
            <a:r>
              <a:rPr lang="bn-IN" sz="4800" dirty="0">
                <a:solidFill>
                  <a:srgbClr val="002060"/>
                </a:solidFill>
                <a:latin typeface="NikoshBAN" panose="02000000000000000000" pitchFamily="2" charset="0"/>
                <a:cs typeface="NikoshBAN" panose="02000000000000000000" pitchFamily="2" charset="0"/>
              </a:rPr>
              <a:t>১ম প্রস্তাবনাঃ</a:t>
            </a:r>
            <a:endParaRPr lang="en-GB" sz="4800" dirty="0">
              <a:solidFill>
                <a:srgbClr val="002060"/>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896" y="-72561"/>
            <a:ext cx="1243576" cy="1063161"/>
          </a:xfrm>
          <a:prstGeom prst="rect">
            <a:avLst/>
          </a:prstGeom>
          <a:solidFill>
            <a:srgbClr val="FF0066"/>
          </a:solidFill>
          <a:ln>
            <a:solidFill>
              <a:srgbClr val="FF00FF">
                <a:alpha val="32157"/>
              </a:srgbClr>
            </a:solidFill>
          </a:ln>
          <a:effectLst>
            <a:reflection blurRad="6350" stA="50000" endA="300" endPos="90000" dir="5400000" sy="-100000" algn="bl" rotWithShape="0"/>
          </a:effectLst>
        </p:spPr>
      </p:pic>
      <p:sp>
        <p:nvSpPr>
          <p:cNvPr id="6" name="Subtitle 1"/>
          <p:cNvSpPr txBox="1">
            <a:spLocks/>
          </p:cNvSpPr>
          <p:nvPr/>
        </p:nvSpPr>
        <p:spPr>
          <a:xfrm>
            <a:off x="609600" y="2209800"/>
            <a:ext cx="11353800" cy="3124200"/>
          </a:xfrm>
          <a:prstGeom prst="rect">
            <a:avLst/>
          </a:prstGeom>
          <a:solidFill>
            <a:schemeClr val="accent6">
              <a:lumMod val="40000"/>
              <a:lumOff val="60000"/>
            </a:schemeClr>
          </a:solidFill>
          <a:ln w="57150">
            <a:solidFill>
              <a:srgbClr val="FF00FF"/>
            </a:solidFill>
          </a:ln>
          <a:effectLst>
            <a:glow rad="228600">
              <a:schemeClr val="accent2">
                <a:satMod val="175000"/>
                <a:alpha val="40000"/>
              </a:schemeClr>
            </a:glow>
          </a:effectLst>
          <a:scene3d>
            <a:camera prst="orthographicFront"/>
            <a:lightRig rig="threePt" dir="t"/>
          </a:scene3d>
          <a:sp3d>
            <a:bevelT prst="slope"/>
          </a:sp3d>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bn-IN" sz="7300" dirty="0" smtClean="0">
              <a:solidFill>
                <a:srgbClr val="7030A0"/>
              </a:solidFill>
              <a:latin typeface="NikoshBAN" panose="02000000000000000000" pitchFamily="2" charset="0"/>
              <a:cs typeface="NikoshBAN" panose="02000000000000000000" pitchFamily="2" charset="0"/>
            </a:endParaRPr>
          </a:p>
          <a:p>
            <a:r>
              <a:rPr lang="en-US" sz="16000" dirty="0" err="1" smtClean="0">
                <a:solidFill>
                  <a:srgbClr val="7030A0"/>
                </a:solidFill>
                <a:latin typeface="NikoshBAN" panose="02000000000000000000" pitchFamily="2" charset="0"/>
                <a:cs typeface="NikoshBAN" panose="02000000000000000000" pitchFamily="2" charset="0"/>
              </a:rPr>
              <a:t>পরমাণুতে</a:t>
            </a:r>
            <a:r>
              <a:rPr lang="en-US" sz="16000" dirty="0" smtClean="0">
                <a:solidFill>
                  <a:srgbClr val="7030A0"/>
                </a:solidFill>
                <a:latin typeface="NikoshBAN" panose="02000000000000000000" pitchFamily="2" charset="0"/>
                <a:cs typeface="NikoshBAN" panose="02000000000000000000" pitchFamily="2" charset="0"/>
              </a:rPr>
              <a:t> </a:t>
            </a:r>
            <a:r>
              <a:rPr lang="en-US" sz="16000" dirty="0" err="1" smtClean="0">
                <a:solidFill>
                  <a:srgbClr val="7030A0"/>
                </a:solidFill>
                <a:latin typeface="NikoshBAN" panose="02000000000000000000" pitchFamily="2" charset="0"/>
                <a:cs typeface="NikoshBAN" panose="02000000000000000000" pitchFamily="2" charset="0"/>
              </a:rPr>
              <a:t>ইলেকট্রন</a:t>
            </a:r>
            <a:r>
              <a:rPr lang="en-US" sz="16000" dirty="0" smtClean="0">
                <a:solidFill>
                  <a:srgbClr val="7030A0"/>
                </a:solidFill>
                <a:latin typeface="NikoshBAN" panose="02000000000000000000" pitchFamily="2" charset="0"/>
                <a:cs typeface="NikoshBAN" panose="02000000000000000000" pitchFamily="2" charset="0"/>
              </a:rPr>
              <a:t> </a:t>
            </a:r>
            <a:r>
              <a:rPr lang="en-US" sz="16000" dirty="0" err="1" smtClean="0">
                <a:solidFill>
                  <a:srgbClr val="7030A0"/>
                </a:solidFill>
                <a:latin typeface="NikoshBAN" panose="02000000000000000000" pitchFamily="2" charset="0"/>
                <a:cs typeface="NikoshBAN" panose="02000000000000000000" pitchFamily="2" charset="0"/>
              </a:rPr>
              <a:t>সমুহ</a:t>
            </a:r>
            <a:r>
              <a:rPr lang="en-US" sz="16000" dirty="0" smtClean="0">
                <a:solidFill>
                  <a:srgbClr val="7030A0"/>
                </a:solidFill>
                <a:latin typeface="NikoshBAN" panose="02000000000000000000" pitchFamily="2" charset="0"/>
                <a:cs typeface="NikoshBAN" panose="02000000000000000000" pitchFamily="2" charset="0"/>
              </a:rPr>
              <a:t> </a:t>
            </a:r>
            <a:r>
              <a:rPr lang="bn-IN" sz="16000" dirty="0" smtClean="0">
                <a:solidFill>
                  <a:srgbClr val="7030A0"/>
                </a:solidFill>
                <a:latin typeface="NikoshBAN" panose="02000000000000000000" pitchFamily="2" charset="0"/>
                <a:cs typeface="NikoshBAN" panose="02000000000000000000" pitchFamily="2" charset="0"/>
              </a:rPr>
              <a:t>শুধু নির্দিষ্ট ব্যাসার্ধের কতগুলু অনুমোদিত বৃত্তাকার কক্ষপথে ঘুরে। এগুলুকে প্রধান শক্তিস্তর বা </a:t>
            </a:r>
            <a:r>
              <a:rPr lang="bn-IN" sz="16000" dirty="0">
                <a:solidFill>
                  <a:srgbClr val="7030A0"/>
                </a:solidFill>
                <a:latin typeface="NikoshBAN" panose="02000000000000000000" pitchFamily="2" charset="0"/>
                <a:cs typeface="NikoshBAN" panose="02000000000000000000" pitchFamily="2" charset="0"/>
              </a:rPr>
              <a:t>কক্ষপথ </a:t>
            </a:r>
            <a:r>
              <a:rPr lang="bn-IN" sz="16000" dirty="0" smtClean="0">
                <a:solidFill>
                  <a:srgbClr val="7030A0"/>
                </a:solidFill>
                <a:latin typeface="NikoshBAN" panose="02000000000000000000" pitchFamily="2" charset="0"/>
                <a:cs typeface="NikoshBAN" panose="02000000000000000000" pitchFamily="2" charset="0"/>
              </a:rPr>
              <a:t>বা অরবিট বা</a:t>
            </a:r>
            <a:r>
              <a:rPr lang="en-US" sz="16000" dirty="0" smtClean="0">
                <a:solidFill>
                  <a:srgbClr val="7030A0"/>
                </a:solidFill>
                <a:latin typeface="NikoshBAN" panose="02000000000000000000" pitchFamily="2" charset="0"/>
                <a:cs typeface="NikoshBAN" panose="02000000000000000000" pitchFamily="2" charset="0"/>
              </a:rPr>
              <a:t> </a:t>
            </a:r>
            <a:r>
              <a:rPr lang="en-US" sz="16000" dirty="0" err="1" smtClean="0">
                <a:solidFill>
                  <a:srgbClr val="7030A0"/>
                </a:solidFill>
                <a:latin typeface="NikoshBAN" panose="02000000000000000000" pitchFamily="2" charset="0"/>
                <a:cs typeface="NikoshBAN" panose="02000000000000000000" pitchFamily="2" charset="0"/>
              </a:rPr>
              <a:t>শেল</a:t>
            </a:r>
            <a:r>
              <a:rPr lang="en-US" sz="16000" dirty="0" smtClean="0">
                <a:solidFill>
                  <a:srgbClr val="7030A0"/>
                </a:solidFill>
                <a:latin typeface="NikoshBAN" panose="02000000000000000000" pitchFamily="2" charset="0"/>
                <a:cs typeface="NikoshBAN" panose="02000000000000000000" pitchFamily="2" charset="0"/>
              </a:rPr>
              <a:t> </a:t>
            </a:r>
            <a:r>
              <a:rPr lang="en-US" sz="16000" dirty="0" err="1" smtClean="0">
                <a:solidFill>
                  <a:srgbClr val="7030A0"/>
                </a:solidFill>
                <a:latin typeface="NikoshBAN" panose="02000000000000000000" pitchFamily="2" charset="0"/>
                <a:cs typeface="NikoshBAN" panose="02000000000000000000" pitchFamily="2" charset="0"/>
              </a:rPr>
              <a:t>বা</a:t>
            </a:r>
            <a:r>
              <a:rPr lang="bn-IN" sz="16000" dirty="0" smtClean="0">
                <a:solidFill>
                  <a:srgbClr val="7030A0"/>
                </a:solidFill>
                <a:latin typeface="NikoshBAN" panose="02000000000000000000" pitchFamily="2" charset="0"/>
                <a:cs typeface="NikoshBAN" panose="02000000000000000000" pitchFamily="2" charset="0"/>
              </a:rPr>
              <a:t> স্থির কক্ষপথ বলে। স্থির কক্ষপথে ঘুরার সময় </a:t>
            </a:r>
            <a:r>
              <a:rPr lang="en-US" sz="16000" dirty="0" err="1" smtClean="0">
                <a:solidFill>
                  <a:srgbClr val="7030A0"/>
                </a:solidFill>
                <a:latin typeface="NikoshBAN" panose="02000000000000000000" pitchFamily="2" charset="0"/>
                <a:cs typeface="NikoshBAN" panose="02000000000000000000" pitchFamily="2" charset="0"/>
              </a:rPr>
              <a:t>ইলেকট্রন</a:t>
            </a:r>
            <a:r>
              <a:rPr lang="bn-IN" sz="16000" dirty="0" smtClean="0">
                <a:solidFill>
                  <a:srgbClr val="7030A0"/>
                </a:solidFill>
                <a:latin typeface="NikoshBAN" panose="02000000000000000000" pitchFamily="2" charset="0"/>
                <a:cs typeface="NikoshBAN" panose="02000000000000000000" pitchFamily="2" charset="0"/>
              </a:rPr>
              <a:t> গুলু কোনো রুপ শক্তি </a:t>
            </a:r>
            <a:r>
              <a:rPr lang="bn-IN" sz="16000" dirty="0">
                <a:solidFill>
                  <a:srgbClr val="7030A0"/>
                </a:solidFill>
                <a:latin typeface="NikoshBAN" panose="02000000000000000000" pitchFamily="2" charset="0"/>
                <a:cs typeface="NikoshBAN" panose="02000000000000000000" pitchFamily="2" charset="0"/>
              </a:rPr>
              <a:t>শোষন বা </a:t>
            </a:r>
            <a:r>
              <a:rPr lang="bn-IN" sz="16000" dirty="0" smtClean="0">
                <a:solidFill>
                  <a:srgbClr val="7030A0"/>
                </a:solidFill>
                <a:latin typeface="NikoshBAN" panose="02000000000000000000" pitchFamily="2" charset="0"/>
                <a:cs typeface="NikoshBAN" panose="02000000000000000000" pitchFamily="2" charset="0"/>
              </a:rPr>
              <a:t>বিকিরন করে না । স্থির কক্ষপথ গুলুকে </a:t>
            </a:r>
            <a:r>
              <a:rPr lang="en-US" sz="16000" dirty="0" smtClean="0">
                <a:solidFill>
                  <a:srgbClr val="7030A0"/>
                </a:solidFill>
                <a:latin typeface="NikoshBAN" panose="02000000000000000000" pitchFamily="2" charset="0"/>
                <a:cs typeface="NikoshBAN" panose="02000000000000000000" pitchFamily="2" charset="0"/>
              </a:rPr>
              <a:t>n </a:t>
            </a:r>
            <a:r>
              <a:rPr lang="en-US" sz="16000" dirty="0" err="1" smtClean="0">
                <a:solidFill>
                  <a:srgbClr val="7030A0"/>
                </a:solidFill>
                <a:latin typeface="NikoshBAN" panose="02000000000000000000" pitchFamily="2" charset="0"/>
                <a:cs typeface="NikoshBAN" panose="02000000000000000000" pitchFamily="2" charset="0"/>
              </a:rPr>
              <a:t>দ্বারা</a:t>
            </a:r>
            <a:r>
              <a:rPr lang="en-US" sz="16000" dirty="0" smtClean="0">
                <a:solidFill>
                  <a:srgbClr val="7030A0"/>
                </a:solidFill>
                <a:latin typeface="NikoshBAN" panose="02000000000000000000" pitchFamily="2" charset="0"/>
                <a:cs typeface="NikoshBAN" panose="02000000000000000000" pitchFamily="2" charset="0"/>
              </a:rPr>
              <a:t> </a:t>
            </a:r>
            <a:r>
              <a:rPr lang="en-US" sz="16000" dirty="0" err="1" smtClean="0">
                <a:solidFill>
                  <a:srgbClr val="7030A0"/>
                </a:solidFill>
                <a:latin typeface="NikoshBAN" panose="02000000000000000000" pitchFamily="2" charset="0"/>
                <a:cs typeface="NikoshBAN" panose="02000000000000000000" pitchFamily="2" charset="0"/>
              </a:rPr>
              <a:t>প্রকাশ</a:t>
            </a:r>
            <a:r>
              <a:rPr lang="en-US" sz="16000" dirty="0" smtClean="0">
                <a:solidFill>
                  <a:srgbClr val="7030A0"/>
                </a:solidFill>
                <a:latin typeface="NikoshBAN" panose="02000000000000000000" pitchFamily="2" charset="0"/>
                <a:cs typeface="NikoshBAN" panose="02000000000000000000" pitchFamily="2" charset="0"/>
              </a:rPr>
              <a:t> </a:t>
            </a:r>
            <a:r>
              <a:rPr lang="en-US" sz="16000" dirty="0" err="1" smtClean="0">
                <a:solidFill>
                  <a:srgbClr val="7030A0"/>
                </a:solidFill>
                <a:latin typeface="NikoshBAN" panose="02000000000000000000" pitchFamily="2" charset="0"/>
                <a:cs typeface="NikoshBAN" panose="02000000000000000000" pitchFamily="2" charset="0"/>
              </a:rPr>
              <a:t>করা</a:t>
            </a:r>
            <a:r>
              <a:rPr lang="en-US" sz="16000" dirty="0" smtClean="0">
                <a:solidFill>
                  <a:srgbClr val="7030A0"/>
                </a:solidFill>
                <a:latin typeface="NikoshBAN" panose="02000000000000000000" pitchFamily="2" charset="0"/>
                <a:cs typeface="NikoshBAN" panose="02000000000000000000" pitchFamily="2" charset="0"/>
              </a:rPr>
              <a:t> </a:t>
            </a:r>
            <a:r>
              <a:rPr lang="en-US" sz="16000" dirty="0" err="1" smtClean="0">
                <a:solidFill>
                  <a:srgbClr val="7030A0"/>
                </a:solidFill>
                <a:latin typeface="NikoshBAN" panose="02000000000000000000" pitchFamily="2" charset="0"/>
                <a:cs typeface="NikoshBAN" panose="02000000000000000000" pitchFamily="2" charset="0"/>
              </a:rPr>
              <a:t>হয়।n</a:t>
            </a:r>
            <a:r>
              <a:rPr lang="en-US" sz="16000" dirty="0" smtClean="0">
                <a:solidFill>
                  <a:srgbClr val="7030A0"/>
                </a:solidFill>
                <a:latin typeface="NikoshBAN" panose="02000000000000000000" pitchFamily="2" charset="0"/>
                <a:cs typeface="NikoshBAN" panose="02000000000000000000" pitchFamily="2" charset="0"/>
              </a:rPr>
              <a:t>=1,2,3,4,…..</a:t>
            </a:r>
            <a:r>
              <a:rPr lang="en-US" sz="16000" dirty="0" err="1" smtClean="0">
                <a:solidFill>
                  <a:srgbClr val="7030A0"/>
                </a:solidFill>
                <a:latin typeface="NikoshBAN" panose="02000000000000000000" pitchFamily="2" charset="0"/>
                <a:cs typeface="NikoshBAN" panose="02000000000000000000" pitchFamily="2" charset="0"/>
              </a:rPr>
              <a:t>ইত্যাদি</a:t>
            </a:r>
            <a:r>
              <a:rPr lang="en-US" sz="16000" dirty="0" smtClean="0">
                <a:solidFill>
                  <a:srgbClr val="7030A0"/>
                </a:solidFill>
                <a:latin typeface="NikoshBAN" panose="02000000000000000000" pitchFamily="2" charset="0"/>
                <a:cs typeface="NikoshBAN" panose="02000000000000000000" pitchFamily="2" charset="0"/>
              </a:rPr>
              <a:t>। n=1</a:t>
            </a:r>
            <a:r>
              <a:rPr lang="bn-IN" sz="16000" dirty="0" smtClean="0">
                <a:solidFill>
                  <a:srgbClr val="7030A0"/>
                </a:solidFill>
                <a:latin typeface="NikoshBAN" panose="02000000000000000000" pitchFamily="2" charset="0"/>
                <a:cs typeface="NikoshBAN" panose="02000000000000000000" pitchFamily="2" charset="0"/>
              </a:rPr>
              <a:t> </a:t>
            </a:r>
            <a:r>
              <a:rPr lang="en-US" sz="16000" dirty="0" err="1" smtClean="0">
                <a:solidFill>
                  <a:srgbClr val="7030A0"/>
                </a:solidFill>
                <a:latin typeface="NikoshBAN" panose="02000000000000000000" pitchFamily="2" charset="0"/>
                <a:cs typeface="NikoshBAN" panose="02000000000000000000" pitchFamily="2" charset="0"/>
              </a:rPr>
              <a:t>হলে</a:t>
            </a:r>
            <a:r>
              <a:rPr lang="en-US" sz="16000" dirty="0" smtClean="0">
                <a:solidFill>
                  <a:srgbClr val="7030A0"/>
                </a:solidFill>
                <a:latin typeface="NikoshBAN" panose="02000000000000000000" pitchFamily="2" charset="0"/>
                <a:cs typeface="NikoshBAN" panose="02000000000000000000" pitchFamily="2" charset="0"/>
              </a:rPr>
              <a:t> K </a:t>
            </a:r>
            <a:r>
              <a:rPr lang="en-US" sz="16000" dirty="0" err="1" smtClean="0">
                <a:solidFill>
                  <a:srgbClr val="7030A0"/>
                </a:solidFill>
                <a:latin typeface="NikoshBAN" panose="02000000000000000000" pitchFamily="2" charset="0"/>
                <a:cs typeface="NikoshBAN" panose="02000000000000000000" pitchFamily="2" charset="0"/>
              </a:rPr>
              <a:t>শেল</a:t>
            </a:r>
            <a:r>
              <a:rPr lang="en-US" sz="16000" dirty="0" smtClean="0">
                <a:solidFill>
                  <a:srgbClr val="7030A0"/>
                </a:solidFill>
                <a:latin typeface="NikoshBAN" panose="02000000000000000000" pitchFamily="2" charset="0"/>
                <a:cs typeface="NikoshBAN" panose="02000000000000000000" pitchFamily="2" charset="0"/>
              </a:rPr>
              <a:t>, n=2</a:t>
            </a:r>
            <a:r>
              <a:rPr lang="bn-IN" sz="16000" dirty="0" smtClean="0">
                <a:solidFill>
                  <a:srgbClr val="7030A0"/>
                </a:solidFill>
                <a:latin typeface="NikoshBAN" panose="02000000000000000000" pitchFamily="2" charset="0"/>
                <a:cs typeface="NikoshBAN" panose="02000000000000000000" pitchFamily="2" charset="0"/>
              </a:rPr>
              <a:t> </a:t>
            </a:r>
            <a:r>
              <a:rPr lang="en-US" sz="16000" dirty="0" err="1" smtClean="0">
                <a:solidFill>
                  <a:srgbClr val="7030A0"/>
                </a:solidFill>
                <a:latin typeface="NikoshBAN" panose="02000000000000000000" pitchFamily="2" charset="0"/>
                <a:cs typeface="NikoshBAN" panose="02000000000000000000" pitchFamily="2" charset="0"/>
              </a:rPr>
              <a:t>হলে</a:t>
            </a:r>
            <a:r>
              <a:rPr lang="en-US" sz="16000" dirty="0" smtClean="0">
                <a:solidFill>
                  <a:srgbClr val="7030A0"/>
                </a:solidFill>
                <a:latin typeface="NikoshBAN" panose="02000000000000000000" pitchFamily="2" charset="0"/>
                <a:cs typeface="NikoshBAN" panose="02000000000000000000" pitchFamily="2" charset="0"/>
              </a:rPr>
              <a:t> L </a:t>
            </a:r>
            <a:r>
              <a:rPr lang="en-US" sz="16000" dirty="0" err="1" smtClean="0">
                <a:solidFill>
                  <a:srgbClr val="7030A0"/>
                </a:solidFill>
                <a:latin typeface="NikoshBAN" panose="02000000000000000000" pitchFamily="2" charset="0"/>
                <a:cs typeface="NikoshBAN" panose="02000000000000000000" pitchFamily="2" charset="0"/>
              </a:rPr>
              <a:t>শেল</a:t>
            </a:r>
            <a:r>
              <a:rPr lang="en-US" sz="16000" dirty="0" smtClean="0">
                <a:solidFill>
                  <a:srgbClr val="7030A0"/>
                </a:solidFill>
                <a:latin typeface="NikoshBAN" panose="02000000000000000000" pitchFamily="2" charset="0"/>
                <a:cs typeface="NikoshBAN" panose="02000000000000000000" pitchFamily="2" charset="0"/>
              </a:rPr>
              <a:t>, n=3</a:t>
            </a:r>
            <a:r>
              <a:rPr lang="bn-IN" sz="16000" dirty="0" smtClean="0">
                <a:solidFill>
                  <a:srgbClr val="7030A0"/>
                </a:solidFill>
                <a:latin typeface="NikoshBAN" panose="02000000000000000000" pitchFamily="2" charset="0"/>
                <a:cs typeface="NikoshBAN" panose="02000000000000000000" pitchFamily="2" charset="0"/>
              </a:rPr>
              <a:t> </a:t>
            </a:r>
            <a:r>
              <a:rPr lang="en-US" sz="16000" dirty="0" err="1" smtClean="0">
                <a:solidFill>
                  <a:srgbClr val="7030A0"/>
                </a:solidFill>
                <a:latin typeface="NikoshBAN" panose="02000000000000000000" pitchFamily="2" charset="0"/>
                <a:cs typeface="NikoshBAN" panose="02000000000000000000" pitchFamily="2" charset="0"/>
              </a:rPr>
              <a:t>হলে</a:t>
            </a:r>
            <a:r>
              <a:rPr lang="en-US" sz="16000" dirty="0" smtClean="0">
                <a:solidFill>
                  <a:srgbClr val="7030A0"/>
                </a:solidFill>
                <a:latin typeface="NikoshBAN" panose="02000000000000000000" pitchFamily="2" charset="0"/>
                <a:cs typeface="NikoshBAN" panose="02000000000000000000" pitchFamily="2" charset="0"/>
              </a:rPr>
              <a:t> M </a:t>
            </a:r>
            <a:r>
              <a:rPr lang="en-US" sz="16000" dirty="0" err="1" smtClean="0">
                <a:solidFill>
                  <a:srgbClr val="7030A0"/>
                </a:solidFill>
                <a:latin typeface="NikoshBAN" panose="02000000000000000000" pitchFamily="2" charset="0"/>
                <a:cs typeface="NikoshBAN" panose="02000000000000000000" pitchFamily="2" charset="0"/>
              </a:rPr>
              <a:t>শেল</a:t>
            </a:r>
            <a:r>
              <a:rPr lang="en-US" sz="16000" dirty="0" smtClean="0">
                <a:solidFill>
                  <a:srgbClr val="7030A0"/>
                </a:solidFill>
                <a:latin typeface="NikoshBAN" panose="02000000000000000000" pitchFamily="2" charset="0"/>
                <a:cs typeface="NikoshBAN" panose="02000000000000000000" pitchFamily="2" charset="0"/>
              </a:rPr>
              <a:t>, n=4</a:t>
            </a:r>
            <a:r>
              <a:rPr lang="bn-IN" sz="16000" dirty="0" smtClean="0">
                <a:solidFill>
                  <a:srgbClr val="7030A0"/>
                </a:solidFill>
                <a:latin typeface="NikoshBAN" panose="02000000000000000000" pitchFamily="2" charset="0"/>
                <a:cs typeface="NikoshBAN" panose="02000000000000000000" pitchFamily="2" charset="0"/>
              </a:rPr>
              <a:t> </a:t>
            </a:r>
            <a:r>
              <a:rPr lang="en-US" sz="16000" dirty="0" err="1" smtClean="0">
                <a:solidFill>
                  <a:srgbClr val="7030A0"/>
                </a:solidFill>
                <a:latin typeface="NikoshBAN" panose="02000000000000000000" pitchFamily="2" charset="0"/>
                <a:cs typeface="NikoshBAN" panose="02000000000000000000" pitchFamily="2" charset="0"/>
              </a:rPr>
              <a:t>হলে</a:t>
            </a:r>
            <a:r>
              <a:rPr lang="en-US" sz="16000" dirty="0" smtClean="0">
                <a:solidFill>
                  <a:srgbClr val="7030A0"/>
                </a:solidFill>
                <a:latin typeface="NikoshBAN" panose="02000000000000000000" pitchFamily="2" charset="0"/>
                <a:cs typeface="NikoshBAN" panose="02000000000000000000" pitchFamily="2" charset="0"/>
              </a:rPr>
              <a:t> N </a:t>
            </a:r>
            <a:r>
              <a:rPr lang="en-US" sz="16000" dirty="0" err="1" smtClean="0">
                <a:solidFill>
                  <a:srgbClr val="7030A0"/>
                </a:solidFill>
                <a:latin typeface="NikoshBAN" panose="02000000000000000000" pitchFamily="2" charset="0"/>
                <a:cs typeface="NikoshBAN" panose="02000000000000000000" pitchFamily="2" charset="0"/>
              </a:rPr>
              <a:t>শেল,ইত্যাদি</a:t>
            </a:r>
            <a:r>
              <a:rPr lang="en-US" sz="16000" dirty="0" smtClean="0">
                <a:solidFill>
                  <a:srgbClr val="7030A0"/>
                </a:solidFill>
                <a:latin typeface="NikoshBAN" panose="02000000000000000000" pitchFamily="2" charset="0"/>
                <a:cs typeface="NikoshBAN" panose="02000000000000000000" pitchFamily="2" charset="0"/>
              </a:rPr>
              <a:t>।</a:t>
            </a:r>
            <a:endParaRPr lang="bn-IN" sz="16000" dirty="0" smtClean="0">
              <a:solidFill>
                <a:srgbClr val="7030A0"/>
              </a:solidFill>
              <a:latin typeface="NikoshBAN" panose="02000000000000000000" pitchFamily="2" charset="0"/>
              <a:cs typeface="NikoshBAN" panose="02000000000000000000" pitchFamily="2" charset="0"/>
            </a:endParaRPr>
          </a:p>
          <a:p>
            <a:endParaRPr lang="bn-IN" sz="11000" dirty="0" smtClean="0">
              <a:latin typeface="NikoshBAN" panose="02000000000000000000" pitchFamily="2" charset="0"/>
              <a:cs typeface="NikoshBAN" panose="02000000000000000000" pitchFamily="2" charset="0"/>
            </a:endParaRPr>
          </a:p>
          <a:p>
            <a:r>
              <a:rPr lang="bn-IN" sz="11000" dirty="0" smtClean="0">
                <a:latin typeface="NikoshBAN" panose="02000000000000000000" pitchFamily="2" charset="0"/>
                <a:cs typeface="NikoshBAN" panose="02000000000000000000" pitchFamily="2" charset="0"/>
              </a:rPr>
              <a:t> </a:t>
            </a:r>
            <a:endParaRPr lang="en-GB" sz="11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667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heel(1)">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1524000"/>
            <a:ext cx="7467600" cy="4800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15655" y="0"/>
            <a:ext cx="1189792" cy="1017180"/>
          </a:xfrm>
          <a:prstGeom prst="rect">
            <a:avLst/>
          </a:prstGeom>
          <a:solidFill>
            <a:srgbClr val="FF0066"/>
          </a:solidFill>
          <a:ln>
            <a:solidFill>
              <a:srgbClr val="FF00FF">
                <a:alpha val="32157"/>
              </a:srgbClr>
            </a:solidFill>
          </a:ln>
          <a:effectLst>
            <a:reflection blurRad="6350" stA="50000" endA="300" endPos="90000" dir="5400000" sy="-100000" algn="bl" rotWithShape="0"/>
          </a:effectLst>
        </p:spPr>
      </p:pic>
      <p:sp>
        <p:nvSpPr>
          <p:cNvPr id="3" name="TextBox 2"/>
          <p:cNvSpPr txBox="1"/>
          <p:nvPr/>
        </p:nvSpPr>
        <p:spPr>
          <a:xfrm>
            <a:off x="5791200" y="247739"/>
            <a:ext cx="2438400" cy="769441"/>
          </a:xfrm>
          <a:prstGeom prst="rect">
            <a:avLst/>
          </a:prstGeom>
          <a:solidFill>
            <a:srgbClr val="FF0000"/>
          </a:solidFill>
          <a:ln w="57150">
            <a:solidFill>
              <a:srgbClr val="FF00FF"/>
            </a:solidFill>
          </a:ln>
        </p:spPr>
        <p:txBody>
          <a:bodyPr wrap="square" rtlCol="0">
            <a:spAutoFit/>
          </a:bodyPr>
          <a:lstStyle/>
          <a:p>
            <a:r>
              <a:rPr lang="bn-IN" sz="4400" dirty="0" smtClean="0">
                <a:solidFill>
                  <a:srgbClr val="002060"/>
                </a:solidFill>
                <a:latin typeface="NikoshBAN" panose="02000000000000000000" pitchFamily="2" charset="0"/>
                <a:cs typeface="NikoshBAN" panose="02000000000000000000" pitchFamily="2" charset="0"/>
              </a:rPr>
              <a:t>২য় </a:t>
            </a:r>
            <a:r>
              <a:rPr lang="bn-IN" sz="4400" dirty="0">
                <a:solidFill>
                  <a:srgbClr val="002060"/>
                </a:solidFill>
                <a:latin typeface="NikoshBAN" panose="02000000000000000000" pitchFamily="2" charset="0"/>
                <a:cs typeface="NikoshBAN" panose="02000000000000000000" pitchFamily="2" charset="0"/>
              </a:rPr>
              <a:t>প্রস্তাবনাঃ</a:t>
            </a:r>
            <a:endParaRPr lang="en-GB" sz="4400"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3187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1156</TotalTime>
  <Words>815</Words>
  <Application>Microsoft Office PowerPoint</Application>
  <PresentationFormat>Widescreen</PresentationFormat>
  <Paragraphs>103</Paragraphs>
  <Slides>28</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8" baseType="lpstr">
      <vt:lpstr>Arial</vt:lpstr>
      <vt:lpstr>Calibri</vt:lpstr>
      <vt:lpstr>Cambria Math</vt:lpstr>
      <vt:lpstr>Century Gothic</vt:lpstr>
      <vt:lpstr>Lucida Sans Unicode</vt:lpstr>
      <vt:lpstr>NikoshBAN</vt:lpstr>
      <vt:lpstr>Times New Roman</vt:lpstr>
      <vt:lpstr>Vrinda</vt:lpstr>
      <vt:lpstr>Vapor Trail</vt:lpstr>
      <vt:lpstr>Package</vt:lpstr>
      <vt:lpstr>PowerPoint Presentation</vt:lpstr>
      <vt:lpstr>PowerPoint Presentation</vt:lpstr>
      <vt:lpstr>PowerPoint Presentation</vt:lpstr>
      <vt:lpstr>বোরের পরমাণু মডেল</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171</cp:revision>
  <dcterms:created xsi:type="dcterms:W3CDTF">2020-11-10T13:06:18Z</dcterms:created>
  <dcterms:modified xsi:type="dcterms:W3CDTF">2020-12-30T16:39:56Z</dcterms:modified>
</cp:coreProperties>
</file>