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67" r:id="rId13"/>
    <p:sldId id="268" r:id="rId14"/>
    <p:sldId id="269" r:id="rId15"/>
    <p:sldId id="270" r:id="rId16"/>
    <p:sldId id="271" r:id="rId17"/>
    <p:sldId id="278" r:id="rId18"/>
    <p:sldId id="280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76" autoAdjust="0"/>
    <p:restoredTop sz="94660"/>
  </p:normalViewPr>
  <p:slideViewPr>
    <p:cSldViewPr snapToGrid="0">
      <p:cViewPr varScale="1">
        <p:scale>
          <a:sx n="71" d="100"/>
          <a:sy n="71" d="100"/>
        </p:scale>
        <p:origin x="3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C40D-E965-4BB8-AAEB-F24FC43F164E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494F-8346-4DE4-819E-E69F82327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C40D-E965-4BB8-AAEB-F24FC43F164E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494F-8346-4DE4-819E-E69F82327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7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C40D-E965-4BB8-AAEB-F24FC43F164E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494F-8346-4DE4-819E-E69F82327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2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C40D-E965-4BB8-AAEB-F24FC43F164E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494F-8346-4DE4-819E-E69F82327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2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C40D-E965-4BB8-AAEB-F24FC43F164E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494F-8346-4DE4-819E-E69F82327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1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C40D-E965-4BB8-AAEB-F24FC43F164E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494F-8346-4DE4-819E-E69F82327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3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C40D-E965-4BB8-AAEB-F24FC43F164E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494F-8346-4DE4-819E-E69F82327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7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C40D-E965-4BB8-AAEB-F24FC43F164E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494F-8346-4DE4-819E-E69F82327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2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C40D-E965-4BB8-AAEB-F24FC43F164E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494F-8346-4DE4-819E-E69F82327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9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C40D-E965-4BB8-AAEB-F24FC43F164E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494F-8346-4DE4-819E-E69F82327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C40D-E965-4BB8-AAEB-F24FC43F164E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494F-8346-4DE4-819E-E69F82327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2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7C40D-E965-4BB8-AAEB-F24FC43F164E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A494F-8346-4DE4-819E-E69F82327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6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jpg"/><Relationship Id="rId7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1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48437" cy="67638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06117" y="2612494"/>
            <a:ext cx="2891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solidFill>
                  <a:srgbClr val="002060"/>
                </a:solidFill>
              </a:rPr>
              <a:t>WELCOME</a:t>
            </a:r>
            <a:endParaRPr lang="en-US" sz="44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r="10317"/>
          <a:stretch/>
        </p:blipFill>
        <p:spPr>
          <a:xfrm>
            <a:off x="2662517" y="14702"/>
            <a:ext cx="6979025" cy="528469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892856" y="161365"/>
            <a:ext cx="4343400" cy="897726"/>
          </a:xfrm>
          <a:prstGeom prst="wedgeRoundRectCallout">
            <a:avLst>
              <a:gd name="adj1" fmla="val -59212"/>
              <a:gd name="adj2" fmla="val 204450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Mina- But you are in a hurry . Any thing wrong with you? </a:t>
            </a:r>
            <a:endParaRPr lang="en-US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023254" y="3561704"/>
            <a:ext cx="4401457" cy="1032554"/>
          </a:xfrm>
          <a:prstGeom prst="wedgeRoundRectCallout">
            <a:avLst>
              <a:gd name="adj1" fmla="val 63333"/>
              <a:gd name="adj2" fmla="val -169658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Luna-yes , a report of the Green party regarding tree cutting culture is greatly tormenting me. </a:t>
            </a:r>
            <a:endParaRPr lang="en-US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857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54"/>
          <a:stretch/>
        </p:blipFill>
        <p:spPr>
          <a:xfrm>
            <a:off x="2393575" y="430306"/>
            <a:ext cx="7624483" cy="5069541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656008" y="3435095"/>
            <a:ext cx="4401457" cy="838200"/>
          </a:xfrm>
          <a:prstGeom prst="wedgeRoundRectCallout">
            <a:avLst>
              <a:gd name="adj1" fmla="val 63333"/>
              <a:gd name="adj2" fmla="val -169658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Luna-what is afforestation? </a:t>
            </a:r>
            <a:endParaRPr lang="en-US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852147" y="147918"/>
            <a:ext cx="4343400" cy="860612"/>
          </a:xfrm>
          <a:prstGeom prst="wedgeRoundRectCallout">
            <a:avLst>
              <a:gd name="adj1" fmla="val -59212"/>
              <a:gd name="adj2" fmla="val 204450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Mina-I see . To save our green environment Green party , is putting emphasis on afforestation instead of deforestation any more. </a:t>
            </a:r>
            <a:endParaRPr lang="en-US" sz="16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251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0"/>
          <a:stretch/>
        </p:blipFill>
        <p:spPr>
          <a:xfrm>
            <a:off x="2514600" y="393191"/>
            <a:ext cx="8189298" cy="567465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731124" y="541110"/>
            <a:ext cx="4343400" cy="685800"/>
          </a:xfrm>
          <a:prstGeom prst="wedgeRoundRectCallout">
            <a:avLst>
              <a:gd name="adj1" fmla="val -59212"/>
              <a:gd name="adj2" fmla="val 204450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Mina-afforestation means planting tree systematically.</a:t>
            </a:r>
            <a:endParaRPr lang="en-US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747353" y="4156396"/>
            <a:ext cx="4401457" cy="1585499"/>
          </a:xfrm>
          <a:prstGeom prst="wedgeRoundRectCallout">
            <a:avLst>
              <a:gd name="adj1" fmla="val 63333"/>
              <a:gd name="adj2" fmla="val -169658"/>
              <a:gd name="adj3" fmla="val 16667"/>
            </a:avLst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Luna-yes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tree plantation? Trees gives us shelter ,shade, food and other facilities such as maintenance of ecosystem for which natural ingredients go their own way smoothly.</a:t>
            </a:r>
            <a:endParaRPr lang="en-US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229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0"/>
          <a:stretch/>
        </p:blipFill>
        <p:spPr>
          <a:xfrm>
            <a:off x="2467070" y="806822"/>
            <a:ext cx="7180768" cy="567465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195363" y="154640"/>
            <a:ext cx="5453248" cy="1008529"/>
          </a:xfrm>
          <a:prstGeom prst="wedgeRoundRectCallout">
            <a:avLst>
              <a:gd name="adj1" fmla="val -59212"/>
              <a:gd name="adj2" fmla="val 204450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Mina-But it is a matter of regret that these are being cut down unconsciously at a result , nature is losing her ecological balance . And</a:t>
            </a:r>
            <a:endParaRPr lang="en-US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663858" y="3797172"/>
            <a:ext cx="4081647" cy="801722"/>
          </a:xfrm>
          <a:prstGeom prst="wedgeRoundRectCallout">
            <a:avLst>
              <a:gd name="adj1" fmla="val 63333"/>
              <a:gd name="adj2" fmla="val -169658"/>
              <a:gd name="adj3" fmla="val 16667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Luna-And ecological factors are being endangered.</a:t>
            </a:r>
            <a:endParaRPr lang="en-US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2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0"/>
          <a:stretch/>
        </p:blipFill>
        <p:spPr>
          <a:xfrm>
            <a:off x="2113970" y="685800"/>
            <a:ext cx="8283388" cy="482749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128789" y="3784718"/>
            <a:ext cx="4401457" cy="1015881"/>
          </a:xfrm>
          <a:prstGeom prst="wedgeRoundRectCallout">
            <a:avLst>
              <a:gd name="adj1" fmla="val 63333"/>
              <a:gd name="adj2" fmla="val -169658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Luna-That is, you want to say that the necessity of tree plantation is needless to mention any more , do you? </a:t>
            </a:r>
            <a:endParaRPr lang="en-US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147981" y="779930"/>
            <a:ext cx="4343400" cy="685800"/>
          </a:xfrm>
          <a:prstGeom prst="wedgeRoundRectCallout">
            <a:avLst>
              <a:gd name="adj1" fmla="val -59212"/>
              <a:gd name="adj2" fmla="val 204450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Mina-So we should necessary sleeps to save environment.</a:t>
            </a:r>
            <a:endParaRPr lang="en-US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683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0"/>
          <a:stretch/>
        </p:blipFill>
        <p:spPr>
          <a:xfrm>
            <a:off x="1613646" y="97894"/>
            <a:ext cx="8310283" cy="4918397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679470" y="97894"/>
            <a:ext cx="4343400" cy="685800"/>
          </a:xfrm>
          <a:prstGeom prst="wedgeRoundRectCallout">
            <a:avLst>
              <a:gd name="adj1" fmla="val -59212"/>
              <a:gd name="adj2" fmla="val 204450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Mina-Yes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49713" y="2891118"/>
            <a:ext cx="4401457" cy="1189077"/>
          </a:xfrm>
          <a:prstGeom prst="wedgeRoundRectCallout">
            <a:avLst>
              <a:gd name="adj1" fmla="val 63333"/>
              <a:gd name="adj2" fmla="val -169658"/>
              <a:gd name="adj3" fmla="val 16667"/>
            </a:avLst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Luna-Thank you very much,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</a:t>
            </a: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166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71" y="164592"/>
            <a:ext cx="6963335" cy="5567082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636994" y="406639"/>
            <a:ext cx="4343400" cy="685800"/>
          </a:xfrm>
          <a:prstGeom prst="wedgeRoundRectCallout">
            <a:avLst>
              <a:gd name="adj1" fmla="val -59212"/>
              <a:gd name="adj2" fmla="val 204450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Mina-Good Bye.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03571" y="3295784"/>
            <a:ext cx="4401457" cy="838200"/>
          </a:xfrm>
          <a:prstGeom prst="wedgeRoundRectCallout">
            <a:avLst>
              <a:gd name="adj1" fmla="val 63333"/>
              <a:gd name="adj2" fmla="val -169658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Luna-Welcome Too.</a:t>
            </a: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589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7329" y="632240"/>
            <a:ext cx="304268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</a:t>
            </a:r>
            <a:r>
              <a:rPr lang="en-US" sz="4800" dirty="0" smtClean="0">
                <a:solidFill>
                  <a:schemeClr val="bg1"/>
                </a:solidFill>
              </a:rPr>
              <a:t>Pair Work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1452282" y="1788459"/>
            <a:ext cx="10004612" cy="2433917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Every single pair is suggested to write a dialogue on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" y="4410634"/>
            <a:ext cx="1876425" cy="2250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105" y="4222376"/>
            <a:ext cx="1876425" cy="22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7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67635" y="1102659"/>
            <a:ext cx="6024283" cy="158675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EVULUATION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931458" y="3146612"/>
            <a:ext cx="7866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/>
              <a:t>Answer the following question: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168588" y="4141694"/>
            <a:ext cx="4935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What does tree plantation?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What is importance of tree plantation?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Which tree is best for plantation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Why do we celebrate plantation?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16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8623" y="4531659"/>
            <a:ext cx="4051737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THANK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YOU ALL STUDENT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23" y="0"/>
            <a:ext cx="7137311" cy="447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6507" y="470647"/>
            <a:ext cx="200361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 Identity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lowchart: Predefined Process 2"/>
          <p:cNvSpPr/>
          <p:nvPr/>
        </p:nvSpPr>
        <p:spPr>
          <a:xfrm>
            <a:off x="403413" y="2407024"/>
            <a:ext cx="4356846" cy="3697941"/>
          </a:xfrm>
          <a:prstGeom prst="flowChartPredefined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 </a:t>
            </a:r>
            <a:r>
              <a:rPr lang="en-US" dirty="0" err="1" smtClean="0"/>
              <a:t>shafiqul</a:t>
            </a:r>
            <a:r>
              <a:rPr lang="en-US" dirty="0" smtClean="0"/>
              <a:t>  </a:t>
            </a:r>
            <a:r>
              <a:rPr lang="en-US" dirty="0" err="1" smtClean="0"/>
              <a:t>islam</a:t>
            </a:r>
            <a:endParaRPr lang="en-US" dirty="0" smtClean="0"/>
          </a:p>
          <a:p>
            <a:pPr algn="ctr"/>
            <a:r>
              <a:rPr lang="en-US" dirty="0" smtClean="0"/>
              <a:t>Assistant Teacher</a:t>
            </a:r>
          </a:p>
          <a:p>
            <a:pPr algn="ctr"/>
            <a:r>
              <a:rPr lang="en-US" dirty="0" err="1" smtClean="0"/>
              <a:t>Sonatan</a:t>
            </a:r>
            <a:r>
              <a:rPr lang="en-US" dirty="0" smtClean="0"/>
              <a:t> </a:t>
            </a:r>
            <a:r>
              <a:rPr lang="en-US" dirty="0" err="1" smtClean="0"/>
              <a:t>darussannat</a:t>
            </a:r>
            <a:r>
              <a:rPr lang="en-US" dirty="0" smtClean="0"/>
              <a:t>  </a:t>
            </a:r>
            <a:r>
              <a:rPr lang="en-US" dirty="0" err="1" smtClean="0"/>
              <a:t>dakhil</a:t>
            </a:r>
            <a:r>
              <a:rPr lang="en-US" dirty="0" smtClean="0"/>
              <a:t> Madrasha , </a:t>
            </a:r>
            <a:r>
              <a:rPr lang="en-US" dirty="0" err="1" smtClean="0"/>
              <a:t>kawnia</a:t>
            </a:r>
            <a:r>
              <a:rPr lang="en-US" dirty="0" smtClean="0"/>
              <a:t> , Rangpur.</a:t>
            </a:r>
          </a:p>
          <a:p>
            <a:pPr algn="ctr"/>
            <a:r>
              <a:rPr lang="en-US" dirty="0" smtClean="0"/>
              <a:t>Mail: shafiqulislam42347@gmail.com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073153" y="2003612"/>
            <a:ext cx="4585447" cy="446442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English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paper</a:t>
            </a:r>
          </a:p>
          <a:p>
            <a:pPr algn="ctr"/>
            <a:r>
              <a:rPr lang="en-US" sz="2400" dirty="0" smtClean="0"/>
              <a:t>Class</a:t>
            </a:r>
            <a:r>
              <a:rPr lang="en-US" sz="2400" smtClean="0"/>
              <a:t>:- eight/nine</a:t>
            </a:r>
            <a:endParaRPr lang="en-US" sz="2400" dirty="0" smtClean="0"/>
          </a:p>
          <a:p>
            <a:pPr algn="ctr"/>
            <a:r>
              <a:rPr lang="en-US" sz="2400" dirty="0" smtClean="0"/>
              <a:t>Writing Part</a:t>
            </a:r>
          </a:p>
          <a:p>
            <a:pPr algn="ctr"/>
            <a:r>
              <a:rPr lang="en-US" sz="2400" dirty="0" smtClean="0"/>
              <a:t>Date: 29/12/2020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73" y="2581834"/>
            <a:ext cx="1428855" cy="9547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5518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470647" y="416859"/>
            <a:ext cx="10851777" cy="672353"/>
          </a:xfrm>
          <a:prstGeom prst="flowChartPredefined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LOOK AT THE SOME PICTURE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" y="1613648"/>
            <a:ext cx="2379718" cy="1584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905" y="1613647"/>
            <a:ext cx="1788459" cy="1584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12" y="1613647"/>
            <a:ext cx="1927000" cy="1584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613" y="1569663"/>
            <a:ext cx="2143125" cy="1628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37" y="1569664"/>
            <a:ext cx="2800350" cy="1628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" y="3722875"/>
            <a:ext cx="2379718" cy="2373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905" y="3722874"/>
            <a:ext cx="2299448" cy="23739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52" y="3722874"/>
            <a:ext cx="2028825" cy="2408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76" y="3722874"/>
            <a:ext cx="2205037" cy="2438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812" y="3722873"/>
            <a:ext cx="1954174" cy="240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2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228600"/>
            <a:ext cx="6481482" cy="2474259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u="sng" dirty="0" smtClean="0"/>
              <a:t>OUR TODAY’S LESSON</a:t>
            </a:r>
            <a:endParaRPr lang="en-US" sz="2800" i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7" y="3025589"/>
            <a:ext cx="3025588" cy="34783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82" y="3070412"/>
            <a:ext cx="3151374" cy="34920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Left-Right Arrow 4"/>
          <p:cNvSpPr/>
          <p:nvPr/>
        </p:nvSpPr>
        <p:spPr>
          <a:xfrm>
            <a:off x="3227295" y="3814483"/>
            <a:ext cx="5575766" cy="1990164"/>
          </a:xfrm>
          <a:prstGeom prst="left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 dialogue on</a:t>
            </a:r>
          </a:p>
          <a:p>
            <a:pPr algn="ctr"/>
            <a:r>
              <a:rPr lang="en-US" sz="2800" dirty="0" smtClean="0"/>
              <a:t>Importance of tree plantation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528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99447" y="1344706"/>
            <a:ext cx="7194176" cy="98163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Learning outcome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301136" y="3711388"/>
            <a:ext cx="9836255" cy="178510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/>
              <a:t>After we have studied this lesson will be able to---</a:t>
            </a:r>
            <a:endParaRPr lang="en-US" sz="1050" dirty="0" smtClean="0"/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know importance of tree plantation.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Ask and answer the questions.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Write a dialogue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699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42047" y="3173506"/>
            <a:ext cx="11497235" cy="793376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400" dirty="0" smtClean="0"/>
              <a:t>Write a dialogue between two friends about the importance of tree plantation.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468035" y="54998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8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4"/>
          <a:stretch/>
        </p:blipFill>
        <p:spPr>
          <a:xfrm>
            <a:off x="2608729" y="578224"/>
            <a:ext cx="7557247" cy="5271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034117" y="3381935"/>
            <a:ext cx="1304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Mina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0085" y="3443490"/>
            <a:ext cx="153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Luna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7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r="10317"/>
          <a:stretch/>
        </p:blipFill>
        <p:spPr>
          <a:xfrm>
            <a:off x="2662517" y="14702"/>
            <a:ext cx="6979025" cy="528469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825252" y="137698"/>
            <a:ext cx="4343400" cy="685800"/>
          </a:xfrm>
          <a:prstGeom prst="wedgeRoundRectCallout">
            <a:avLst>
              <a:gd name="adj1" fmla="val -59212"/>
              <a:gd name="adj2" fmla="val 204450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Mina-</a:t>
            </a:r>
            <a:r>
              <a:rPr lang="en-US" sz="28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ssalamu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laikum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962477" y="3255443"/>
            <a:ext cx="4401457" cy="838200"/>
          </a:xfrm>
          <a:prstGeom prst="wedgeRoundRectCallout">
            <a:avLst>
              <a:gd name="adj1" fmla="val 63333"/>
              <a:gd name="adj2" fmla="val -169658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Luna-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w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alaikum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ssalam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</a:t>
            </a: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954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" r="3174"/>
          <a:stretch/>
        </p:blipFill>
        <p:spPr>
          <a:xfrm>
            <a:off x="2156011" y="547204"/>
            <a:ext cx="7530354" cy="5244353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502523" y="547204"/>
            <a:ext cx="4343400" cy="685800"/>
          </a:xfrm>
          <a:prstGeom prst="wedgeRoundRectCallout">
            <a:avLst>
              <a:gd name="adj1" fmla="val -59212"/>
              <a:gd name="adj2" fmla="val 204450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Mina-Hello friend! How are you and where are you going?</a:t>
            </a:r>
            <a:endParaRPr lang="en-US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854902" y="3515777"/>
            <a:ext cx="4401457" cy="838200"/>
          </a:xfrm>
          <a:prstGeom prst="wedgeRoundRectCallout">
            <a:avLst>
              <a:gd name="adj1" fmla="val 63333"/>
              <a:gd name="adj2" fmla="val -169658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Luna-I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am so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so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and was going to you.</a:t>
            </a: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841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338</Words>
  <Application>Microsoft Office PowerPoint</Application>
  <PresentationFormat>Widescreen</PresentationFormat>
  <Paragraphs>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Andalus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sonaton madrasha</dc:creator>
  <cp:lastModifiedBy>sonaton madrasha</cp:lastModifiedBy>
  <cp:revision>63</cp:revision>
  <dcterms:created xsi:type="dcterms:W3CDTF">2020-12-29T12:07:28Z</dcterms:created>
  <dcterms:modified xsi:type="dcterms:W3CDTF">2020-12-30T06:57:40Z</dcterms:modified>
</cp:coreProperties>
</file>