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82" r:id="rId4"/>
    <p:sldId id="283" r:id="rId5"/>
    <p:sldId id="315" r:id="rId6"/>
    <p:sldId id="316" r:id="rId7"/>
    <p:sldId id="317" r:id="rId8"/>
    <p:sldId id="323" r:id="rId9"/>
    <p:sldId id="324" r:id="rId10"/>
    <p:sldId id="325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55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00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8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1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3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7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5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4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6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4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2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DE4E0-D6F7-440C-8ADA-74BB67F7B7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করুণাময়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4864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895C40-283F-4777-B873-2D09D5F0B77B}"/>
              </a:ext>
            </a:extLst>
          </p:cNvPr>
          <p:cNvSpPr/>
          <p:nvPr/>
        </p:nvSpPr>
        <p:spPr>
          <a:xfrm>
            <a:off x="675249" y="659452"/>
            <a:ext cx="10747717" cy="553909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2900"/>
              </a:lnSpc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9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∴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পথবাদে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9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= (৪৮০০- ৩৭৪৪)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= ১০৫৬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বাঁধানোর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৭.২৫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∴ ১০৫৬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বর্গমিটার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পথ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বাধানোর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( ৭.২৫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×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১০৫৬)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বর্গমিটার</a:t>
            </a:r>
            <a:endParaRPr lang="en-US" sz="2800" dirty="0">
              <a:latin typeface="NikoshBAN" panose="02000000000000000000" pitchFamily="2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				     = ৭৬৫৬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টাকা</a:t>
            </a:r>
            <a:endParaRPr lang="en-US" sz="2800" dirty="0">
              <a:latin typeface="NikoshBAN" panose="02000000000000000000" pitchFamily="2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সুতারাং</a:t>
            </a:r>
            <a:r>
              <a:rPr lang="en-US" sz="28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পথ</a:t>
            </a:r>
            <a:r>
              <a:rPr lang="en-US" sz="28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বাঁধাতে</a:t>
            </a:r>
            <a:r>
              <a:rPr lang="en-US" sz="28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৭৬৫৬ </a:t>
            </a:r>
            <a:r>
              <a:rPr lang="en-US" sz="28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27804F-9650-497D-B67E-D1814F0D036A}"/>
              </a:ext>
            </a:extLst>
          </p:cNvPr>
          <p:cNvSpPr/>
          <p:nvPr/>
        </p:nvSpPr>
        <p:spPr>
          <a:xfrm>
            <a:off x="7807569" y="689316"/>
            <a:ext cx="3615397" cy="137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=৪৮০০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পথবাদে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=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E0E11-1795-4F5D-8F74-EFEEB48EED2E}"/>
              </a:ext>
            </a:extLst>
          </p:cNvPr>
          <p:cNvSpPr/>
          <p:nvPr/>
        </p:nvSpPr>
        <p:spPr>
          <a:xfrm>
            <a:off x="7901354" y="2278964"/>
            <a:ext cx="3615397" cy="1491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৭.২৫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বাঁধানোর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C8193F-6803-4C6F-91CA-03E905EE4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89317"/>
            <a:ext cx="10846191" cy="55286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5512" y="2136338"/>
            <a:ext cx="65582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</a:t>
            </a:r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ধন্যবাদ</a:t>
            </a:r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”</a:t>
            </a:r>
          </a:p>
          <a:p>
            <a:pPr algn="ctr"/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আ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ল্লাহ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হাফেজ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।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7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6 Points 1">
            <a:extLst>
              <a:ext uri="{FF2B5EF4-FFF2-40B4-BE49-F238E27FC236}">
                <a16:creationId xmlns:a16="http://schemas.microsoft.com/office/drawing/2014/main" id="{42C9254A-5CCC-4277-886A-10D5A1C1646A}"/>
              </a:ext>
            </a:extLst>
          </p:cNvPr>
          <p:cNvSpPr/>
          <p:nvPr/>
        </p:nvSpPr>
        <p:spPr>
          <a:xfrm>
            <a:off x="674559" y="749508"/>
            <a:ext cx="10867869" cy="5366478"/>
          </a:xfrm>
          <a:prstGeom prst="star1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5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2840971" y="2563319"/>
            <a:ext cx="7183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3062987" y="3427327"/>
            <a:ext cx="6195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813480" y="4291335"/>
            <a:ext cx="10778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কালেক্টরেট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2FE06-0FA9-42AC-805D-C8A97EF411ED}"/>
              </a:ext>
            </a:extLst>
          </p:cNvPr>
          <p:cNvSpPr txBox="1"/>
          <p:nvPr/>
        </p:nvSpPr>
        <p:spPr>
          <a:xfrm>
            <a:off x="3165414" y="347328"/>
            <a:ext cx="60935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4720496" y="1918749"/>
            <a:ext cx="3424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4578629" y="2782757"/>
            <a:ext cx="3708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4643548" y="3646765"/>
            <a:ext cx="3820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5EFB2-118A-4160-BAC3-7E631DA7817D}"/>
              </a:ext>
            </a:extLst>
          </p:cNvPr>
          <p:cNvSpPr txBox="1"/>
          <p:nvPr/>
        </p:nvSpPr>
        <p:spPr>
          <a:xfrm>
            <a:off x="5140478" y="4695440"/>
            <a:ext cx="2826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০8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10D37-B977-4A5C-B38C-0F8CC9725FB3}"/>
              </a:ext>
            </a:extLst>
          </p:cNvPr>
          <p:cNvSpPr txBox="1"/>
          <p:nvPr/>
        </p:nvSpPr>
        <p:spPr>
          <a:xfrm>
            <a:off x="3168579" y="500743"/>
            <a:ext cx="60935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0F3AF-E130-4C39-AC15-2EE85291487E}"/>
              </a:ext>
            </a:extLst>
          </p:cNvPr>
          <p:cNvSpPr/>
          <p:nvPr/>
        </p:nvSpPr>
        <p:spPr>
          <a:xfrm>
            <a:off x="576773" y="689317"/>
            <a:ext cx="11043139" cy="8606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ং-2২ :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কার্পেট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৭২০০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৫৭৬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32516D-36B0-4455-8F76-CD2D516BBC05}"/>
              </a:ext>
            </a:extLst>
          </p:cNvPr>
          <p:cNvSpPr/>
          <p:nvPr/>
        </p:nvSpPr>
        <p:spPr>
          <a:xfrm>
            <a:off x="1323569" y="2116943"/>
            <a:ext cx="4430208" cy="303985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8D98C-B256-483E-A788-3FE41961C5E5}"/>
              </a:ext>
            </a:extLst>
          </p:cNvPr>
          <p:cNvSpPr/>
          <p:nvPr/>
        </p:nvSpPr>
        <p:spPr>
          <a:xfrm>
            <a:off x="2458890" y="1625116"/>
            <a:ext cx="1455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‘ক’  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8A5FDF-6CC5-4F4B-9268-CA19085A6DED}"/>
              </a:ext>
            </a:extLst>
          </p:cNvPr>
          <p:cNvSpPr/>
          <p:nvPr/>
        </p:nvSpPr>
        <p:spPr>
          <a:xfrm rot="16200000">
            <a:off x="10540035" y="3306411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AFDFD-0494-467D-AB83-340A0F13D2DC}"/>
              </a:ext>
            </a:extLst>
          </p:cNvPr>
          <p:cNvSpPr/>
          <p:nvPr/>
        </p:nvSpPr>
        <p:spPr>
          <a:xfrm>
            <a:off x="1533021" y="3267296"/>
            <a:ext cx="3776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কার্পেট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৭২০০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6D7CB9-3CCA-4DDF-80A9-D217B7517C17}"/>
              </a:ext>
            </a:extLst>
          </p:cNvPr>
          <p:cNvSpPr/>
          <p:nvPr/>
        </p:nvSpPr>
        <p:spPr>
          <a:xfrm>
            <a:off x="7360673" y="1593723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‘ক’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8027E8-8177-4078-B713-D9AFD0FAC9D1}"/>
              </a:ext>
            </a:extLst>
          </p:cNvPr>
          <p:cNvGrpSpPr/>
          <p:nvPr/>
        </p:nvGrpSpPr>
        <p:grpSpPr>
          <a:xfrm>
            <a:off x="6096000" y="2148336"/>
            <a:ext cx="4440058" cy="3039853"/>
            <a:chOff x="6096000" y="2148336"/>
            <a:chExt cx="4440058" cy="3039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89CF54-84A2-4EE8-B641-82C018955A49}"/>
                </a:ext>
              </a:extLst>
            </p:cNvPr>
            <p:cNvSpPr/>
            <p:nvPr/>
          </p:nvSpPr>
          <p:spPr>
            <a:xfrm>
              <a:off x="6105850" y="2148336"/>
              <a:ext cx="4430208" cy="3039853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B657660-81BC-4FA8-AEBF-4260F1A7F32D}"/>
                </a:ext>
              </a:extLst>
            </p:cNvPr>
            <p:cNvCxnSpPr/>
            <p:nvPr/>
          </p:nvCxnSpPr>
          <p:spPr>
            <a:xfrm>
              <a:off x="6096000" y="2983043"/>
              <a:ext cx="4430208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94F1891-92D3-4208-8A6D-7CD735141719}"/>
              </a:ext>
            </a:extLst>
          </p:cNvPr>
          <p:cNvSpPr/>
          <p:nvPr/>
        </p:nvSpPr>
        <p:spPr>
          <a:xfrm rot="16200000">
            <a:off x="9918189" y="2387023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E2417E-6C2B-4EAA-BDF2-A73D5679E5CA}"/>
              </a:ext>
            </a:extLst>
          </p:cNvPr>
          <p:cNvSpPr/>
          <p:nvPr/>
        </p:nvSpPr>
        <p:spPr>
          <a:xfrm>
            <a:off x="6538172" y="2314533"/>
            <a:ext cx="3461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 ৫৭৬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্ঘ্য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থ =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= ৩ক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B4CB1B-50D2-4A9A-B97D-C9386C77ED28}"/>
              </a:ext>
            </a:extLst>
          </p:cNvPr>
          <p:cNvSpPr/>
          <p:nvPr/>
        </p:nvSpPr>
        <p:spPr>
          <a:xfrm>
            <a:off x="6800422" y="3502535"/>
            <a:ext cx="32383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৭২০০- ৫৭৬ = ৬৬২৪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4A9F6-8511-4A7F-BDA9-C5D8637C29AC}"/>
              </a:ext>
            </a:extLst>
          </p:cNvPr>
          <p:cNvSpPr/>
          <p:nvPr/>
        </p:nvSpPr>
        <p:spPr>
          <a:xfrm rot="16200000">
            <a:off x="486419" y="3306411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53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13" grpId="0"/>
      <p:bldP spid="7" grpId="0"/>
      <p:bldP spid="9" grpId="0"/>
      <p:bldP spid="10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0F3AF-E130-4C39-AC15-2EE85291487E}"/>
              </a:ext>
            </a:extLst>
          </p:cNvPr>
          <p:cNvSpPr/>
          <p:nvPr/>
        </p:nvSpPr>
        <p:spPr>
          <a:xfrm>
            <a:off x="576773" y="689317"/>
            <a:ext cx="11043139" cy="8606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ং-2২ :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কার্পেট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৭২০০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৫৭৬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895C40-283F-4777-B873-2D09D5F0B77B}"/>
                  </a:ext>
                </a:extLst>
              </p:cNvPr>
              <p:cNvSpPr/>
              <p:nvPr/>
            </p:nvSpPr>
            <p:spPr>
              <a:xfrm>
                <a:off x="675249" y="1631852"/>
                <a:ext cx="10747717" cy="45368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ts val="2900"/>
                  </a:lnSpc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  <a:p>
                <a:pPr>
                  <a:lnSpc>
                    <a:spcPts val="2900"/>
                  </a:lnSpc>
                </a:pP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ঘরটির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ক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>
                  <a:lnSpc>
                    <a:spcPts val="2900"/>
                  </a:lnSpc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সুতারাং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ঘরটির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প্রস্থ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৩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কমলে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কমে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 ক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</a:p>
              <a:p>
                <a:pPr>
                  <a:lnSpc>
                    <a:spcPts val="2900"/>
                  </a:lnSpc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		= ৩ক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>
                  <a:lnSpc>
                    <a:spcPts val="2900"/>
                  </a:lnSpc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৫৭৬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খরচ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৩ক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বর্গমিটারে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 ১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খরচ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৫৭৬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বর্গমিটারে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∴  ৭২০০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খরচ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৭২০০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৫৭৬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895C40-283F-4777-B873-2D09D5F0B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9" y="1631852"/>
                <a:ext cx="10747717" cy="4536831"/>
              </a:xfrm>
              <a:prstGeom prst="rect">
                <a:avLst/>
              </a:prstGeom>
              <a:blipFill>
                <a:blip r:embed="rId2"/>
                <a:stretch>
                  <a:fillRect l="-1133" t="-2279" b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0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build="p" bldLvl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895C40-283F-4777-B873-2D09D5F0B77B}"/>
                  </a:ext>
                </a:extLst>
              </p:cNvPr>
              <p:cNvSpPr/>
              <p:nvPr/>
            </p:nvSpPr>
            <p:spPr>
              <a:xfrm>
                <a:off x="675249" y="629588"/>
                <a:ext cx="10747717" cy="553909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ts val="2900"/>
                  </a:lnSpc>
                </a:pP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ঘরটির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     </a:t>
                </a:r>
                <a:r>
                  <a:rPr lang="pt-BR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=ক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×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ক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×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pt-BR" sz="2800" dirty="0"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pt-BR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      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pt-BR" sz="2800" dirty="0"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pt-BR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pt-BR" sz="2800" dirty="0"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pt-BR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 strike="sngStrike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trike="sngStrike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pt-BR" sz="2800" dirty="0"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৩৭.৫</a:t>
                </a:r>
              </a:p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সুতারাং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ঘরটির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৩৭.৫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895C40-283F-4777-B873-2D09D5F0B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9" y="629588"/>
                <a:ext cx="10747717" cy="5539096"/>
              </a:xfrm>
              <a:prstGeom prst="rect">
                <a:avLst/>
              </a:prstGeom>
              <a:blipFill>
                <a:blip r:embed="rId2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0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build="p" bldLvl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0F3AF-E130-4C39-AC15-2EE85291487E}"/>
              </a:ext>
            </a:extLst>
          </p:cNvPr>
          <p:cNvSpPr/>
          <p:nvPr/>
        </p:nvSpPr>
        <p:spPr>
          <a:xfrm>
            <a:off x="576773" y="689317"/>
            <a:ext cx="11043139" cy="942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ং-23 : 80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৬০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প্রস্থবিশিষ্ট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৭.২৫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বাঁধানোর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32516D-36B0-4455-8F76-CD2D516BBC05}"/>
              </a:ext>
            </a:extLst>
          </p:cNvPr>
          <p:cNvSpPr/>
          <p:nvPr/>
        </p:nvSpPr>
        <p:spPr>
          <a:xfrm>
            <a:off x="3211579" y="2164576"/>
            <a:ext cx="5189710" cy="353767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130C0-06C3-4F11-836A-8546808B36F5}"/>
              </a:ext>
            </a:extLst>
          </p:cNvPr>
          <p:cNvSpPr/>
          <p:nvPr/>
        </p:nvSpPr>
        <p:spPr>
          <a:xfrm>
            <a:off x="3994181" y="2719212"/>
            <a:ext cx="3687580" cy="236844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8D98C-B256-483E-A788-3FE41961C5E5}"/>
              </a:ext>
            </a:extLst>
          </p:cNvPr>
          <p:cNvSpPr/>
          <p:nvPr/>
        </p:nvSpPr>
        <p:spPr>
          <a:xfrm>
            <a:off x="4704247" y="5711759"/>
            <a:ext cx="1891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8A5FDF-6CC5-4F4B-9268-CA19085A6DED}"/>
              </a:ext>
            </a:extLst>
          </p:cNvPr>
          <p:cNvSpPr/>
          <p:nvPr/>
        </p:nvSpPr>
        <p:spPr>
          <a:xfrm rot="16200000">
            <a:off x="1741525" y="3641027"/>
            <a:ext cx="2085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AD3F55-8383-4960-B959-F6088A5B6452}"/>
              </a:ext>
            </a:extLst>
          </p:cNvPr>
          <p:cNvSpPr/>
          <p:nvPr/>
        </p:nvSpPr>
        <p:spPr>
          <a:xfrm>
            <a:off x="4704247" y="5175803"/>
            <a:ext cx="1680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3DC73-C461-4396-B88B-676DC27E0C6D}"/>
              </a:ext>
            </a:extLst>
          </p:cNvPr>
          <p:cNvSpPr/>
          <p:nvPr/>
        </p:nvSpPr>
        <p:spPr>
          <a:xfrm rot="16200000">
            <a:off x="2702963" y="3631339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934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0F3AF-E130-4C39-AC15-2EE85291487E}"/>
              </a:ext>
            </a:extLst>
          </p:cNvPr>
          <p:cNvSpPr/>
          <p:nvPr/>
        </p:nvSpPr>
        <p:spPr>
          <a:xfrm>
            <a:off x="576773" y="689317"/>
            <a:ext cx="11043139" cy="942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ং-23 : 80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৬০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প্রস্থবিশিষ্ট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৭.২৫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বাঁধানোর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E7C63-D9FC-4A1B-B887-D3283FB49F78}"/>
              </a:ext>
            </a:extLst>
          </p:cNvPr>
          <p:cNvSpPr/>
          <p:nvPr/>
        </p:nvSpPr>
        <p:spPr>
          <a:xfrm>
            <a:off x="633046" y="1548350"/>
            <a:ext cx="10747717" cy="45368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lnSpc>
                <a:spcPts val="25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  ৮০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=  ৬০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∴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বাগানের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    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৮০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৬০)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      = ৪৮০০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পথবাদে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 ৮০-(৪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২)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        = ৮০-৮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        = ৭২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পথবাদে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= ৬০-(৪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২)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        = ৬০-৮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        = ৫২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 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5A93AE-753F-450B-ADAD-1F13CBF3FBDA}"/>
              </a:ext>
            </a:extLst>
          </p:cNvPr>
          <p:cNvGrpSpPr/>
          <p:nvPr/>
        </p:nvGrpSpPr>
        <p:grpSpPr>
          <a:xfrm>
            <a:off x="8257735" y="1757539"/>
            <a:ext cx="2689806" cy="1802512"/>
            <a:chOff x="3324703" y="2128603"/>
            <a:chExt cx="5189710" cy="35376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1EAEE9-4BC2-48D0-B7B9-BEB563244A33}"/>
                </a:ext>
              </a:extLst>
            </p:cNvPr>
            <p:cNvSpPr/>
            <p:nvPr/>
          </p:nvSpPr>
          <p:spPr>
            <a:xfrm>
              <a:off x="3324703" y="2128603"/>
              <a:ext cx="5189710" cy="3537679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E800C-6AB8-4DE5-862A-14F9D4B5647B}"/>
                </a:ext>
              </a:extLst>
            </p:cNvPr>
            <p:cNvSpPr/>
            <p:nvPr/>
          </p:nvSpPr>
          <p:spPr>
            <a:xfrm>
              <a:off x="4107305" y="2683239"/>
              <a:ext cx="3687580" cy="2368446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7D05C-3E9E-41B4-9A2B-02F03AC8015A}"/>
              </a:ext>
            </a:extLst>
          </p:cNvPr>
          <p:cNvSpPr/>
          <p:nvPr/>
        </p:nvSpPr>
        <p:spPr>
          <a:xfrm>
            <a:off x="9092623" y="3218811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F97E97-49BE-4C79-A80D-75104F8FF5E2}"/>
              </a:ext>
            </a:extLst>
          </p:cNvPr>
          <p:cNvSpPr/>
          <p:nvPr/>
        </p:nvSpPr>
        <p:spPr>
          <a:xfrm rot="16200000">
            <a:off x="7800890" y="2471646"/>
            <a:ext cx="1311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EBB649-9BEA-4883-9397-C5F5E196A556}"/>
              </a:ext>
            </a:extLst>
          </p:cNvPr>
          <p:cNvSpPr/>
          <p:nvPr/>
        </p:nvSpPr>
        <p:spPr>
          <a:xfrm>
            <a:off x="8796482" y="3611815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9B77DF-D4CE-4CB2-9444-1EE099C7D9CE}"/>
              </a:ext>
            </a:extLst>
          </p:cNvPr>
          <p:cNvSpPr/>
          <p:nvPr/>
        </p:nvSpPr>
        <p:spPr>
          <a:xfrm rot="16200000">
            <a:off x="7066507" y="2312777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B71698-F657-4314-8172-362955EB4FCE}"/>
              </a:ext>
            </a:extLst>
          </p:cNvPr>
          <p:cNvSpPr/>
          <p:nvPr/>
        </p:nvSpPr>
        <p:spPr>
          <a:xfrm>
            <a:off x="6724357" y="3610087"/>
            <a:ext cx="4895555" cy="2095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en-US" sz="24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∴ </a:t>
            </a:r>
            <a:r>
              <a:rPr lang="as-IN" sz="24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</a:t>
            </a:r>
            <a:r>
              <a:rPr lang="en-US" sz="24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থবাদে</a:t>
            </a:r>
            <a:r>
              <a:rPr lang="en-US" sz="24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বাগানের</a:t>
            </a:r>
            <a:r>
              <a:rPr lang="en-US" sz="24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ক্ষেত্রফল</a:t>
            </a:r>
            <a:r>
              <a:rPr lang="en-US" sz="24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=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×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lnSpc>
                <a:spcPts val="2500"/>
              </a:lnSpc>
            </a:pPr>
            <a:r>
              <a:rPr lang="en-US" sz="24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		=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 ৭২ </a:t>
            </a:r>
            <a:r>
              <a:rPr lang="en-US" sz="24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×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	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2443</TotalTime>
  <Words>682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Garamond</vt:lpstr>
      <vt:lpstr>NikoshBAN</vt:lpstr>
      <vt:lpstr>Times New Roman</vt:lpstr>
      <vt:lpstr>Organic</vt:lpstr>
      <vt:lpstr>বিসমিল্লাহির রাহমানির রাহিম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DCSC</dc:creator>
  <cp:lastModifiedBy>Akher Ali Sujan</cp:lastModifiedBy>
  <cp:revision>806</cp:revision>
  <dcterms:created xsi:type="dcterms:W3CDTF">2020-04-13T09:18:34Z</dcterms:created>
  <dcterms:modified xsi:type="dcterms:W3CDTF">2020-11-02T09:54:09Z</dcterms:modified>
</cp:coreProperties>
</file>