
<file path=[Content_Types].xml><?xml version="1.0" encoding="utf-8"?>
<Types xmlns="http://schemas.openxmlformats.org/package/2006/content-types">
  <Default Extension="png" ContentType="image/png"/>
  <Default Extension="jfif" ContentType="image/jpe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2" r:id="rId6"/>
    <p:sldId id="267" r:id="rId7"/>
    <p:sldId id="257" r:id="rId8"/>
    <p:sldId id="258" r:id="rId9"/>
    <p:sldId id="256" r:id="rId10"/>
    <p:sldId id="259" r:id="rId11"/>
    <p:sldId id="260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743-3F7A-4AA5-ABF6-054FFF241CB0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8862-49E8-467C-8E23-CA738F42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743-3F7A-4AA5-ABF6-054FFF241CB0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8862-49E8-467C-8E23-CA738F42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20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743-3F7A-4AA5-ABF6-054FFF241CB0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8862-49E8-467C-8E23-CA738F42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743-3F7A-4AA5-ABF6-054FFF241CB0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8862-49E8-467C-8E23-CA738F42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4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743-3F7A-4AA5-ABF6-054FFF241CB0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8862-49E8-467C-8E23-CA738F42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3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743-3F7A-4AA5-ABF6-054FFF241CB0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8862-49E8-467C-8E23-CA738F42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8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743-3F7A-4AA5-ABF6-054FFF241CB0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8862-49E8-467C-8E23-CA738F42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43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743-3F7A-4AA5-ABF6-054FFF241CB0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8862-49E8-467C-8E23-CA738F42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420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743-3F7A-4AA5-ABF6-054FFF241CB0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8862-49E8-467C-8E23-CA738F42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06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743-3F7A-4AA5-ABF6-054FFF241CB0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8862-49E8-467C-8E23-CA738F42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7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0743-3F7A-4AA5-ABF6-054FFF241CB0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8862-49E8-467C-8E23-CA738F42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26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4000">
              <a:schemeClr val="accent1">
                <a:lumMod val="45000"/>
                <a:lumOff val="55000"/>
                <a:alpha val="81000"/>
              </a:schemeClr>
            </a:gs>
            <a:gs pos="47000">
              <a:schemeClr val="accent1">
                <a:lumMod val="45000"/>
                <a:lumOff val="55000"/>
                <a:alpha val="77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A0743-3F7A-4AA5-ABF6-054FFF241CB0}" type="datetimeFigureOut">
              <a:rPr lang="en-US" smtClean="0"/>
              <a:t>12/30/2020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8862-49E8-467C-8E23-CA738F42F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7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66" y="1220910"/>
            <a:ext cx="11075831" cy="4106636"/>
          </a:xfrm>
          <a:prstGeom prst="rect">
            <a:avLst/>
          </a:prstGeo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447926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0949" y="338437"/>
            <a:ext cx="17000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যুক্তরাজ্য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55575" y="1809200"/>
            <a:ext cx="9234152" cy="3532403"/>
            <a:chOff x="529067" y="1628895"/>
            <a:chExt cx="9234152" cy="3532403"/>
          </a:xfrm>
        </p:grpSpPr>
        <p:sp>
          <p:nvSpPr>
            <p:cNvPr id="8" name="TextBox 7"/>
            <p:cNvSpPr txBox="1"/>
            <p:nvPr/>
          </p:nvSpPr>
          <p:spPr>
            <a:xfrm>
              <a:off x="529067" y="1628895"/>
              <a:ext cx="92341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>
                  <a:solidFill>
                    <a:srgbClr val="FF0000"/>
                  </a:solidFill>
                </a:rPr>
                <a:t>আয়তন</a:t>
              </a:r>
              <a:r>
                <a:rPr lang="en-US" dirty="0" smtClean="0"/>
                <a:t> </a:t>
              </a:r>
              <a:r>
                <a:rPr lang="bn-IN" dirty="0" smtClean="0"/>
                <a:t>      </a:t>
              </a:r>
              <a:r>
                <a:rPr lang="en-US" dirty="0" smtClean="0"/>
                <a:t>               </a:t>
              </a:r>
              <a:r>
                <a:rPr lang="en-US" sz="2400" dirty="0" smtClean="0">
                  <a:solidFill>
                    <a:srgbClr val="FF0000"/>
                  </a:solidFill>
                </a:rPr>
                <a:t>:</a:t>
              </a:r>
              <a:r>
                <a:rPr lang="bn-IN" dirty="0" smtClean="0">
                  <a:solidFill>
                    <a:srgbClr val="FF0000"/>
                  </a:solidFill>
                </a:rPr>
                <a:t> </a:t>
              </a:r>
              <a:r>
                <a:rPr lang="en-US" dirty="0" smtClean="0"/>
                <a:t>২৪৫০০০ </a:t>
              </a:r>
              <a:r>
                <a:rPr lang="bn-IN" dirty="0" smtClean="0"/>
                <a:t>বর্গকিলোমিটার।</a:t>
              </a:r>
            </a:p>
            <a:p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29067" y="2114310"/>
              <a:ext cx="7791724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অবস্থান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৫০ডিগ্রী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৬০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ডিগ্রী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উত্তর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অক্ষাংশে</a:t>
              </a:r>
              <a:endParaRPr lang="en-US" sz="24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২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ডিগ্রী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পূর্ব থেকে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১০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ডিগ্রী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পশ্চিম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</a:t>
              </a:r>
            </a:p>
            <a:p>
              <a:r>
                <a:rPr lang="bn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দ্রাঘিমাংশে অবস্থিত।</a:t>
              </a:r>
            </a:p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রাজনৈতিক বিভাগ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:  </a:t>
              </a:r>
              <a:endPara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জনসংখ্যা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৬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কোটি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৫০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লক্ষ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প্রায়</a:t>
              </a:r>
            </a:p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ভূপ্রকৃতি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উত্তর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পশ্চিমের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উঁচু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ভূমি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বাদ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দিয়ে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অধিকাংশই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নিম্ন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ভূমি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জলবায়ু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endPara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AutoShape 2" descr="এই সার্বভৌম রাষ্ট্রের নাম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এই সার্বভৌম রাষ্ট্রের নাম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এই সার্বভৌম রাষ্ট্রের নাম ...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565" y="3372296"/>
            <a:ext cx="5265835" cy="348570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565" y="160337"/>
            <a:ext cx="5265835" cy="302653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6229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64435" y="167422"/>
            <a:ext cx="1365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যুক্তরাষ্ট্র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-16759" y="1312905"/>
            <a:ext cx="9234152" cy="4108818"/>
            <a:chOff x="695458" y="1004547"/>
            <a:chExt cx="9234152" cy="4108818"/>
          </a:xfrm>
        </p:grpSpPr>
        <p:sp>
          <p:nvSpPr>
            <p:cNvPr id="6" name="TextBox 5"/>
            <p:cNvSpPr txBox="1"/>
            <p:nvPr/>
          </p:nvSpPr>
          <p:spPr>
            <a:xfrm>
              <a:off x="695458" y="1004547"/>
              <a:ext cx="92341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আয়তন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৯৫৩০০০০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বর্গকিলোমিটার।</a:t>
              </a:r>
            </a:p>
            <a:p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95458" y="1327713"/>
              <a:ext cx="7791724" cy="37856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অবস্থান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২৫ডিগ্রী ৩০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৪৯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ডিগ্রী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উত্তর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অক্ষাংশে</a:t>
              </a:r>
              <a:endParaRPr lang="en-US" sz="24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৬৬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ডিগ্রী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৫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থেকে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১২৫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ডিগ্রী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পশ্চিম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24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দ্রাঘিমাংশে অবস্থিত।</a:t>
              </a:r>
            </a:p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রাজনৈতিক বিভাগ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:  </a:t>
              </a:r>
              <a:endPara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জনসংখ্যা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৩২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কোটি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প্রায়</a:t>
              </a:r>
            </a:p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ভূপ্রকৃতি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পশ্চিমের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পার্বত্য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অঞ্চল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পূর্বের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উচ্চভূমি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পাহাড়</a:t>
              </a:r>
              <a:endParaRPr lang="en-US" sz="24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মধ্যভাগের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সমভূমি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উপকূলীয়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নিম্নভূমি</a:t>
              </a:r>
              <a:endParaRPr lang="en-US" sz="24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জলবায়ু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endPara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564" y="3367314"/>
            <a:ext cx="5265835" cy="340627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4565" y="160337"/>
            <a:ext cx="5265835" cy="30265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Freeform 1"/>
          <p:cNvSpPr/>
          <p:nvPr/>
        </p:nvSpPr>
        <p:spPr>
          <a:xfrm>
            <a:off x="7416053" y="416859"/>
            <a:ext cx="1028700" cy="793644"/>
          </a:xfrm>
          <a:custGeom>
            <a:avLst/>
            <a:gdLst>
              <a:gd name="connsiteX0" fmla="*/ 497541 w 1028700"/>
              <a:gd name="connsiteY0" fmla="*/ 766482 h 793644"/>
              <a:gd name="connsiteX1" fmla="*/ 484094 w 1028700"/>
              <a:gd name="connsiteY1" fmla="*/ 732865 h 793644"/>
              <a:gd name="connsiteX2" fmla="*/ 450476 w 1028700"/>
              <a:gd name="connsiteY2" fmla="*/ 699247 h 793644"/>
              <a:gd name="connsiteX3" fmla="*/ 302559 w 1028700"/>
              <a:gd name="connsiteY3" fmla="*/ 679076 h 793644"/>
              <a:gd name="connsiteX4" fmla="*/ 268941 w 1028700"/>
              <a:gd name="connsiteY4" fmla="*/ 652182 h 793644"/>
              <a:gd name="connsiteX5" fmla="*/ 262218 w 1028700"/>
              <a:gd name="connsiteY5" fmla="*/ 672353 h 793644"/>
              <a:gd name="connsiteX6" fmla="*/ 289112 w 1028700"/>
              <a:gd name="connsiteY6" fmla="*/ 759759 h 793644"/>
              <a:gd name="connsiteX7" fmla="*/ 309282 w 1028700"/>
              <a:gd name="connsiteY7" fmla="*/ 773206 h 793644"/>
              <a:gd name="connsiteX8" fmla="*/ 302559 w 1028700"/>
              <a:gd name="connsiteY8" fmla="*/ 793376 h 793644"/>
              <a:gd name="connsiteX9" fmla="*/ 282388 w 1028700"/>
              <a:gd name="connsiteY9" fmla="*/ 779929 h 793644"/>
              <a:gd name="connsiteX10" fmla="*/ 268941 w 1028700"/>
              <a:gd name="connsiteY10" fmla="*/ 753035 h 793644"/>
              <a:gd name="connsiteX11" fmla="*/ 242047 w 1028700"/>
              <a:gd name="connsiteY11" fmla="*/ 719417 h 793644"/>
              <a:gd name="connsiteX12" fmla="*/ 235323 w 1028700"/>
              <a:gd name="connsiteY12" fmla="*/ 618565 h 793644"/>
              <a:gd name="connsiteX13" fmla="*/ 221876 w 1028700"/>
              <a:gd name="connsiteY13" fmla="*/ 578223 h 793644"/>
              <a:gd name="connsiteX14" fmla="*/ 215153 w 1028700"/>
              <a:gd name="connsiteY14" fmla="*/ 558053 h 793644"/>
              <a:gd name="connsiteX15" fmla="*/ 228600 w 1028700"/>
              <a:gd name="connsiteY15" fmla="*/ 450476 h 793644"/>
              <a:gd name="connsiteX16" fmla="*/ 242047 w 1028700"/>
              <a:gd name="connsiteY16" fmla="*/ 430306 h 793644"/>
              <a:gd name="connsiteX17" fmla="*/ 262218 w 1028700"/>
              <a:gd name="connsiteY17" fmla="*/ 416859 h 793644"/>
              <a:gd name="connsiteX18" fmla="*/ 268941 w 1028700"/>
              <a:gd name="connsiteY18" fmla="*/ 396688 h 793644"/>
              <a:gd name="connsiteX19" fmla="*/ 282388 w 1028700"/>
              <a:gd name="connsiteY19" fmla="*/ 376517 h 793644"/>
              <a:gd name="connsiteX20" fmla="*/ 295835 w 1028700"/>
              <a:gd name="connsiteY20" fmla="*/ 336176 h 793644"/>
              <a:gd name="connsiteX21" fmla="*/ 248771 w 1028700"/>
              <a:gd name="connsiteY21" fmla="*/ 174812 h 793644"/>
              <a:gd name="connsiteX22" fmla="*/ 201706 w 1028700"/>
              <a:gd name="connsiteY22" fmla="*/ 168088 h 793644"/>
              <a:gd name="connsiteX23" fmla="*/ 53788 w 1028700"/>
              <a:gd name="connsiteY23" fmla="*/ 174812 h 793644"/>
              <a:gd name="connsiteX24" fmla="*/ 40341 w 1028700"/>
              <a:gd name="connsiteY24" fmla="*/ 194982 h 793644"/>
              <a:gd name="connsiteX25" fmla="*/ 20171 w 1028700"/>
              <a:gd name="connsiteY25" fmla="*/ 208429 h 793644"/>
              <a:gd name="connsiteX26" fmla="*/ 6723 w 1028700"/>
              <a:gd name="connsiteY26" fmla="*/ 221876 h 793644"/>
              <a:gd name="connsiteX27" fmla="*/ 0 w 1028700"/>
              <a:gd name="connsiteY27" fmla="*/ 201706 h 793644"/>
              <a:gd name="connsiteX28" fmla="*/ 6723 w 1028700"/>
              <a:gd name="connsiteY28" fmla="*/ 168088 h 793644"/>
              <a:gd name="connsiteX29" fmla="*/ 40341 w 1028700"/>
              <a:gd name="connsiteY29" fmla="*/ 147917 h 793644"/>
              <a:gd name="connsiteX30" fmla="*/ 60512 w 1028700"/>
              <a:gd name="connsiteY30" fmla="*/ 134470 h 793644"/>
              <a:gd name="connsiteX31" fmla="*/ 73959 w 1028700"/>
              <a:gd name="connsiteY31" fmla="*/ 114300 h 793644"/>
              <a:gd name="connsiteX32" fmla="*/ 94129 w 1028700"/>
              <a:gd name="connsiteY32" fmla="*/ 107576 h 793644"/>
              <a:gd name="connsiteX33" fmla="*/ 100853 w 1028700"/>
              <a:gd name="connsiteY33" fmla="*/ 87406 h 793644"/>
              <a:gd name="connsiteX34" fmla="*/ 121023 w 1028700"/>
              <a:gd name="connsiteY34" fmla="*/ 73959 h 793644"/>
              <a:gd name="connsiteX35" fmla="*/ 147918 w 1028700"/>
              <a:gd name="connsiteY35" fmla="*/ 47065 h 793644"/>
              <a:gd name="connsiteX36" fmla="*/ 154641 w 1028700"/>
              <a:gd name="connsiteY36" fmla="*/ 26894 h 793644"/>
              <a:gd name="connsiteX37" fmla="*/ 174812 w 1028700"/>
              <a:gd name="connsiteY37" fmla="*/ 20170 h 793644"/>
              <a:gd name="connsiteX38" fmla="*/ 248771 w 1028700"/>
              <a:gd name="connsiteY38" fmla="*/ 0 h 793644"/>
              <a:gd name="connsiteX39" fmla="*/ 363071 w 1028700"/>
              <a:gd name="connsiteY39" fmla="*/ 6723 h 793644"/>
              <a:gd name="connsiteX40" fmla="*/ 369794 w 1028700"/>
              <a:gd name="connsiteY40" fmla="*/ 47065 h 793644"/>
              <a:gd name="connsiteX41" fmla="*/ 349623 w 1028700"/>
              <a:gd name="connsiteY41" fmla="*/ 53788 h 793644"/>
              <a:gd name="connsiteX42" fmla="*/ 322729 w 1028700"/>
              <a:gd name="connsiteY42" fmla="*/ 80682 h 793644"/>
              <a:gd name="connsiteX43" fmla="*/ 316006 w 1028700"/>
              <a:gd name="connsiteY43" fmla="*/ 100853 h 793644"/>
              <a:gd name="connsiteX44" fmla="*/ 295835 w 1028700"/>
              <a:gd name="connsiteY44" fmla="*/ 114300 h 793644"/>
              <a:gd name="connsiteX45" fmla="*/ 268941 w 1028700"/>
              <a:gd name="connsiteY45" fmla="*/ 174812 h 793644"/>
              <a:gd name="connsiteX46" fmla="*/ 275665 w 1028700"/>
              <a:gd name="connsiteY46" fmla="*/ 268941 h 793644"/>
              <a:gd name="connsiteX47" fmla="*/ 289112 w 1028700"/>
              <a:gd name="connsiteY47" fmla="*/ 289112 h 793644"/>
              <a:gd name="connsiteX48" fmla="*/ 329453 w 1028700"/>
              <a:gd name="connsiteY48" fmla="*/ 302559 h 793644"/>
              <a:gd name="connsiteX49" fmla="*/ 336176 w 1028700"/>
              <a:gd name="connsiteY49" fmla="*/ 322729 h 793644"/>
              <a:gd name="connsiteX50" fmla="*/ 376518 w 1028700"/>
              <a:gd name="connsiteY50" fmla="*/ 336176 h 793644"/>
              <a:gd name="connsiteX51" fmla="*/ 423582 w 1028700"/>
              <a:gd name="connsiteY51" fmla="*/ 349623 h 793644"/>
              <a:gd name="connsiteX52" fmla="*/ 457200 w 1028700"/>
              <a:gd name="connsiteY52" fmla="*/ 356347 h 793644"/>
              <a:gd name="connsiteX53" fmla="*/ 484094 w 1028700"/>
              <a:gd name="connsiteY53" fmla="*/ 363070 h 793644"/>
              <a:gd name="connsiteX54" fmla="*/ 712694 w 1028700"/>
              <a:gd name="connsiteY54" fmla="*/ 369794 h 793644"/>
              <a:gd name="connsiteX55" fmla="*/ 719418 w 1028700"/>
              <a:gd name="connsiteY55" fmla="*/ 430306 h 793644"/>
              <a:gd name="connsiteX56" fmla="*/ 726141 w 1028700"/>
              <a:gd name="connsiteY56" fmla="*/ 450476 h 793644"/>
              <a:gd name="connsiteX57" fmla="*/ 746312 w 1028700"/>
              <a:gd name="connsiteY57" fmla="*/ 457200 h 793644"/>
              <a:gd name="connsiteX58" fmla="*/ 759759 w 1028700"/>
              <a:gd name="connsiteY58" fmla="*/ 477370 h 793644"/>
              <a:gd name="connsiteX59" fmla="*/ 800100 w 1028700"/>
              <a:gd name="connsiteY59" fmla="*/ 477370 h 793644"/>
              <a:gd name="connsiteX60" fmla="*/ 820271 w 1028700"/>
              <a:gd name="connsiteY60" fmla="*/ 463923 h 793644"/>
              <a:gd name="connsiteX61" fmla="*/ 860612 w 1028700"/>
              <a:gd name="connsiteY61" fmla="*/ 450476 h 793644"/>
              <a:gd name="connsiteX62" fmla="*/ 887506 w 1028700"/>
              <a:gd name="connsiteY62" fmla="*/ 443753 h 793644"/>
              <a:gd name="connsiteX63" fmla="*/ 927847 w 1028700"/>
              <a:gd name="connsiteY63" fmla="*/ 430306 h 793644"/>
              <a:gd name="connsiteX64" fmla="*/ 968188 w 1028700"/>
              <a:gd name="connsiteY64" fmla="*/ 410135 h 793644"/>
              <a:gd name="connsiteX65" fmla="*/ 988359 w 1028700"/>
              <a:gd name="connsiteY65" fmla="*/ 396688 h 793644"/>
              <a:gd name="connsiteX66" fmla="*/ 1028700 w 1028700"/>
              <a:gd name="connsiteY66" fmla="*/ 383241 h 793644"/>
              <a:gd name="connsiteX67" fmla="*/ 1008529 w 1028700"/>
              <a:gd name="connsiteY67" fmla="*/ 389965 h 793644"/>
              <a:gd name="connsiteX68" fmla="*/ 968188 w 1028700"/>
              <a:gd name="connsiteY68" fmla="*/ 403412 h 793644"/>
              <a:gd name="connsiteX69" fmla="*/ 927847 w 1028700"/>
              <a:gd name="connsiteY69" fmla="*/ 430306 h 793644"/>
              <a:gd name="connsiteX70" fmla="*/ 887506 w 1028700"/>
              <a:gd name="connsiteY70" fmla="*/ 463923 h 793644"/>
              <a:gd name="connsiteX71" fmla="*/ 867335 w 1028700"/>
              <a:gd name="connsiteY71" fmla="*/ 524435 h 793644"/>
              <a:gd name="connsiteX72" fmla="*/ 833718 w 1028700"/>
              <a:gd name="connsiteY72" fmla="*/ 558053 h 793644"/>
              <a:gd name="connsiteX73" fmla="*/ 813547 w 1028700"/>
              <a:gd name="connsiteY73" fmla="*/ 598394 h 793644"/>
              <a:gd name="connsiteX74" fmla="*/ 793376 w 1028700"/>
              <a:gd name="connsiteY74" fmla="*/ 611841 h 793644"/>
              <a:gd name="connsiteX75" fmla="*/ 779929 w 1028700"/>
              <a:gd name="connsiteY75" fmla="*/ 632012 h 793644"/>
              <a:gd name="connsiteX76" fmla="*/ 759759 w 1028700"/>
              <a:gd name="connsiteY76" fmla="*/ 638735 h 793644"/>
              <a:gd name="connsiteX77" fmla="*/ 732865 w 1028700"/>
              <a:gd name="connsiteY77" fmla="*/ 679076 h 793644"/>
              <a:gd name="connsiteX78" fmla="*/ 719418 w 1028700"/>
              <a:gd name="connsiteY78" fmla="*/ 699247 h 793644"/>
              <a:gd name="connsiteX79" fmla="*/ 726141 w 1028700"/>
              <a:gd name="connsiteY79" fmla="*/ 739588 h 793644"/>
              <a:gd name="connsiteX80" fmla="*/ 719418 w 1028700"/>
              <a:gd name="connsiteY80" fmla="*/ 779929 h 793644"/>
              <a:gd name="connsiteX81" fmla="*/ 705971 w 1028700"/>
              <a:gd name="connsiteY81" fmla="*/ 759759 h 793644"/>
              <a:gd name="connsiteX82" fmla="*/ 692523 w 1028700"/>
              <a:gd name="connsiteY82" fmla="*/ 719417 h 793644"/>
              <a:gd name="connsiteX83" fmla="*/ 685800 w 1028700"/>
              <a:gd name="connsiteY83" fmla="*/ 699247 h 793644"/>
              <a:gd name="connsiteX84" fmla="*/ 645459 w 1028700"/>
              <a:gd name="connsiteY84" fmla="*/ 679076 h 793644"/>
              <a:gd name="connsiteX85" fmla="*/ 578223 w 1028700"/>
              <a:gd name="connsiteY85" fmla="*/ 685800 h 793644"/>
              <a:gd name="connsiteX86" fmla="*/ 558053 w 1028700"/>
              <a:gd name="connsiteY86" fmla="*/ 699247 h 793644"/>
              <a:gd name="connsiteX87" fmla="*/ 517712 w 1028700"/>
              <a:gd name="connsiteY87" fmla="*/ 712694 h 793644"/>
              <a:gd name="connsiteX88" fmla="*/ 497541 w 1028700"/>
              <a:gd name="connsiteY88" fmla="*/ 766482 h 793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1028700" h="793644">
                <a:moveTo>
                  <a:pt x="497541" y="766482"/>
                </a:moveTo>
                <a:cubicBezTo>
                  <a:pt x="491938" y="769844"/>
                  <a:pt x="491015" y="742752"/>
                  <a:pt x="484094" y="732865"/>
                </a:cubicBezTo>
                <a:cubicBezTo>
                  <a:pt x="475006" y="719882"/>
                  <a:pt x="465510" y="704258"/>
                  <a:pt x="450476" y="699247"/>
                </a:cubicBezTo>
                <a:cubicBezTo>
                  <a:pt x="376050" y="674438"/>
                  <a:pt x="424282" y="686684"/>
                  <a:pt x="302559" y="679076"/>
                </a:cubicBezTo>
                <a:cubicBezTo>
                  <a:pt x="298405" y="672845"/>
                  <a:pt x="285179" y="644063"/>
                  <a:pt x="268941" y="652182"/>
                </a:cubicBezTo>
                <a:cubicBezTo>
                  <a:pt x="262602" y="655352"/>
                  <a:pt x="264459" y="665629"/>
                  <a:pt x="262218" y="672353"/>
                </a:cubicBezTo>
                <a:cubicBezTo>
                  <a:pt x="266291" y="700865"/>
                  <a:pt x="266639" y="737286"/>
                  <a:pt x="289112" y="759759"/>
                </a:cubicBezTo>
                <a:cubicBezTo>
                  <a:pt x="294826" y="765473"/>
                  <a:pt x="302559" y="768724"/>
                  <a:pt x="309282" y="773206"/>
                </a:cubicBezTo>
                <a:cubicBezTo>
                  <a:pt x="307041" y="779929"/>
                  <a:pt x="309434" y="791657"/>
                  <a:pt x="302559" y="793376"/>
                </a:cubicBezTo>
                <a:cubicBezTo>
                  <a:pt x="294719" y="795336"/>
                  <a:pt x="287561" y="786137"/>
                  <a:pt x="282388" y="779929"/>
                </a:cubicBezTo>
                <a:cubicBezTo>
                  <a:pt x="275972" y="772229"/>
                  <a:pt x="273914" y="761737"/>
                  <a:pt x="268941" y="753035"/>
                </a:cubicBezTo>
                <a:cubicBezTo>
                  <a:pt x="257633" y="733247"/>
                  <a:pt x="256771" y="734142"/>
                  <a:pt x="242047" y="719417"/>
                </a:cubicBezTo>
                <a:cubicBezTo>
                  <a:pt x="239806" y="685800"/>
                  <a:pt x="240088" y="651918"/>
                  <a:pt x="235323" y="618565"/>
                </a:cubicBezTo>
                <a:cubicBezTo>
                  <a:pt x="233318" y="604533"/>
                  <a:pt x="226358" y="591670"/>
                  <a:pt x="221876" y="578223"/>
                </a:cubicBezTo>
                <a:lnTo>
                  <a:pt x="215153" y="558053"/>
                </a:lnTo>
                <a:cubicBezTo>
                  <a:pt x="216437" y="541363"/>
                  <a:pt x="214086" y="479503"/>
                  <a:pt x="228600" y="450476"/>
                </a:cubicBezTo>
                <a:cubicBezTo>
                  <a:pt x="232214" y="443249"/>
                  <a:pt x="236333" y="436020"/>
                  <a:pt x="242047" y="430306"/>
                </a:cubicBezTo>
                <a:cubicBezTo>
                  <a:pt x="247761" y="424592"/>
                  <a:pt x="255494" y="421341"/>
                  <a:pt x="262218" y="416859"/>
                </a:cubicBezTo>
                <a:cubicBezTo>
                  <a:pt x="264459" y="410135"/>
                  <a:pt x="265772" y="403027"/>
                  <a:pt x="268941" y="396688"/>
                </a:cubicBezTo>
                <a:cubicBezTo>
                  <a:pt x="272555" y="389460"/>
                  <a:pt x="279106" y="383901"/>
                  <a:pt x="282388" y="376517"/>
                </a:cubicBezTo>
                <a:cubicBezTo>
                  <a:pt x="288145" y="363564"/>
                  <a:pt x="295835" y="336176"/>
                  <a:pt x="295835" y="336176"/>
                </a:cubicBezTo>
                <a:cubicBezTo>
                  <a:pt x="288713" y="172368"/>
                  <a:pt x="339955" y="188840"/>
                  <a:pt x="248771" y="174812"/>
                </a:cubicBezTo>
                <a:cubicBezTo>
                  <a:pt x="233108" y="172402"/>
                  <a:pt x="217394" y="170329"/>
                  <a:pt x="201706" y="168088"/>
                </a:cubicBezTo>
                <a:cubicBezTo>
                  <a:pt x="152400" y="170329"/>
                  <a:pt x="102473" y="166698"/>
                  <a:pt x="53788" y="174812"/>
                </a:cubicBezTo>
                <a:cubicBezTo>
                  <a:pt x="45817" y="176140"/>
                  <a:pt x="46055" y="189268"/>
                  <a:pt x="40341" y="194982"/>
                </a:cubicBezTo>
                <a:cubicBezTo>
                  <a:pt x="34627" y="200696"/>
                  <a:pt x="26481" y="203381"/>
                  <a:pt x="20171" y="208429"/>
                </a:cubicBezTo>
                <a:cubicBezTo>
                  <a:pt x="15221" y="212389"/>
                  <a:pt x="11206" y="217394"/>
                  <a:pt x="6723" y="221876"/>
                </a:cubicBezTo>
                <a:cubicBezTo>
                  <a:pt x="4482" y="215153"/>
                  <a:pt x="0" y="208793"/>
                  <a:pt x="0" y="201706"/>
                </a:cubicBezTo>
                <a:cubicBezTo>
                  <a:pt x="0" y="190278"/>
                  <a:pt x="2221" y="178592"/>
                  <a:pt x="6723" y="168088"/>
                </a:cubicBezTo>
                <a:cubicBezTo>
                  <a:pt x="13886" y="151375"/>
                  <a:pt x="26787" y="154694"/>
                  <a:pt x="40341" y="147917"/>
                </a:cubicBezTo>
                <a:cubicBezTo>
                  <a:pt x="47569" y="144303"/>
                  <a:pt x="53788" y="138952"/>
                  <a:pt x="60512" y="134470"/>
                </a:cubicBezTo>
                <a:cubicBezTo>
                  <a:pt x="64994" y="127747"/>
                  <a:pt x="67649" y="119348"/>
                  <a:pt x="73959" y="114300"/>
                </a:cubicBezTo>
                <a:cubicBezTo>
                  <a:pt x="79493" y="109873"/>
                  <a:pt x="89118" y="112587"/>
                  <a:pt x="94129" y="107576"/>
                </a:cubicBezTo>
                <a:cubicBezTo>
                  <a:pt x="99140" y="102565"/>
                  <a:pt x="96426" y="92940"/>
                  <a:pt x="100853" y="87406"/>
                </a:cubicBezTo>
                <a:cubicBezTo>
                  <a:pt x="105901" y="81096"/>
                  <a:pt x="114300" y="78441"/>
                  <a:pt x="121023" y="73959"/>
                </a:cubicBezTo>
                <a:cubicBezTo>
                  <a:pt x="138954" y="20167"/>
                  <a:pt x="112057" y="82926"/>
                  <a:pt x="147918" y="47065"/>
                </a:cubicBezTo>
                <a:cubicBezTo>
                  <a:pt x="152929" y="42054"/>
                  <a:pt x="149630" y="31906"/>
                  <a:pt x="154641" y="26894"/>
                </a:cubicBezTo>
                <a:cubicBezTo>
                  <a:pt x="159652" y="21882"/>
                  <a:pt x="168473" y="23340"/>
                  <a:pt x="174812" y="20170"/>
                </a:cubicBezTo>
                <a:cubicBezTo>
                  <a:pt x="225662" y="-5256"/>
                  <a:pt x="151978" y="12098"/>
                  <a:pt x="248771" y="0"/>
                </a:cubicBezTo>
                <a:cubicBezTo>
                  <a:pt x="286871" y="2241"/>
                  <a:pt x="325724" y="-1140"/>
                  <a:pt x="363071" y="6723"/>
                </a:cubicBezTo>
                <a:cubicBezTo>
                  <a:pt x="381482" y="10599"/>
                  <a:pt x="378167" y="38692"/>
                  <a:pt x="369794" y="47065"/>
                </a:cubicBezTo>
                <a:cubicBezTo>
                  <a:pt x="364782" y="52076"/>
                  <a:pt x="356347" y="51547"/>
                  <a:pt x="349623" y="53788"/>
                </a:cubicBezTo>
                <a:cubicBezTo>
                  <a:pt x="331695" y="107577"/>
                  <a:pt x="358588" y="44823"/>
                  <a:pt x="322729" y="80682"/>
                </a:cubicBezTo>
                <a:cubicBezTo>
                  <a:pt x="317718" y="85693"/>
                  <a:pt x="320433" y="95319"/>
                  <a:pt x="316006" y="100853"/>
                </a:cubicBezTo>
                <a:cubicBezTo>
                  <a:pt x="310958" y="107163"/>
                  <a:pt x="302559" y="109818"/>
                  <a:pt x="295835" y="114300"/>
                </a:cubicBezTo>
                <a:cubicBezTo>
                  <a:pt x="279833" y="162307"/>
                  <a:pt x="290250" y="142847"/>
                  <a:pt x="268941" y="174812"/>
                </a:cubicBezTo>
                <a:cubicBezTo>
                  <a:pt x="271182" y="206188"/>
                  <a:pt x="270198" y="237963"/>
                  <a:pt x="275665" y="268941"/>
                </a:cubicBezTo>
                <a:cubicBezTo>
                  <a:pt x="277069" y="276899"/>
                  <a:pt x="282260" y="284829"/>
                  <a:pt x="289112" y="289112"/>
                </a:cubicBezTo>
                <a:cubicBezTo>
                  <a:pt x="301132" y="296624"/>
                  <a:pt x="329453" y="302559"/>
                  <a:pt x="329453" y="302559"/>
                </a:cubicBezTo>
                <a:cubicBezTo>
                  <a:pt x="331694" y="309282"/>
                  <a:pt x="330409" y="318610"/>
                  <a:pt x="336176" y="322729"/>
                </a:cubicBezTo>
                <a:cubicBezTo>
                  <a:pt x="347711" y="330968"/>
                  <a:pt x="363071" y="331693"/>
                  <a:pt x="376518" y="336176"/>
                </a:cubicBezTo>
                <a:cubicBezTo>
                  <a:pt x="398991" y="343667"/>
                  <a:pt x="398240" y="343991"/>
                  <a:pt x="423582" y="349623"/>
                </a:cubicBezTo>
                <a:cubicBezTo>
                  <a:pt x="434738" y="352102"/>
                  <a:pt x="446044" y="353868"/>
                  <a:pt x="457200" y="356347"/>
                </a:cubicBezTo>
                <a:cubicBezTo>
                  <a:pt x="466220" y="358352"/>
                  <a:pt x="474866" y="362584"/>
                  <a:pt x="484094" y="363070"/>
                </a:cubicBezTo>
                <a:cubicBezTo>
                  <a:pt x="560222" y="367077"/>
                  <a:pt x="636494" y="367553"/>
                  <a:pt x="712694" y="369794"/>
                </a:cubicBezTo>
                <a:cubicBezTo>
                  <a:pt x="714935" y="389965"/>
                  <a:pt x="716082" y="410287"/>
                  <a:pt x="719418" y="430306"/>
                </a:cubicBezTo>
                <a:cubicBezTo>
                  <a:pt x="720583" y="437297"/>
                  <a:pt x="721130" y="445465"/>
                  <a:pt x="726141" y="450476"/>
                </a:cubicBezTo>
                <a:cubicBezTo>
                  <a:pt x="731153" y="455488"/>
                  <a:pt x="739588" y="454959"/>
                  <a:pt x="746312" y="457200"/>
                </a:cubicBezTo>
                <a:cubicBezTo>
                  <a:pt x="750794" y="463923"/>
                  <a:pt x="753449" y="472322"/>
                  <a:pt x="759759" y="477370"/>
                </a:cubicBezTo>
                <a:cubicBezTo>
                  <a:pt x="773552" y="488404"/>
                  <a:pt x="786307" y="484266"/>
                  <a:pt x="800100" y="477370"/>
                </a:cubicBezTo>
                <a:cubicBezTo>
                  <a:pt x="807328" y="473756"/>
                  <a:pt x="812887" y="467205"/>
                  <a:pt x="820271" y="463923"/>
                </a:cubicBezTo>
                <a:cubicBezTo>
                  <a:pt x="833224" y="458166"/>
                  <a:pt x="846861" y="453914"/>
                  <a:pt x="860612" y="450476"/>
                </a:cubicBezTo>
                <a:cubicBezTo>
                  <a:pt x="869577" y="448235"/>
                  <a:pt x="878655" y="446408"/>
                  <a:pt x="887506" y="443753"/>
                </a:cubicBezTo>
                <a:cubicBezTo>
                  <a:pt x="901083" y="439680"/>
                  <a:pt x="927847" y="430306"/>
                  <a:pt x="927847" y="430306"/>
                </a:cubicBezTo>
                <a:cubicBezTo>
                  <a:pt x="985655" y="391768"/>
                  <a:pt x="912515" y="437972"/>
                  <a:pt x="968188" y="410135"/>
                </a:cubicBezTo>
                <a:cubicBezTo>
                  <a:pt x="975416" y="406521"/>
                  <a:pt x="980975" y="399970"/>
                  <a:pt x="988359" y="396688"/>
                </a:cubicBezTo>
                <a:cubicBezTo>
                  <a:pt x="1001312" y="390931"/>
                  <a:pt x="1015253" y="387723"/>
                  <a:pt x="1028700" y="383241"/>
                </a:cubicBezTo>
                <a:lnTo>
                  <a:pt x="1008529" y="389965"/>
                </a:lnTo>
                <a:cubicBezTo>
                  <a:pt x="1008525" y="389966"/>
                  <a:pt x="968191" y="403410"/>
                  <a:pt x="968188" y="403412"/>
                </a:cubicBezTo>
                <a:cubicBezTo>
                  <a:pt x="954741" y="412377"/>
                  <a:pt x="939275" y="418879"/>
                  <a:pt x="927847" y="430306"/>
                </a:cubicBezTo>
                <a:cubicBezTo>
                  <a:pt x="901962" y="456190"/>
                  <a:pt x="915587" y="445202"/>
                  <a:pt x="887506" y="463923"/>
                </a:cubicBezTo>
                <a:cubicBezTo>
                  <a:pt x="856951" y="509756"/>
                  <a:pt x="891492" y="451967"/>
                  <a:pt x="867335" y="524435"/>
                </a:cubicBezTo>
                <a:cubicBezTo>
                  <a:pt x="860931" y="543646"/>
                  <a:pt x="849086" y="547807"/>
                  <a:pt x="833718" y="558053"/>
                </a:cubicBezTo>
                <a:cubicBezTo>
                  <a:pt x="828250" y="574457"/>
                  <a:pt x="826580" y="585361"/>
                  <a:pt x="813547" y="598394"/>
                </a:cubicBezTo>
                <a:cubicBezTo>
                  <a:pt x="807833" y="604108"/>
                  <a:pt x="800100" y="607359"/>
                  <a:pt x="793376" y="611841"/>
                </a:cubicBezTo>
                <a:cubicBezTo>
                  <a:pt x="788894" y="618565"/>
                  <a:pt x="786239" y="626964"/>
                  <a:pt x="779929" y="632012"/>
                </a:cubicBezTo>
                <a:cubicBezTo>
                  <a:pt x="774395" y="636439"/>
                  <a:pt x="764770" y="633724"/>
                  <a:pt x="759759" y="638735"/>
                </a:cubicBezTo>
                <a:cubicBezTo>
                  <a:pt x="748331" y="650163"/>
                  <a:pt x="741830" y="665629"/>
                  <a:pt x="732865" y="679076"/>
                </a:cubicBezTo>
                <a:lnTo>
                  <a:pt x="719418" y="699247"/>
                </a:lnTo>
                <a:cubicBezTo>
                  <a:pt x="721659" y="712694"/>
                  <a:pt x="726141" y="725956"/>
                  <a:pt x="726141" y="739588"/>
                </a:cubicBezTo>
                <a:cubicBezTo>
                  <a:pt x="726141" y="753220"/>
                  <a:pt x="729057" y="770289"/>
                  <a:pt x="719418" y="779929"/>
                </a:cubicBezTo>
                <a:cubicBezTo>
                  <a:pt x="713704" y="785643"/>
                  <a:pt x="709253" y="767143"/>
                  <a:pt x="705971" y="759759"/>
                </a:cubicBezTo>
                <a:cubicBezTo>
                  <a:pt x="700214" y="746806"/>
                  <a:pt x="697006" y="732864"/>
                  <a:pt x="692523" y="719417"/>
                </a:cubicBezTo>
                <a:cubicBezTo>
                  <a:pt x="690282" y="712694"/>
                  <a:pt x="691697" y="703178"/>
                  <a:pt x="685800" y="699247"/>
                </a:cubicBezTo>
                <a:cubicBezTo>
                  <a:pt x="659732" y="681869"/>
                  <a:pt x="673295" y="688356"/>
                  <a:pt x="645459" y="679076"/>
                </a:cubicBezTo>
                <a:cubicBezTo>
                  <a:pt x="623047" y="681317"/>
                  <a:pt x="600170" y="680735"/>
                  <a:pt x="578223" y="685800"/>
                </a:cubicBezTo>
                <a:cubicBezTo>
                  <a:pt x="570349" y="687617"/>
                  <a:pt x="565437" y="695965"/>
                  <a:pt x="558053" y="699247"/>
                </a:cubicBezTo>
                <a:cubicBezTo>
                  <a:pt x="545100" y="705004"/>
                  <a:pt x="517712" y="712694"/>
                  <a:pt x="517712" y="712694"/>
                </a:cubicBezTo>
                <a:cubicBezTo>
                  <a:pt x="502507" y="735502"/>
                  <a:pt x="503144" y="763120"/>
                  <a:pt x="497541" y="766482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15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489398" y="607770"/>
            <a:ext cx="4752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4406" y="491262"/>
            <a:ext cx="5601424" cy="38875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9403" y="5053002"/>
            <a:ext cx="8822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তুলনা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করে আনবে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35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4294" y="2514600"/>
            <a:ext cx="75438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7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4122" y="372609"/>
            <a:ext cx="67004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শাহাদা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মাসুদ</a:t>
            </a:r>
            <a:endParaRPr lang="en-US" sz="4400" dirty="0">
              <a:solidFill>
                <a:schemeClr val="accent3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026444" y="3833492"/>
            <a:ext cx="261257" cy="261257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039507" y="2409641"/>
            <a:ext cx="261257" cy="261257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039506" y="3204636"/>
            <a:ext cx="261257" cy="261257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039506" y="5227811"/>
            <a:ext cx="261257" cy="261257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1039507" y="4512761"/>
            <a:ext cx="261257" cy="261257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471500" y="2279013"/>
            <a:ext cx="6501624" cy="3402593"/>
            <a:chOff x="1471500" y="2279013"/>
            <a:chExt cx="6501624" cy="3402593"/>
          </a:xfrm>
        </p:grpSpPr>
        <p:sp>
          <p:nvSpPr>
            <p:cNvPr id="3" name="TextBox 2"/>
            <p:cNvSpPr txBox="1"/>
            <p:nvPr/>
          </p:nvSpPr>
          <p:spPr>
            <a:xfrm>
              <a:off x="1496707" y="2279013"/>
              <a:ext cx="4401815" cy="64633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 smtClean="0">
                  <a:latin typeface="NikoshBAN" panose="02000000000000000000" pitchFamily="2" charset="0"/>
                  <a:cs typeface="NikoshBAN" pitchFamily="2" charset="0"/>
                </a:rPr>
                <a:t>প্রভাষক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ভূগোল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বিভাগ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71500" y="3075493"/>
              <a:ext cx="6501624" cy="64633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 smtClean="0">
                  <a:latin typeface="NikoshBAN" panose="02000000000000000000" pitchFamily="2" charset="0"/>
                  <a:cs typeface="NikoshBAN" pitchFamily="2" charset="0"/>
                </a:rPr>
                <a:t>বালাতৈড়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সিদ্দিক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হোসেন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ডিগ্রী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কলেজ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09771" y="3702864"/>
              <a:ext cx="4388752" cy="64633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err="1" smtClean="0">
                  <a:latin typeface="NikoshBAN" panose="02000000000000000000" pitchFamily="2" charset="0"/>
                  <a:cs typeface="NikoshBAN" pitchFamily="2" charset="0"/>
                </a:rPr>
                <a:t>নিয়ামতপুর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, </a:t>
              </a:r>
              <a:r>
                <a:rPr lang="en-US" sz="3600" dirty="0" err="1" smtClean="0">
                  <a:latin typeface="NikoshBAN" pitchFamily="2" charset="0"/>
                  <a:cs typeface="NikoshBAN" pitchFamily="2" charset="0"/>
                </a:rPr>
                <a:t>নওগাঁ</a:t>
              </a:r>
              <a:r>
                <a:rPr lang="en-US" sz="3600" dirty="0" smtClean="0">
                  <a:latin typeface="NikoshBAN" pitchFamily="2" charset="0"/>
                  <a:cs typeface="NikoshBAN" pitchFamily="2" charset="0"/>
                </a:rPr>
                <a:t>।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535896" y="4369069"/>
              <a:ext cx="3641410" cy="646331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3600" dirty="0" smtClean="0">
                  <a:latin typeface="NikoshBAN" panose="02000000000000000000" pitchFamily="2" charset="0"/>
                  <a:cs typeface="NikoshBAN" pitchFamily="2" charset="0"/>
                </a:rPr>
                <a:t>01718789156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62022" y="5035275"/>
              <a:ext cx="57855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>
                  <a:latin typeface="NikoshBAN" panose="02000000000000000000" pitchFamily="2" charset="0"/>
                  <a:cs typeface="NikoshBAN" pitchFamily="2" charset="0"/>
                </a:rPr>
                <a:t>raihan.mr61@gmail.com</a:t>
              </a:r>
              <a:endParaRPr lang="en-US" sz="3600" dirty="0"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656" y="1846543"/>
            <a:ext cx="2893102" cy="40147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394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06144" y="330559"/>
            <a:ext cx="77724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7200" b="1" dirty="0" err="1" smtClean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7200" b="1" dirty="0" smtClean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b="1" dirty="0" err="1" smtClean="0">
                <a:ln w="66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GB" sz="7200" b="1" dirty="0">
              <a:ln w="66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134414" y="2458700"/>
            <a:ext cx="6400800" cy="37338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14375" indent="-7143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BD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ভূগোল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marL="714375" indent="-7143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দ্বা</a:t>
            </a:r>
            <a:r>
              <a:rPr lang="bn-BD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দশ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714375" indent="-714375">
              <a:lnSpc>
                <a:spcPct val="120000"/>
              </a:lnSpc>
              <a:buFont typeface="Wingdings" panose="05000000000000000000" pitchFamily="2" charset="2"/>
              <a:buChar char="Ø"/>
              <a:tabLst>
                <a:tab pos="714375" algn="l"/>
              </a:tabLst>
            </a:pP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endParaRPr lang="en-US" sz="48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279914" y="1878236"/>
            <a:ext cx="4518212" cy="3671047"/>
            <a:chOff x="7333130" y="2124635"/>
            <a:chExt cx="4518212" cy="3671047"/>
          </a:xfrm>
        </p:grpSpPr>
        <p:sp>
          <p:nvSpPr>
            <p:cNvPr id="5" name="Rectangle 4"/>
            <p:cNvSpPr/>
            <p:nvPr/>
          </p:nvSpPr>
          <p:spPr>
            <a:xfrm>
              <a:off x="8081682" y="2124635"/>
              <a:ext cx="2985247" cy="367104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333130" y="2223247"/>
              <a:ext cx="451821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ভূগোল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প্রথম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দ্বিতীয়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পত্র</a:t>
              </a:r>
              <a:endParaRPr lang="en-US" sz="2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একাদশ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ও </a:t>
              </a:r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দ্বাদশ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শ্রেণি</a:t>
              </a:r>
              <a:r>
                <a:rPr lang="en-US" sz="2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8350622" y="3442447"/>
              <a:ext cx="2528047" cy="2259104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scene3d>
              <a:camera prst="orthographicFront">
                <a:rot lat="0" lon="21594000" rev="0"/>
              </a:camera>
              <a:lightRig rig="threePt" dir="t"/>
            </a:scene3d>
            <a:sp3d>
              <a:bevelT w="1828800" h="1828800"/>
              <a:bevelB w="1828800" h="18288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753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0473" y="399245"/>
            <a:ext cx="59886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6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ফলঃ</a:t>
            </a:r>
            <a:r>
              <a:rPr lang="en-US" sz="6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4095" y="2125014"/>
            <a:ext cx="105220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………</a:t>
            </a:r>
          </a:p>
          <a:p>
            <a:endParaRPr lang="en-US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46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2297" y="463640"/>
            <a:ext cx="4700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Country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1673" y="1790163"/>
            <a:ext cx="105220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শাসনতান্ত্রীক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সহযোগী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প্রতিষ্ঠানসমূহ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জনগনের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ওপর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সার্বভৌম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কর্তৃত্ব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3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01543" y="811368"/>
            <a:ext cx="26917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5629" y="3218577"/>
            <a:ext cx="719139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দেশের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কি বুঝ?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05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65940" y="231816"/>
            <a:ext cx="1017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088" y="1113917"/>
            <a:ext cx="5208281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৩২৮৭৫৯০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কিলোমিটার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৪মিনিট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৩৭                          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অক্ষাংশে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৬৮ </a:t>
            </a:r>
            <a:r>
              <a:rPr lang="en-US" sz="24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৭ মিনিট থেকে ৯২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ডিগ্রী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২৫ মিনিট পূর্ব দ্রাঘিমাংশে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</a:p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অবস্থিত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</a:t>
            </a:r>
          </a:p>
          <a:p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রাজনৈতিক বিভাগ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: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জনসংখ্যা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১৩৫ কোটি প্রায়</a:t>
            </a:r>
          </a:p>
          <a:p>
            <a:r>
              <a: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ভূপ্রকৃতি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উত্তরের পার্বত্যভূমি অঞ্চল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উত্তরের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বিশাল সমভূমি অঞ্চল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মরুভূমি অঞ্চল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উপকূলীয় সমভূমি অঞ্চল </a:t>
            </a:r>
          </a:p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দাক্ষিণাত্যের মালভূমি অঞ্চল।</a:t>
            </a:r>
          </a:p>
          <a:p>
            <a:r>
              <a:rPr lang="bn-IN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জলবায়ু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en-US" sz="2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bn-IN" sz="2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India map location labe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7678" y="3438659"/>
            <a:ext cx="5018275" cy="326608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678" y="231816"/>
            <a:ext cx="5018275" cy="30265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Freeform 1"/>
          <p:cNvSpPr/>
          <p:nvPr/>
        </p:nvSpPr>
        <p:spPr>
          <a:xfrm>
            <a:off x="9909708" y="1078594"/>
            <a:ext cx="348717" cy="530179"/>
          </a:xfrm>
          <a:custGeom>
            <a:avLst/>
            <a:gdLst>
              <a:gd name="connsiteX0" fmla="*/ 102 w 348717"/>
              <a:gd name="connsiteY0" fmla="*/ 215854 h 530179"/>
              <a:gd name="connsiteX1" fmla="*/ 11532 w 348717"/>
              <a:gd name="connsiteY1" fmla="*/ 201566 h 530179"/>
              <a:gd name="connsiteX2" fmla="*/ 20105 w 348717"/>
              <a:gd name="connsiteY2" fmla="*/ 195851 h 530179"/>
              <a:gd name="connsiteX3" fmla="*/ 25820 w 348717"/>
              <a:gd name="connsiteY3" fmla="*/ 178706 h 530179"/>
              <a:gd name="connsiteX4" fmla="*/ 22962 w 348717"/>
              <a:gd name="connsiteY4" fmla="*/ 164419 h 530179"/>
              <a:gd name="connsiteX5" fmla="*/ 17247 w 348717"/>
              <a:gd name="connsiteY5" fmla="*/ 155846 h 530179"/>
              <a:gd name="connsiteX6" fmla="*/ 20105 w 348717"/>
              <a:gd name="connsiteY6" fmla="*/ 95839 h 530179"/>
              <a:gd name="connsiteX7" fmla="*/ 28677 w 348717"/>
              <a:gd name="connsiteY7" fmla="*/ 98696 h 530179"/>
              <a:gd name="connsiteX8" fmla="*/ 48680 w 348717"/>
              <a:gd name="connsiteY8" fmla="*/ 87266 h 530179"/>
              <a:gd name="connsiteX9" fmla="*/ 45822 w 348717"/>
              <a:gd name="connsiteY9" fmla="*/ 61549 h 530179"/>
              <a:gd name="connsiteX10" fmla="*/ 40107 w 348717"/>
              <a:gd name="connsiteY10" fmla="*/ 44404 h 530179"/>
              <a:gd name="connsiteX11" fmla="*/ 97257 w 348717"/>
              <a:gd name="connsiteY11" fmla="*/ 15829 h 530179"/>
              <a:gd name="connsiteX12" fmla="*/ 102972 w 348717"/>
              <a:gd name="connsiteY12" fmla="*/ 55834 h 530179"/>
              <a:gd name="connsiteX13" fmla="*/ 111545 w 348717"/>
              <a:gd name="connsiteY13" fmla="*/ 58691 h 530179"/>
              <a:gd name="connsiteX14" fmla="*/ 120117 w 348717"/>
              <a:gd name="connsiteY14" fmla="*/ 75836 h 530179"/>
              <a:gd name="connsiteX15" fmla="*/ 125832 w 348717"/>
              <a:gd name="connsiteY15" fmla="*/ 92981 h 530179"/>
              <a:gd name="connsiteX16" fmla="*/ 131547 w 348717"/>
              <a:gd name="connsiteY16" fmla="*/ 101554 h 530179"/>
              <a:gd name="connsiteX17" fmla="*/ 134405 w 348717"/>
              <a:gd name="connsiteY17" fmla="*/ 110126 h 530179"/>
              <a:gd name="connsiteX18" fmla="*/ 142977 w 348717"/>
              <a:gd name="connsiteY18" fmla="*/ 112984 h 530179"/>
              <a:gd name="connsiteX19" fmla="*/ 214415 w 348717"/>
              <a:gd name="connsiteY19" fmla="*/ 115841 h 530179"/>
              <a:gd name="connsiteX20" fmla="*/ 220130 w 348717"/>
              <a:gd name="connsiteY20" fmla="*/ 132986 h 530179"/>
              <a:gd name="connsiteX21" fmla="*/ 228702 w 348717"/>
              <a:gd name="connsiteY21" fmla="*/ 150131 h 530179"/>
              <a:gd name="connsiteX22" fmla="*/ 237275 w 348717"/>
              <a:gd name="connsiteY22" fmla="*/ 152989 h 530179"/>
              <a:gd name="connsiteX23" fmla="*/ 254420 w 348717"/>
              <a:gd name="connsiteY23" fmla="*/ 150131 h 530179"/>
              <a:gd name="connsiteX24" fmla="*/ 257277 w 348717"/>
              <a:gd name="connsiteY24" fmla="*/ 130129 h 530179"/>
              <a:gd name="connsiteX25" fmla="*/ 323000 w 348717"/>
              <a:gd name="connsiteY25" fmla="*/ 127271 h 530179"/>
              <a:gd name="connsiteX26" fmla="*/ 334430 w 348717"/>
              <a:gd name="connsiteY26" fmla="*/ 124414 h 530179"/>
              <a:gd name="connsiteX27" fmla="*/ 343002 w 348717"/>
              <a:gd name="connsiteY27" fmla="*/ 121556 h 530179"/>
              <a:gd name="connsiteX28" fmla="*/ 348717 w 348717"/>
              <a:gd name="connsiteY28" fmla="*/ 130129 h 530179"/>
              <a:gd name="connsiteX29" fmla="*/ 345860 w 348717"/>
              <a:gd name="connsiteY29" fmla="*/ 181564 h 530179"/>
              <a:gd name="connsiteX30" fmla="*/ 343002 w 348717"/>
              <a:gd name="connsiteY30" fmla="*/ 190136 h 530179"/>
              <a:gd name="connsiteX31" fmla="*/ 334430 w 348717"/>
              <a:gd name="connsiteY31" fmla="*/ 195851 h 530179"/>
              <a:gd name="connsiteX32" fmla="*/ 331572 w 348717"/>
              <a:gd name="connsiteY32" fmla="*/ 204424 h 530179"/>
              <a:gd name="connsiteX33" fmla="*/ 325857 w 348717"/>
              <a:gd name="connsiteY33" fmla="*/ 241571 h 530179"/>
              <a:gd name="connsiteX34" fmla="*/ 314427 w 348717"/>
              <a:gd name="connsiteY34" fmla="*/ 204424 h 530179"/>
              <a:gd name="connsiteX35" fmla="*/ 308712 w 348717"/>
              <a:gd name="connsiteY35" fmla="*/ 187279 h 530179"/>
              <a:gd name="connsiteX36" fmla="*/ 305855 w 348717"/>
              <a:gd name="connsiteY36" fmla="*/ 178706 h 530179"/>
              <a:gd name="connsiteX37" fmla="*/ 302997 w 348717"/>
              <a:gd name="connsiteY37" fmla="*/ 170134 h 530179"/>
              <a:gd name="connsiteX38" fmla="*/ 300140 w 348717"/>
              <a:gd name="connsiteY38" fmla="*/ 161561 h 530179"/>
              <a:gd name="connsiteX39" fmla="*/ 282995 w 348717"/>
              <a:gd name="connsiteY39" fmla="*/ 150131 h 530179"/>
              <a:gd name="connsiteX40" fmla="*/ 265850 w 348717"/>
              <a:gd name="connsiteY40" fmla="*/ 144416 h 530179"/>
              <a:gd name="connsiteX41" fmla="*/ 248705 w 348717"/>
              <a:gd name="connsiteY41" fmla="*/ 147274 h 530179"/>
              <a:gd name="connsiteX42" fmla="*/ 245847 w 348717"/>
              <a:gd name="connsiteY42" fmla="*/ 161561 h 530179"/>
              <a:gd name="connsiteX43" fmla="*/ 254420 w 348717"/>
              <a:gd name="connsiteY43" fmla="*/ 227284 h 530179"/>
              <a:gd name="connsiteX44" fmla="*/ 260135 w 348717"/>
              <a:gd name="connsiteY44" fmla="*/ 235856 h 530179"/>
              <a:gd name="connsiteX45" fmla="*/ 257277 w 348717"/>
              <a:gd name="connsiteY45" fmla="*/ 258716 h 530179"/>
              <a:gd name="connsiteX46" fmla="*/ 248705 w 348717"/>
              <a:gd name="connsiteY46" fmla="*/ 264431 h 530179"/>
              <a:gd name="connsiteX47" fmla="*/ 231560 w 348717"/>
              <a:gd name="connsiteY47" fmla="*/ 273004 h 530179"/>
              <a:gd name="connsiteX48" fmla="*/ 214415 w 348717"/>
              <a:gd name="connsiteY48" fmla="*/ 298721 h 530179"/>
              <a:gd name="connsiteX49" fmla="*/ 208700 w 348717"/>
              <a:gd name="connsiteY49" fmla="*/ 307294 h 530179"/>
              <a:gd name="connsiteX50" fmla="*/ 205842 w 348717"/>
              <a:gd name="connsiteY50" fmla="*/ 315866 h 530179"/>
              <a:gd name="connsiteX51" fmla="*/ 197270 w 348717"/>
              <a:gd name="connsiteY51" fmla="*/ 321581 h 530179"/>
              <a:gd name="connsiteX52" fmla="*/ 185840 w 348717"/>
              <a:gd name="connsiteY52" fmla="*/ 338726 h 530179"/>
              <a:gd name="connsiteX53" fmla="*/ 171552 w 348717"/>
              <a:gd name="connsiteY53" fmla="*/ 353014 h 530179"/>
              <a:gd name="connsiteX54" fmla="*/ 162980 w 348717"/>
              <a:gd name="connsiteY54" fmla="*/ 381589 h 530179"/>
              <a:gd name="connsiteX55" fmla="*/ 160122 w 348717"/>
              <a:gd name="connsiteY55" fmla="*/ 390161 h 530179"/>
              <a:gd name="connsiteX56" fmla="*/ 157265 w 348717"/>
              <a:gd name="connsiteY56" fmla="*/ 398734 h 530179"/>
              <a:gd name="connsiteX57" fmla="*/ 168695 w 348717"/>
              <a:gd name="connsiteY57" fmla="*/ 464456 h 530179"/>
              <a:gd name="connsiteX58" fmla="*/ 182982 w 348717"/>
              <a:gd name="connsiteY58" fmla="*/ 467314 h 530179"/>
              <a:gd name="connsiteX59" fmla="*/ 185840 w 348717"/>
              <a:gd name="connsiteY59" fmla="*/ 513034 h 530179"/>
              <a:gd name="connsiteX60" fmla="*/ 182982 w 348717"/>
              <a:gd name="connsiteY60" fmla="*/ 521606 h 530179"/>
              <a:gd name="connsiteX61" fmla="*/ 174410 w 348717"/>
              <a:gd name="connsiteY61" fmla="*/ 530179 h 530179"/>
              <a:gd name="connsiteX62" fmla="*/ 162980 w 348717"/>
              <a:gd name="connsiteY62" fmla="*/ 527321 h 530179"/>
              <a:gd name="connsiteX63" fmla="*/ 160122 w 348717"/>
              <a:gd name="connsiteY63" fmla="*/ 518749 h 530179"/>
              <a:gd name="connsiteX64" fmla="*/ 157265 w 348717"/>
              <a:gd name="connsiteY64" fmla="*/ 484459 h 530179"/>
              <a:gd name="connsiteX65" fmla="*/ 148692 w 348717"/>
              <a:gd name="connsiteY65" fmla="*/ 478744 h 530179"/>
              <a:gd name="connsiteX66" fmla="*/ 128690 w 348717"/>
              <a:gd name="connsiteY66" fmla="*/ 475886 h 530179"/>
              <a:gd name="connsiteX67" fmla="*/ 111545 w 348717"/>
              <a:gd name="connsiteY67" fmla="*/ 467314 h 530179"/>
              <a:gd name="connsiteX68" fmla="*/ 108687 w 348717"/>
              <a:gd name="connsiteY68" fmla="*/ 458741 h 530179"/>
              <a:gd name="connsiteX69" fmla="*/ 97257 w 348717"/>
              <a:gd name="connsiteY69" fmla="*/ 441596 h 530179"/>
              <a:gd name="connsiteX70" fmla="*/ 88685 w 348717"/>
              <a:gd name="connsiteY70" fmla="*/ 410164 h 530179"/>
              <a:gd name="connsiteX71" fmla="*/ 85827 w 348717"/>
              <a:gd name="connsiteY71" fmla="*/ 358729 h 530179"/>
              <a:gd name="connsiteX72" fmla="*/ 80112 w 348717"/>
              <a:gd name="connsiteY72" fmla="*/ 333011 h 530179"/>
              <a:gd name="connsiteX73" fmla="*/ 77255 w 348717"/>
              <a:gd name="connsiteY73" fmla="*/ 324439 h 530179"/>
              <a:gd name="connsiteX74" fmla="*/ 71540 w 348717"/>
              <a:gd name="connsiteY74" fmla="*/ 304436 h 530179"/>
              <a:gd name="connsiteX75" fmla="*/ 65825 w 348717"/>
              <a:gd name="connsiteY75" fmla="*/ 295864 h 530179"/>
              <a:gd name="connsiteX76" fmla="*/ 57252 w 348717"/>
              <a:gd name="connsiteY76" fmla="*/ 293006 h 530179"/>
              <a:gd name="connsiteX77" fmla="*/ 42965 w 348717"/>
              <a:gd name="connsiteY77" fmla="*/ 267289 h 530179"/>
              <a:gd name="connsiteX78" fmla="*/ 40107 w 348717"/>
              <a:gd name="connsiteY78" fmla="*/ 244429 h 530179"/>
              <a:gd name="connsiteX79" fmla="*/ 31535 w 348717"/>
              <a:gd name="connsiteY79" fmla="*/ 247286 h 530179"/>
              <a:gd name="connsiteX80" fmla="*/ 20105 w 348717"/>
              <a:gd name="connsiteY80" fmla="*/ 264431 h 530179"/>
              <a:gd name="connsiteX81" fmla="*/ 5817 w 348717"/>
              <a:gd name="connsiteY81" fmla="*/ 238714 h 530179"/>
              <a:gd name="connsiteX82" fmla="*/ 102 w 348717"/>
              <a:gd name="connsiteY82" fmla="*/ 215854 h 530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348717" h="530179">
                <a:moveTo>
                  <a:pt x="102" y="215854"/>
                </a:moveTo>
                <a:cubicBezTo>
                  <a:pt x="1054" y="209663"/>
                  <a:pt x="7219" y="205879"/>
                  <a:pt x="11532" y="201566"/>
                </a:cubicBezTo>
                <a:cubicBezTo>
                  <a:pt x="13961" y="199137"/>
                  <a:pt x="18285" y="198763"/>
                  <a:pt x="20105" y="195851"/>
                </a:cubicBezTo>
                <a:cubicBezTo>
                  <a:pt x="23298" y="190743"/>
                  <a:pt x="25820" y="178706"/>
                  <a:pt x="25820" y="178706"/>
                </a:cubicBezTo>
                <a:cubicBezTo>
                  <a:pt x="24867" y="173944"/>
                  <a:pt x="24667" y="168966"/>
                  <a:pt x="22962" y="164419"/>
                </a:cubicBezTo>
                <a:cubicBezTo>
                  <a:pt x="21756" y="161203"/>
                  <a:pt x="17390" y="159277"/>
                  <a:pt x="17247" y="155846"/>
                </a:cubicBezTo>
                <a:cubicBezTo>
                  <a:pt x="16413" y="135838"/>
                  <a:pt x="19152" y="115841"/>
                  <a:pt x="20105" y="95839"/>
                </a:cubicBezTo>
                <a:cubicBezTo>
                  <a:pt x="22962" y="96791"/>
                  <a:pt x="25665" y="98696"/>
                  <a:pt x="28677" y="98696"/>
                </a:cubicBezTo>
                <a:cubicBezTo>
                  <a:pt x="40191" y="98696"/>
                  <a:pt x="41279" y="94667"/>
                  <a:pt x="48680" y="87266"/>
                </a:cubicBezTo>
                <a:cubicBezTo>
                  <a:pt x="47727" y="78694"/>
                  <a:pt x="47514" y="70007"/>
                  <a:pt x="45822" y="61549"/>
                </a:cubicBezTo>
                <a:cubicBezTo>
                  <a:pt x="44640" y="55642"/>
                  <a:pt x="40107" y="44404"/>
                  <a:pt x="40107" y="44404"/>
                </a:cubicBezTo>
                <a:cubicBezTo>
                  <a:pt x="42831" y="14449"/>
                  <a:pt x="35517" y="-21215"/>
                  <a:pt x="97257" y="15829"/>
                </a:cubicBezTo>
                <a:cubicBezTo>
                  <a:pt x="127022" y="33688"/>
                  <a:pt x="89163" y="42025"/>
                  <a:pt x="102972" y="55834"/>
                </a:cubicBezTo>
                <a:cubicBezTo>
                  <a:pt x="105102" y="57964"/>
                  <a:pt x="108687" y="57739"/>
                  <a:pt x="111545" y="58691"/>
                </a:cubicBezTo>
                <a:cubicBezTo>
                  <a:pt x="121960" y="89944"/>
                  <a:pt x="105352" y="42615"/>
                  <a:pt x="120117" y="75836"/>
                </a:cubicBezTo>
                <a:cubicBezTo>
                  <a:pt x="122564" y="81341"/>
                  <a:pt x="122491" y="87969"/>
                  <a:pt x="125832" y="92981"/>
                </a:cubicBezTo>
                <a:cubicBezTo>
                  <a:pt x="127737" y="95839"/>
                  <a:pt x="130011" y="98482"/>
                  <a:pt x="131547" y="101554"/>
                </a:cubicBezTo>
                <a:cubicBezTo>
                  <a:pt x="132894" y="104248"/>
                  <a:pt x="132275" y="107996"/>
                  <a:pt x="134405" y="110126"/>
                </a:cubicBezTo>
                <a:cubicBezTo>
                  <a:pt x="136535" y="112256"/>
                  <a:pt x="139973" y="112769"/>
                  <a:pt x="142977" y="112984"/>
                </a:cubicBezTo>
                <a:cubicBezTo>
                  <a:pt x="166748" y="114682"/>
                  <a:pt x="190602" y="114889"/>
                  <a:pt x="214415" y="115841"/>
                </a:cubicBezTo>
                <a:lnTo>
                  <a:pt x="220130" y="132986"/>
                </a:lnTo>
                <a:cubicBezTo>
                  <a:pt x="222013" y="138635"/>
                  <a:pt x="223665" y="146101"/>
                  <a:pt x="228702" y="150131"/>
                </a:cubicBezTo>
                <a:cubicBezTo>
                  <a:pt x="231054" y="152013"/>
                  <a:pt x="234417" y="152036"/>
                  <a:pt x="237275" y="152989"/>
                </a:cubicBezTo>
                <a:cubicBezTo>
                  <a:pt x="242990" y="152036"/>
                  <a:pt x="250605" y="154491"/>
                  <a:pt x="254420" y="150131"/>
                </a:cubicBezTo>
                <a:cubicBezTo>
                  <a:pt x="258855" y="145062"/>
                  <a:pt x="250888" y="132259"/>
                  <a:pt x="257277" y="130129"/>
                </a:cubicBezTo>
                <a:cubicBezTo>
                  <a:pt x="278080" y="123195"/>
                  <a:pt x="301092" y="128224"/>
                  <a:pt x="323000" y="127271"/>
                </a:cubicBezTo>
                <a:cubicBezTo>
                  <a:pt x="326810" y="126319"/>
                  <a:pt x="330654" y="125493"/>
                  <a:pt x="334430" y="124414"/>
                </a:cubicBezTo>
                <a:cubicBezTo>
                  <a:pt x="337326" y="123587"/>
                  <a:pt x="340205" y="120437"/>
                  <a:pt x="343002" y="121556"/>
                </a:cubicBezTo>
                <a:cubicBezTo>
                  <a:pt x="346191" y="122832"/>
                  <a:pt x="346812" y="127271"/>
                  <a:pt x="348717" y="130129"/>
                </a:cubicBezTo>
                <a:cubicBezTo>
                  <a:pt x="347765" y="147274"/>
                  <a:pt x="347488" y="164470"/>
                  <a:pt x="345860" y="181564"/>
                </a:cubicBezTo>
                <a:cubicBezTo>
                  <a:pt x="345574" y="184562"/>
                  <a:pt x="344884" y="187784"/>
                  <a:pt x="343002" y="190136"/>
                </a:cubicBezTo>
                <a:cubicBezTo>
                  <a:pt x="340857" y="192818"/>
                  <a:pt x="337287" y="193946"/>
                  <a:pt x="334430" y="195851"/>
                </a:cubicBezTo>
                <a:cubicBezTo>
                  <a:pt x="333477" y="198709"/>
                  <a:pt x="332030" y="201447"/>
                  <a:pt x="331572" y="204424"/>
                </a:cubicBezTo>
                <a:cubicBezTo>
                  <a:pt x="325258" y="245466"/>
                  <a:pt x="332736" y="220938"/>
                  <a:pt x="325857" y="241571"/>
                </a:cubicBezTo>
                <a:cubicBezTo>
                  <a:pt x="305540" y="234799"/>
                  <a:pt x="320825" y="242812"/>
                  <a:pt x="314427" y="204424"/>
                </a:cubicBezTo>
                <a:cubicBezTo>
                  <a:pt x="313437" y="198482"/>
                  <a:pt x="310617" y="192994"/>
                  <a:pt x="308712" y="187279"/>
                </a:cubicBezTo>
                <a:lnTo>
                  <a:pt x="305855" y="178706"/>
                </a:lnTo>
                <a:lnTo>
                  <a:pt x="302997" y="170134"/>
                </a:lnTo>
                <a:cubicBezTo>
                  <a:pt x="302044" y="167276"/>
                  <a:pt x="302646" y="163232"/>
                  <a:pt x="300140" y="161561"/>
                </a:cubicBezTo>
                <a:cubicBezTo>
                  <a:pt x="294425" y="157751"/>
                  <a:pt x="289511" y="152303"/>
                  <a:pt x="282995" y="150131"/>
                </a:cubicBezTo>
                <a:lnTo>
                  <a:pt x="265850" y="144416"/>
                </a:lnTo>
                <a:cubicBezTo>
                  <a:pt x="260135" y="145369"/>
                  <a:pt x="253104" y="143503"/>
                  <a:pt x="248705" y="147274"/>
                </a:cubicBezTo>
                <a:cubicBezTo>
                  <a:pt x="245017" y="150435"/>
                  <a:pt x="245847" y="156704"/>
                  <a:pt x="245847" y="161561"/>
                </a:cubicBezTo>
                <a:cubicBezTo>
                  <a:pt x="245847" y="167533"/>
                  <a:pt x="244768" y="212807"/>
                  <a:pt x="254420" y="227284"/>
                </a:cubicBezTo>
                <a:lnTo>
                  <a:pt x="260135" y="235856"/>
                </a:lnTo>
                <a:cubicBezTo>
                  <a:pt x="259182" y="243476"/>
                  <a:pt x="260129" y="251586"/>
                  <a:pt x="257277" y="258716"/>
                </a:cubicBezTo>
                <a:cubicBezTo>
                  <a:pt x="256002" y="261905"/>
                  <a:pt x="251777" y="262895"/>
                  <a:pt x="248705" y="264431"/>
                </a:cubicBezTo>
                <a:cubicBezTo>
                  <a:pt x="225045" y="276262"/>
                  <a:pt x="256125" y="256627"/>
                  <a:pt x="231560" y="273004"/>
                </a:cubicBezTo>
                <a:lnTo>
                  <a:pt x="214415" y="298721"/>
                </a:lnTo>
                <a:cubicBezTo>
                  <a:pt x="212510" y="301579"/>
                  <a:pt x="209786" y="304036"/>
                  <a:pt x="208700" y="307294"/>
                </a:cubicBezTo>
                <a:cubicBezTo>
                  <a:pt x="207747" y="310151"/>
                  <a:pt x="207724" y="313514"/>
                  <a:pt x="205842" y="315866"/>
                </a:cubicBezTo>
                <a:cubicBezTo>
                  <a:pt x="203697" y="318548"/>
                  <a:pt x="200127" y="319676"/>
                  <a:pt x="197270" y="321581"/>
                </a:cubicBezTo>
                <a:cubicBezTo>
                  <a:pt x="192247" y="336648"/>
                  <a:pt x="197732" y="324456"/>
                  <a:pt x="185840" y="338726"/>
                </a:cubicBezTo>
                <a:cubicBezTo>
                  <a:pt x="173934" y="353014"/>
                  <a:pt x="187269" y="342537"/>
                  <a:pt x="171552" y="353014"/>
                </a:cubicBezTo>
                <a:cubicBezTo>
                  <a:pt x="167235" y="370284"/>
                  <a:pt x="169935" y="360725"/>
                  <a:pt x="162980" y="381589"/>
                </a:cubicBezTo>
                <a:lnTo>
                  <a:pt x="160122" y="390161"/>
                </a:lnTo>
                <a:lnTo>
                  <a:pt x="157265" y="398734"/>
                </a:lnTo>
                <a:cubicBezTo>
                  <a:pt x="159500" y="447910"/>
                  <a:pt x="140330" y="457365"/>
                  <a:pt x="168695" y="464456"/>
                </a:cubicBezTo>
                <a:cubicBezTo>
                  <a:pt x="173407" y="465634"/>
                  <a:pt x="178220" y="466361"/>
                  <a:pt x="182982" y="467314"/>
                </a:cubicBezTo>
                <a:cubicBezTo>
                  <a:pt x="195132" y="485538"/>
                  <a:pt x="190603" y="474926"/>
                  <a:pt x="185840" y="513034"/>
                </a:cubicBezTo>
                <a:cubicBezTo>
                  <a:pt x="185466" y="516023"/>
                  <a:pt x="184653" y="519100"/>
                  <a:pt x="182982" y="521606"/>
                </a:cubicBezTo>
                <a:cubicBezTo>
                  <a:pt x="180740" y="524968"/>
                  <a:pt x="177267" y="527321"/>
                  <a:pt x="174410" y="530179"/>
                </a:cubicBezTo>
                <a:cubicBezTo>
                  <a:pt x="170600" y="529226"/>
                  <a:pt x="166047" y="529774"/>
                  <a:pt x="162980" y="527321"/>
                </a:cubicBezTo>
                <a:cubicBezTo>
                  <a:pt x="160628" y="525439"/>
                  <a:pt x="160520" y="521735"/>
                  <a:pt x="160122" y="518749"/>
                </a:cubicBezTo>
                <a:cubicBezTo>
                  <a:pt x="158606" y="507380"/>
                  <a:pt x="160416" y="495487"/>
                  <a:pt x="157265" y="484459"/>
                </a:cubicBezTo>
                <a:cubicBezTo>
                  <a:pt x="156321" y="481157"/>
                  <a:pt x="151982" y="479731"/>
                  <a:pt x="148692" y="478744"/>
                </a:cubicBezTo>
                <a:cubicBezTo>
                  <a:pt x="142241" y="476809"/>
                  <a:pt x="135357" y="476839"/>
                  <a:pt x="128690" y="475886"/>
                </a:cubicBezTo>
                <a:cubicBezTo>
                  <a:pt x="123042" y="474004"/>
                  <a:pt x="115574" y="472351"/>
                  <a:pt x="111545" y="467314"/>
                </a:cubicBezTo>
                <a:cubicBezTo>
                  <a:pt x="109663" y="464962"/>
                  <a:pt x="110150" y="461374"/>
                  <a:pt x="108687" y="458741"/>
                </a:cubicBezTo>
                <a:cubicBezTo>
                  <a:pt x="105351" y="452737"/>
                  <a:pt x="97257" y="441596"/>
                  <a:pt x="97257" y="441596"/>
                </a:cubicBezTo>
                <a:cubicBezTo>
                  <a:pt x="90006" y="419844"/>
                  <a:pt x="92723" y="430358"/>
                  <a:pt x="88685" y="410164"/>
                </a:cubicBezTo>
                <a:cubicBezTo>
                  <a:pt x="87732" y="393019"/>
                  <a:pt x="87315" y="375836"/>
                  <a:pt x="85827" y="358729"/>
                </a:cubicBezTo>
                <a:cubicBezTo>
                  <a:pt x="85458" y="354486"/>
                  <a:pt x="81514" y="337917"/>
                  <a:pt x="80112" y="333011"/>
                </a:cubicBezTo>
                <a:cubicBezTo>
                  <a:pt x="79285" y="330115"/>
                  <a:pt x="78082" y="327335"/>
                  <a:pt x="77255" y="324439"/>
                </a:cubicBezTo>
                <a:cubicBezTo>
                  <a:pt x="76037" y="320174"/>
                  <a:pt x="73821" y="308998"/>
                  <a:pt x="71540" y="304436"/>
                </a:cubicBezTo>
                <a:cubicBezTo>
                  <a:pt x="70004" y="301364"/>
                  <a:pt x="68507" y="298009"/>
                  <a:pt x="65825" y="295864"/>
                </a:cubicBezTo>
                <a:cubicBezTo>
                  <a:pt x="63473" y="293982"/>
                  <a:pt x="60110" y="293959"/>
                  <a:pt x="57252" y="293006"/>
                </a:cubicBezTo>
                <a:cubicBezTo>
                  <a:pt x="44151" y="273355"/>
                  <a:pt x="47994" y="282377"/>
                  <a:pt x="42965" y="267289"/>
                </a:cubicBezTo>
                <a:cubicBezTo>
                  <a:pt x="42012" y="259669"/>
                  <a:pt x="43917" y="251097"/>
                  <a:pt x="40107" y="244429"/>
                </a:cubicBezTo>
                <a:cubicBezTo>
                  <a:pt x="38613" y="241814"/>
                  <a:pt x="33665" y="245156"/>
                  <a:pt x="31535" y="247286"/>
                </a:cubicBezTo>
                <a:cubicBezTo>
                  <a:pt x="26678" y="252143"/>
                  <a:pt x="20105" y="264431"/>
                  <a:pt x="20105" y="264431"/>
                </a:cubicBezTo>
                <a:cubicBezTo>
                  <a:pt x="16452" y="258952"/>
                  <a:pt x="6705" y="247587"/>
                  <a:pt x="5817" y="238714"/>
                </a:cubicBezTo>
                <a:cubicBezTo>
                  <a:pt x="5153" y="232079"/>
                  <a:pt x="-850" y="222045"/>
                  <a:pt x="102" y="21585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5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77129" y="250329"/>
            <a:ext cx="9234152" cy="5183990"/>
            <a:chOff x="589257" y="108660"/>
            <a:chExt cx="9234152" cy="5183990"/>
          </a:xfrm>
        </p:grpSpPr>
        <p:sp>
          <p:nvSpPr>
            <p:cNvPr id="2" name="TextBox 1"/>
            <p:cNvSpPr txBox="1"/>
            <p:nvPr/>
          </p:nvSpPr>
          <p:spPr>
            <a:xfrm>
              <a:off x="4275781" y="108660"/>
              <a:ext cx="267881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দক্ষিন কোরিয়া</a:t>
              </a:r>
              <a:endPara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89257" y="1373879"/>
              <a:ext cx="92341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আয়তন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৯৯২৭০ বর্গকিলোমিটার</a:t>
              </a:r>
              <a:r>
                <a:rPr lang="bn-IN" dirty="0" smtClean="0"/>
                <a:t>।</a:t>
              </a:r>
            </a:p>
            <a:p>
              <a:endParaRPr lang="en-US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589257" y="1876330"/>
              <a:ext cx="7315201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অবস্থান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৩২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ডিগ্রী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২০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৩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৮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ডিগ্রী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উত্তর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অক্ষাংশে</a:t>
              </a:r>
              <a:endParaRPr lang="en-US" sz="24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১২৪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ডিগ্রী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৪০ মিনিট থেকে ১২৯ ডিগ্রী ৩০ মিনিট পূর্ব                       </a:t>
              </a:r>
            </a:p>
            <a:p>
              <a:r>
                <a:rPr lang="bn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দ্রাঘিমাংশে অবস্থিত।</a:t>
              </a:r>
            </a:p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রাজনৈতিক বিভাগ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: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endParaRPr lang="bn-IN" sz="24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জনসংখ্যা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51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লক্ষ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প্রায়</a:t>
              </a:r>
            </a:p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ভূপ্রকৃতি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উপকূলবর্তী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সমভূমি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অঞ্চল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24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পর্বত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পাদদেশীয়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অঞ্চল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bn-IN" sz="24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পার্বত্য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অঞ্চল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</a:p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জলবায়ু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endPara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pic>
        <p:nvPicPr>
          <p:cNvPr id="2050" name="Picture 2" descr="Geography: North Korea is located under China on a peninsula with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9813" y="3177542"/>
            <a:ext cx="6142187" cy="3634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345" y="73514"/>
            <a:ext cx="4823655" cy="30265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Freeform 5"/>
          <p:cNvSpPr/>
          <p:nvPr/>
        </p:nvSpPr>
        <p:spPr>
          <a:xfrm>
            <a:off x="11215650" y="859234"/>
            <a:ext cx="92906" cy="102908"/>
          </a:xfrm>
          <a:custGeom>
            <a:avLst/>
            <a:gdLst>
              <a:gd name="connsiteX0" fmla="*/ 38138 w 92906"/>
              <a:gd name="connsiteY0" fmla="*/ 2779 h 102908"/>
              <a:gd name="connsiteX1" fmla="*/ 57188 w 92906"/>
              <a:gd name="connsiteY1" fmla="*/ 5160 h 102908"/>
              <a:gd name="connsiteX2" fmla="*/ 69094 w 92906"/>
              <a:gd name="connsiteY2" fmla="*/ 17066 h 102908"/>
              <a:gd name="connsiteX3" fmla="*/ 76238 w 92906"/>
              <a:gd name="connsiteY3" fmla="*/ 21829 h 102908"/>
              <a:gd name="connsiteX4" fmla="*/ 81000 w 92906"/>
              <a:gd name="connsiteY4" fmla="*/ 28972 h 102908"/>
              <a:gd name="connsiteX5" fmla="*/ 88144 w 92906"/>
              <a:gd name="connsiteY5" fmla="*/ 50404 h 102908"/>
              <a:gd name="connsiteX6" fmla="*/ 90525 w 92906"/>
              <a:gd name="connsiteY6" fmla="*/ 57547 h 102908"/>
              <a:gd name="connsiteX7" fmla="*/ 92906 w 92906"/>
              <a:gd name="connsiteY7" fmla="*/ 64691 h 102908"/>
              <a:gd name="connsiteX8" fmla="*/ 88144 w 92906"/>
              <a:gd name="connsiteY8" fmla="*/ 83741 h 102908"/>
              <a:gd name="connsiteX9" fmla="*/ 69094 w 92906"/>
              <a:gd name="connsiteY9" fmla="*/ 100410 h 102908"/>
              <a:gd name="connsiteX10" fmla="*/ 61950 w 92906"/>
              <a:gd name="connsiteY10" fmla="*/ 102791 h 102908"/>
              <a:gd name="connsiteX11" fmla="*/ 33375 w 92906"/>
              <a:gd name="connsiteY11" fmla="*/ 100410 h 102908"/>
              <a:gd name="connsiteX12" fmla="*/ 28613 w 92906"/>
              <a:gd name="connsiteY12" fmla="*/ 86122 h 102908"/>
              <a:gd name="connsiteX13" fmla="*/ 26231 w 92906"/>
              <a:gd name="connsiteY13" fmla="*/ 78979 h 102908"/>
              <a:gd name="connsiteX14" fmla="*/ 23850 w 92906"/>
              <a:gd name="connsiteY14" fmla="*/ 71835 h 102908"/>
              <a:gd name="connsiteX15" fmla="*/ 19088 w 92906"/>
              <a:gd name="connsiteY15" fmla="*/ 64691 h 102908"/>
              <a:gd name="connsiteX16" fmla="*/ 4800 w 92906"/>
              <a:gd name="connsiteY16" fmla="*/ 52785 h 102908"/>
              <a:gd name="connsiteX17" fmla="*/ 38 w 92906"/>
              <a:gd name="connsiteY17" fmla="*/ 45641 h 102908"/>
              <a:gd name="connsiteX18" fmla="*/ 38138 w 92906"/>
              <a:gd name="connsiteY18" fmla="*/ 2779 h 102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2906" h="102908">
                <a:moveTo>
                  <a:pt x="38138" y="2779"/>
                </a:moveTo>
                <a:cubicBezTo>
                  <a:pt x="47663" y="-3968"/>
                  <a:pt x="51014" y="3476"/>
                  <a:pt x="57188" y="5160"/>
                </a:cubicBezTo>
                <a:cubicBezTo>
                  <a:pt x="65917" y="7541"/>
                  <a:pt x="63539" y="11511"/>
                  <a:pt x="69094" y="17066"/>
                </a:cubicBezTo>
                <a:cubicBezTo>
                  <a:pt x="71118" y="19090"/>
                  <a:pt x="73857" y="20241"/>
                  <a:pt x="76238" y="21829"/>
                </a:cubicBezTo>
                <a:cubicBezTo>
                  <a:pt x="77825" y="24210"/>
                  <a:pt x="79838" y="26357"/>
                  <a:pt x="81000" y="28972"/>
                </a:cubicBezTo>
                <a:cubicBezTo>
                  <a:pt x="81005" y="28984"/>
                  <a:pt x="86951" y="46826"/>
                  <a:pt x="88144" y="50404"/>
                </a:cubicBezTo>
                <a:lnTo>
                  <a:pt x="90525" y="57547"/>
                </a:lnTo>
                <a:lnTo>
                  <a:pt x="92906" y="64691"/>
                </a:lnTo>
                <a:cubicBezTo>
                  <a:pt x="92001" y="69217"/>
                  <a:pt x="90584" y="78861"/>
                  <a:pt x="88144" y="83741"/>
                </a:cubicBezTo>
                <a:cubicBezTo>
                  <a:pt x="84255" y="91519"/>
                  <a:pt x="77665" y="97553"/>
                  <a:pt x="69094" y="100410"/>
                </a:cubicBezTo>
                <a:lnTo>
                  <a:pt x="61950" y="102791"/>
                </a:lnTo>
                <a:cubicBezTo>
                  <a:pt x="52425" y="101997"/>
                  <a:pt x="41924" y="104685"/>
                  <a:pt x="33375" y="100410"/>
                </a:cubicBezTo>
                <a:cubicBezTo>
                  <a:pt x="28885" y="98165"/>
                  <a:pt x="30201" y="90885"/>
                  <a:pt x="28613" y="86122"/>
                </a:cubicBezTo>
                <a:lnTo>
                  <a:pt x="26231" y="78979"/>
                </a:lnTo>
                <a:cubicBezTo>
                  <a:pt x="25437" y="76598"/>
                  <a:pt x="25242" y="73924"/>
                  <a:pt x="23850" y="71835"/>
                </a:cubicBezTo>
                <a:cubicBezTo>
                  <a:pt x="22263" y="69454"/>
                  <a:pt x="21112" y="66715"/>
                  <a:pt x="19088" y="64691"/>
                </a:cubicBezTo>
                <a:cubicBezTo>
                  <a:pt x="356" y="45959"/>
                  <a:pt x="24306" y="76193"/>
                  <a:pt x="4800" y="52785"/>
                </a:cubicBezTo>
                <a:cubicBezTo>
                  <a:pt x="2968" y="50586"/>
                  <a:pt x="416" y="48478"/>
                  <a:pt x="38" y="45641"/>
                </a:cubicBezTo>
                <a:cubicBezTo>
                  <a:pt x="-1221" y="36200"/>
                  <a:pt x="28613" y="9526"/>
                  <a:pt x="38138" y="2779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2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3330" y="257580"/>
            <a:ext cx="9234152" cy="5302969"/>
            <a:chOff x="695458" y="-77277"/>
            <a:chExt cx="9234152" cy="5302969"/>
          </a:xfrm>
        </p:grpSpPr>
        <p:sp>
          <p:nvSpPr>
            <p:cNvPr id="5" name="TextBox 4"/>
            <p:cNvSpPr txBox="1"/>
            <p:nvPr/>
          </p:nvSpPr>
          <p:spPr>
            <a:xfrm>
              <a:off x="4018208" y="-77277"/>
              <a:ext cx="207349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জাপান</a:t>
              </a:r>
              <a:endPara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5458" y="1809372"/>
              <a:ext cx="923415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আয়তন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৩৭৭৮৩৫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বর্গকিলোমিটার</a:t>
              </a:r>
              <a:r>
                <a:rPr lang="bn-IN" dirty="0" smtClean="0"/>
                <a:t>।</a:t>
              </a:r>
            </a:p>
            <a:p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95458" y="2178704"/>
              <a:ext cx="6040197" cy="30469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অবস্থান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২৪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ডিগ্রী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থেকে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৪৬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ডিগ্রী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উত্তর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অক্ষাংশে</a:t>
              </a:r>
              <a:endParaRPr lang="en-US" sz="24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১২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৮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ডিগ্রী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থেকে ১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৪৬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ডিগ্রী পূর্ব                       </a:t>
              </a:r>
            </a:p>
            <a:p>
              <a:r>
                <a:rPr lang="bn-IN" sz="24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দ্রাঘিমাংশে অবস্থিত।</a:t>
              </a:r>
            </a:p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রাজনৈতিক বিভাগ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 :  </a:t>
              </a:r>
              <a:endPara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জনসংখ্যা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১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কোটি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২৫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লক্ষ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প্রায়</a:t>
              </a:r>
            </a:p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ভূপ্রকৃতি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</a:t>
              </a:r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৮৫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শতাংশ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পার্বত্যভূমি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এবং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অল্প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সমভূমি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</a:p>
            <a:p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            </a:t>
              </a:r>
              <a:r>
                <a:rPr lang="en-US" sz="24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অঞ্চল</a:t>
              </a:r>
              <a:endParaRPr lang="en-US" sz="2400" dirty="0" smtClean="0"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bn-IN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জলবায়ু</a:t>
              </a:r>
              <a:r>
                <a:rPr lang="en-US" sz="24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               </a:t>
              </a:r>
              <a:r>
                <a:rPr lang="en-US" sz="24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:</a:t>
              </a:r>
              <a:endParaRPr lang="bn-IN" sz="2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AutoShape 2" descr="ইস্ট: কোন মহাদেশ উপর জাপান কে?"/>
          <p:cNvSpPr>
            <a:spLocks noChangeAspect="1" noChangeArrowheads="1"/>
          </p:cNvSpPr>
          <p:nvPr/>
        </p:nvSpPr>
        <p:spPr bwMode="auto">
          <a:xfrm>
            <a:off x="155574" y="-144463"/>
            <a:ext cx="7713417" cy="7713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ইস্ট: কোন মহাদেশ উপর জাপান কে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6439" y="3269673"/>
            <a:ext cx="5018275" cy="349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438" y="107853"/>
            <a:ext cx="5018275" cy="30265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Freeform 2"/>
          <p:cNvSpPr/>
          <p:nvPr/>
        </p:nvSpPr>
        <p:spPr>
          <a:xfrm>
            <a:off x="10899409" y="786215"/>
            <a:ext cx="144604" cy="235933"/>
          </a:xfrm>
          <a:custGeom>
            <a:avLst/>
            <a:gdLst>
              <a:gd name="connsiteX0" fmla="*/ 61743 w 144604"/>
              <a:gd name="connsiteY0" fmla="*/ 14613 h 235933"/>
              <a:gd name="connsiteX1" fmla="*/ 50094 w 144604"/>
              <a:gd name="connsiteY1" fmla="*/ 46646 h 235933"/>
              <a:gd name="connsiteX2" fmla="*/ 58830 w 144604"/>
              <a:gd name="connsiteY2" fmla="*/ 49558 h 235933"/>
              <a:gd name="connsiteX3" fmla="*/ 76303 w 144604"/>
              <a:gd name="connsiteY3" fmla="*/ 52470 h 235933"/>
              <a:gd name="connsiteX4" fmla="*/ 85039 w 144604"/>
              <a:gd name="connsiteY4" fmla="*/ 96152 h 235933"/>
              <a:gd name="connsiteX5" fmla="*/ 82127 w 144604"/>
              <a:gd name="connsiteY5" fmla="*/ 145658 h 235933"/>
              <a:gd name="connsiteX6" fmla="*/ 79215 w 144604"/>
              <a:gd name="connsiteY6" fmla="*/ 154394 h 235933"/>
              <a:gd name="connsiteX7" fmla="*/ 58830 w 144604"/>
              <a:gd name="connsiteY7" fmla="*/ 160218 h 235933"/>
              <a:gd name="connsiteX8" fmla="*/ 32622 w 144604"/>
              <a:gd name="connsiteY8" fmla="*/ 168954 h 235933"/>
              <a:gd name="connsiteX9" fmla="*/ 23885 w 144604"/>
              <a:gd name="connsiteY9" fmla="*/ 171867 h 235933"/>
              <a:gd name="connsiteX10" fmla="*/ 6413 w 144604"/>
              <a:gd name="connsiteY10" fmla="*/ 180603 h 235933"/>
              <a:gd name="connsiteX11" fmla="*/ 3501 w 144604"/>
              <a:gd name="connsiteY11" fmla="*/ 235933 h 235933"/>
              <a:gd name="connsiteX12" fmla="*/ 23885 w 144604"/>
              <a:gd name="connsiteY12" fmla="*/ 233021 h 235933"/>
              <a:gd name="connsiteX13" fmla="*/ 26797 w 144604"/>
              <a:gd name="connsiteY13" fmla="*/ 224284 h 235933"/>
              <a:gd name="connsiteX14" fmla="*/ 32622 w 144604"/>
              <a:gd name="connsiteY14" fmla="*/ 218460 h 235933"/>
              <a:gd name="connsiteX15" fmla="*/ 53006 w 144604"/>
              <a:gd name="connsiteY15" fmla="*/ 203900 h 235933"/>
              <a:gd name="connsiteX16" fmla="*/ 61743 w 144604"/>
              <a:gd name="connsiteY16" fmla="*/ 200988 h 235933"/>
              <a:gd name="connsiteX17" fmla="*/ 67567 w 144604"/>
              <a:gd name="connsiteY17" fmla="*/ 195163 h 235933"/>
              <a:gd name="connsiteX18" fmla="*/ 76303 w 144604"/>
              <a:gd name="connsiteY18" fmla="*/ 192251 h 235933"/>
              <a:gd name="connsiteX19" fmla="*/ 82127 w 144604"/>
              <a:gd name="connsiteY19" fmla="*/ 183515 h 235933"/>
              <a:gd name="connsiteX20" fmla="*/ 96688 w 144604"/>
              <a:gd name="connsiteY20" fmla="*/ 171867 h 235933"/>
              <a:gd name="connsiteX21" fmla="*/ 102512 w 144604"/>
              <a:gd name="connsiteY21" fmla="*/ 166042 h 235933"/>
              <a:gd name="connsiteX22" fmla="*/ 119985 w 144604"/>
              <a:gd name="connsiteY22" fmla="*/ 157306 h 235933"/>
              <a:gd name="connsiteX23" fmla="*/ 131633 w 144604"/>
              <a:gd name="connsiteY23" fmla="*/ 142746 h 235933"/>
              <a:gd name="connsiteX24" fmla="*/ 134545 w 144604"/>
              <a:gd name="connsiteY24" fmla="*/ 134009 h 235933"/>
              <a:gd name="connsiteX25" fmla="*/ 137457 w 144604"/>
              <a:gd name="connsiteY25" fmla="*/ 104888 h 235933"/>
              <a:gd name="connsiteX26" fmla="*/ 137457 w 144604"/>
              <a:gd name="connsiteY26" fmla="*/ 67031 h 235933"/>
              <a:gd name="connsiteX27" fmla="*/ 119985 w 144604"/>
              <a:gd name="connsiteY27" fmla="*/ 64119 h 235933"/>
              <a:gd name="connsiteX28" fmla="*/ 122897 w 144604"/>
              <a:gd name="connsiteY28" fmla="*/ 37910 h 235933"/>
              <a:gd name="connsiteX29" fmla="*/ 125809 w 144604"/>
              <a:gd name="connsiteY29" fmla="*/ 29174 h 235933"/>
              <a:gd name="connsiteX30" fmla="*/ 128721 w 144604"/>
              <a:gd name="connsiteY30" fmla="*/ 20437 h 235933"/>
              <a:gd name="connsiteX31" fmla="*/ 125809 w 144604"/>
              <a:gd name="connsiteY31" fmla="*/ 2965 h 235933"/>
              <a:gd name="connsiteX32" fmla="*/ 117073 w 144604"/>
              <a:gd name="connsiteY32" fmla="*/ 53 h 235933"/>
              <a:gd name="connsiteX33" fmla="*/ 61743 w 144604"/>
              <a:gd name="connsiteY33" fmla="*/ 14613 h 23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44604" h="235933">
                <a:moveTo>
                  <a:pt x="61743" y="14613"/>
                </a:moveTo>
                <a:cubicBezTo>
                  <a:pt x="50580" y="22379"/>
                  <a:pt x="37238" y="4862"/>
                  <a:pt x="50094" y="46646"/>
                </a:cubicBezTo>
                <a:cubicBezTo>
                  <a:pt x="50997" y="49580"/>
                  <a:pt x="55834" y="48892"/>
                  <a:pt x="58830" y="49558"/>
                </a:cubicBezTo>
                <a:cubicBezTo>
                  <a:pt x="64594" y="50839"/>
                  <a:pt x="70479" y="51499"/>
                  <a:pt x="76303" y="52470"/>
                </a:cubicBezTo>
                <a:cubicBezTo>
                  <a:pt x="90398" y="66568"/>
                  <a:pt x="85039" y="58681"/>
                  <a:pt x="85039" y="96152"/>
                </a:cubicBezTo>
                <a:cubicBezTo>
                  <a:pt x="85039" y="112683"/>
                  <a:pt x="83772" y="129210"/>
                  <a:pt x="82127" y="145658"/>
                </a:cubicBezTo>
                <a:cubicBezTo>
                  <a:pt x="81822" y="148712"/>
                  <a:pt x="81385" y="152224"/>
                  <a:pt x="79215" y="154394"/>
                </a:cubicBezTo>
                <a:cubicBezTo>
                  <a:pt x="77817" y="155792"/>
                  <a:pt x="58938" y="160186"/>
                  <a:pt x="58830" y="160218"/>
                </a:cubicBezTo>
                <a:cubicBezTo>
                  <a:pt x="50010" y="162864"/>
                  <a:pt x="41358" y="166042"/>
                  <a:pt x="32622" y="168954"/>
                </a:cubicBezTo>
                <a:cubicBezTo>
                  <a:pt x="29710" y="169925"/>
                  <a:pt x="26439" y="170164"/>
                  <a:pt x="23885" y="171867"/>
                </a:cubicBezTo>
                <a:cubicBezTo>
                  <a:pt x="12595" y="179394"/>
                  <a:pt x="18469" y="176584"/>
                  <a:pt x="6413" y="180603"/>
                </a:cubicBezTo>
                <a:cubicBezTo>
                  <a:pt x="-3415" y="210082"/>
                  <a:pt x="117" y="191954"/>
                  <a:pt x="3501" y="235933"/>
                </a:cubicBezTo>
                <a:cubicBezTo>
                  <a:pt x="10296" y="234962"/>
                  <a:pt x="17746" y="236091"/>
                  <a:pt x="23885" y="233021"/>
                </a:cubicBezTo>
                <a:cubicBezTo>
                  <a:pt x="26631" y="231648"/>
                  <a:pt x="25218" y="226916"/>
                  <a:pt x="26797" y="224284"/>
                </a:cubicBezTo>
                <a:cubicBezTo>
                  <a:pt x="28210" y="221930"/>
                  <a:pt x="30680" y="220401"/>
                  <a:pt x="32622" y="218460"/>
                </a:cubicBezTo>
                <a:cubicBezTo>
                  <a:pt x="37475" y="203900"/>
                  <a:pt x="32622" y="210694"/>
                  <a:pt x="53006" y="203900"/>
                </a:cubicBezTo>
                <a:lnTo>
                  <a:pt x="61743" y="200988"/>
                </a:lnTo>
                <a:cubicBezTo>
                  <a:pt x="63684" y="199046"/>
                  <a:pt x="65213" y="196576"/>
                  <a:pt x="67567" y="195163"/>
                </a:cubicBezTo>
                <a:cubicBezTo>
                  <a:pt x="70199" y="193584"/>
                  <a:pt x="73906" y="194169"/>
                  <a:pt x="76303" y="192251"/>
                </a:cubicBezTo>
                <a:cubicBezTo>
                  <a:pt x="79036" y="190065"/>
                  <a:pt x="79941" y="186248"/>
                  <a:pt x="82127" y="183515"/>
                </a:cubicBezTo>
                <a:cubicBezTo>
                  <a:pt x="88377" y="175703"/>
                  <a:pt x="88280" y="178594"/>
                  <a:pt x="96688" y="171867"/>
                </a:cubicBezTo>
                <a:cubicBezTo>
                  <a:pt x="98832" y="170152"/>
                  <a:pt x="100368" y="167757"/>
                  <a:pt x="102512" y="166042"/>
                </a:cubicBezTo>
                <a:cubicBezTo>
                  <a:pt x="110576" y="159591"/>
                  <a:pt x="110758" y="160381"/>
                  <a:pt x="119985" y="157306"/>
                </a:cubicBezTo>
                <a:cubicBezTo>
                  <a:pt x="127305" y="135346"/>
                  <a:pt x="116579" y="161565"/>
                  <a:pt x="131633" y="142746"/>
                </a:cubicBezTo>
                <a:cubicBezTo>
                  <a:pt x="133551" y="140349"/>
                  <a:pt x="133574" y="136921"/>
                  <a:pt x="134545" y="134009"/>
                </a:cubicBezTo>
                <a:cubicBezTo>
                  <a:pt x="135516" y="124302"/>
                  <a:pt x="135974" y="114530"/>
                  <a:pt x="137457" y="104888"/>
                </a:cubicBezTo>
                <a:cubicBezTo>
                  <a:pt x="139796" y="89682"/>
                  <a:pt x="152299" y="90355"/>
                  <a:pt x="137457" y="67031"/>
                </a:cubicBezTo>
                <a:cubicBezTo>
                  <a:pt x="134287" y="62050"/>
                  <a:pt x="125809" y="65090"/>
                  <a:pt x="119985" y="64119"/>
                </a:cubicBezTo>
                <a:cubicBezTo>
                  <a:pt x="115132" y="49558"/>
                  <a:pt x="116102" y="58294"/>
                  <a:pt x="122897" y="37910"/>
                </a:cubicBezTo>
                <a:lnTo>
                  <a:pt x="125809" y="29174"/>
                </a:lnTo>
                <a:lnTo>
                  <a:pt x="128721" y="20437"/>
                </a:lnTo>
                <a:cubicBezTo>
                  <a:pt x="127750" y="14613"/>
                  <a:pt x="128738" y="8091"/>
                  <a:pt x="125809" y="2965"/>
                </a:cubicBezTo>
                <a:cubicBezTo>
                  <a:pt x="124286" y="300"/>
                  <a:pt x="120135" y="272"/>
                  <a:pt x="117073" y="53"/>
                </a:cubicBezTo>
                <a:cubicBezTo>
                  <a:pt x="106422" y="-708"/>
                  <a:pt x="72906" y="6847"/>
                  <a:pt x="61743" y="14613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4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388</Words>
  <Application>Microsoft Office PowerPoint</Application>
  <PresentationFormat>Widescreen</PresentationFormat>
  <Paragraphs>86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34</cp:revision>
  <dcterms:created xsi:type="dcterms:W3CDTF">2020-07-04T02:46:25Z</dcterms:created>
  <dcterms:modified xsi:type="dcterms:W3CDTF">2020-12-30T04:44:09Z</dcterms:modified>
</cp:coreProperties>
</file>