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95" r:id="rId2"/>
    <p:sldId id="414" r:id="rId3"/>
    <p:sldId id="398" r:id="rId4"/>
    <p:sldId id="397" r:id="rId5"/>
    <p:sldId id="379" r:id="rId6"/>
    <p:sldId id="380" r:id="rId7"/>
    <p:sldId id="383" r:id="rId8"/>
    <p:sldId id="400" r:id="rId9"/>
    <p:sldId id="387" r:id="rId10"/>
    <p:sldId id="399" r:id="rId11"/>
    <p:sldId id="404" r:id="rId12"/>
    <p:sldId id="403" r:id="rId13"/>
    <p:sldId id="341" r:id="rId14"/>
    <p:sldId id="323" r:id="rId15"/>
    <p:sldId id="388" r:id="rId16"/>
    <p:sldId id="389" r:id="rId17"/>
    <p:sldId id="358" r:id="rId18"/>
    <p:sldId id="359" r:id="rId19"/>
    <p:sldId id="41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 showGuides="1">
      <p:cViewPr varScale="1">
        <p:scale>
          <a:sx n="70" d="100"/>
          <a:sy n="70" d="100"/>
        </p:scale>
        <p:origin x="714" y="72"/>
      </p:cViewPr>
      <p:guideLst>
        <p:guide orient="horz" pos="20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97302-4AFC-406F-AC1A-05673ED0EC7B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BCF12-5A71-4647-99F5-C47A8009C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09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38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55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30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73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84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ছোট</a:t>
            </a:r>
            <a:r>
              <a:rPr lang="bn-IN" baseline="0" dirty="0" smtClean="0"/>
              <a:t> ছোট কাগজে জনপদ্গুলোর নাম লিখে লটারির মাধ্যমে শিক্ষার্থীকে ২ মিনিট করে বলতে দিয়ে শিখন অর্জন যাচাই করবো।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56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63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56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82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0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5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4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74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0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5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76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31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8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59C22-3B18-4357-BD87-A7AC92EF295C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13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064990" y="3289110"/>
            <a:ext cx="154675" cy="338464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782" y="333426"/>
            <a:ext cx="4076416" cy="4076416"/>
          </a:xfrm>
          <a:prstGeom prst="rect">
            <a:avLst/>
          </a:prstGeom>
        </p:spPr>
      </p:pic>
      <p:sp>
        <p:nvSpPr>
          <p:cNvPr id="6" name="Flowchart: Punched Tape 5"/>
          <p:cNvSpPr/>
          <p:nvPr/>
        </p:nvSpPr>
        <p:spPr>
          <a:xfrm>
            <a:off x="177211" y="229238"/>
            <a:ext cx="4276164" cy="2037979"/>
          </a:xfrm>
          <a:prstGeom prst="flowChartPunchedTape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72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4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330" y="423081"/>
            <a:ext cx="10589670" cy="255444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855349" y="3924735"/>
            <a:ext cx="8758237" cy="9429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জনপদ কী?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27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Bevel 2"/>
          <p:cNvSpPr/>
          <p:nvPr/>
        </p:nvSpPr>
        <p:spPr>
          <a:xfrm>
            <a:off x="7194741" y="5542822"/>
            <a:ext cx="2349305" cy="81411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 মুদ্রা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82364" y="1601732"/>
            <a:ext cx="6088280" cy="3271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909" y="165891"/>
            <a:ext cx="7435907" cy="4848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399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1" y="90467"/>
            <a:ext cx="6096000" cy="31417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Bevel 4"/>
          <p:cNvSpPr/>
          <p:nvPr/>
        </p:nvSpPr>
        <p:spPr>
          <a:xfrm>
            <a:off x="104632" y="1851067"/>
            <a:ext cx="1711527" cy="1086971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গহনা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48" y="90468"/>
            <a:ext cx="5713864" cy="3068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322" y="3361581"/>
            <a:ext cx="5912021" cy="33423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2" y="3396120"/>
            <a:ext cx="5991368" cy="33423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917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22" y="481428"/>
            <a:ext cx="11396648" cy="580957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1912990" y="238938"/>
            <a:ext cx="0" cy="6318957"/>
          </a:xfrm>
          <a:prstGeom prst="line">
            <a:avLst/>
          </a:prstGeom>
          <a:ln w="5715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01" y="269930"/>
            <a:ext cx="0" cy="6360506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9782" y="112542"/>
            <a:ext cx="14068" cy="6614167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054211" y="98474"/>
            <a:ext cx="0" cy="6571965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192943" y="229026"/>
            <a:ext cx="11749700" cy="991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9782" y="98474"/>
            <a:ext cx="11944429" cy="28136"/>
          </a:xfrm>
          <a:prstGeom prst="line">
            <a:avLst/>
          </a:prstGeom>
          <a:ln w="381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2452" y="6533492"/>
            <a:ext cx="11670538" cy="64406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1646" y="6670439"/>
            <a:ext cx="11986633" cy="59478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894627" y="522372"/>
            <a:ext cx="1787857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মহাস্থানগড়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45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1912990" y="238938"/>
            <a:ext cx="0" cy="6318957"/>
          </a:xfrm>
          <a:prstGeom prst="line">
            <a:avLst/>
          </a:prstGeom>
          <a:ln w="5715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01" y="269930"/>
            <a:ext cx="0" cy="6360506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9782" y="112542"/>
            <a:ext cx="14068" cy="6614167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054211" y="98474"/>
            <a:ext cx="0" cy="6571965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192943" y="229026"/>
            <a:ext cx="11749700" cy="991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9782" y="98474"/>
            <a:ext cx="11944429" cy="28136"/>
          </a:xfrm>
          <a:prstGeom prst="line">
            <a:avLst/>
          </a:prstGeom>
          <a:ln w="381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2452" y="6533492"/>
            <a:ext cx="11670538" cy="64406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1646" y="6670439"/>
            <a:ext cx="11986633" cy="59478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14" y="351481"/>
            <a:ext cx="8853012" cy="6109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Bevel 16"/>
          <p:cNvSpPr/>
          <p:nvPr/>
        </p:nvSpPr>
        <p:spPr>
          <a:xfrm>
            <a:off x="9812739" y="269930"/>
            <a:ext cx="2086183" cy="2896352"/>
          </a:xfrm>
          <a:prstGeom prst="beve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 বাংলার মানচিত্রে রাঢ়ের অবস্থান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84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1912990" y="238938"/>
            <a:ext cx="0" cy="6318957"/>
          </a:xfrm>
          <a:prstGeom prst="line">
            <a:avLst/>
          </a:prstGeom>
          <a:ln w="5715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01" y="269930"/>
            <a:ext cx="0" cy="6360506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9782" y="112542"/>
            <a:ext cx="14068" cy="6614167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054211" y="98474"/>
            <a:ext cx="0" cy="6571965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192943" y="229026"/>
            <a:ext cx="11749700" cy="991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3850" y="98474"/>
            <a:ext cx="11944429" cy="28136"/>
          </a:xfrm>
          <a:prstGeom prst="line">
            <a:avLst/>
          </a:prstGeom>
          <a:ln w="381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2452" y="6533492"/>
            <a:ext cx="11670538" cy="64406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1646" y="6670439"/>
            <a:ext cx="11986633" cy="59478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541954" y="351482"/>
            <a:ext cx="4476465" cy="96899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200271" y="311479"/>
            <a:ext cx="2297381" cy="73785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28048" y="1774209"/>
            <a:ext cx="10140286" cy="328911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 বাংলার পরিচয় জানতে ও তথ্য অনুসন্ধান করতে জনপদগুলোর ঐতিহাসিক গুরুত্ব ব্যাখ্যা কর।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89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1912990" y="238938"/>
            <a:ext cx="0" cy="6318957"/>
          </a:xfrm>
          <a:prstGeom prst="line">
            <a:avLst/>
          </a:prstGeom>
          <a:ln w="5715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01" y="255862"/>
            <a:ext cx="0" cy="6360506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9782" y="70338"/>
            <a:ext cx="5517" cy="6737231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054211" y="98474"/>
            <a:ext cx="0" cy="6631443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192943" y="229026"/>
            <a:ext cx="11749700" cy="991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9782" y="98474"/>
            <a:ext cx="11944429" cy="3732"/>
          </a:xfrm>
          <a:prstGeom prst="line">
            <a:avLst/>
          </a:prstGeom>
          <a:ln w="381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8487" y="6567410"/>
            <a:ext cx="11694156" cy="397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09782" y="6694021"/>
            <a:ext cx="11944429" cy="2641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620755" y="354586"/>
            <a:ext cx="4476465" cy="96899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লীয়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400196" y="413269"/>
            <a:ext cx="2238233" cy="73785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10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46" y="1569494"/>
            <a:ext cx="3753135" cy="42990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Rectangle 17"/>
          <p:cNvSpPr/>
          <p:nvPr/>
        </p:nvSpPr>
        <p:spPr>
          <a:xfrm>
            <a:off x="682388" y="1446663"/>
            <a:ext cx="6605516" cy="44218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 বাংলার মানচিত্রে জনপদগুলোর নামকরণ ও ভৌগোলিক অবস্থান এবং বর্তমান মানচিত্রে জনপদগুলোর অবস্থান চিহ্নিত করো।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96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1912990" y="238938"/>
            <a:ext cx="0" cy="6318957"/>
          </a:xfrm>
          <a:prstGeom prst="line">
            <a:avLst/>
          </a:prstGeom>
          <a:ln w="5715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01" y="255862"/>
            <a:ext cx="0" cy="6360506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9782" y="70338"/>
            <a:ext cx="5517" cy="6737231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054211" y="98474"/>
            <a:ext cx="0" cy="6631443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192943" y="229026"/>
            <a:ext cx="11749700" cy="991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9782" y="98474"/>
            <a:ext cx="11944429" cy="3732"/>
          </a:xfrm>
          <a:prstGeom prst="line">
            <a:avLst/>
          </a:prstGeom>
          <a:ln w="381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8487" y="6567410"/>
            <a:ext cx="11694156" cy="397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09782" y="6694021"/>
            <a:ext cx="11944429" cy="2641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05683" y="192563"/>
            <a:ext cx="5845485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947" y="1411662"/>
            <a:ext cx="5142046" cy="36447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Rectangle 16"/>
          <p:cNvSpPr/>
          <p:nvPr/>
        </p:nvSpPr>
        <p:spPr>
          <a:xfrm>
            <a:off x="375121" y="5444485"/>
            <a:ext cx="1139664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প্রাচীন বাংলার পরিচয় ও তথ্য অনুসন্ধানে জনপদের ইতিহাস ও গুরুত্ব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 কর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1912990" y="238938"/>
            <a:ext cx="0" cy="6318957"/>
          </a:xfrm>
          <a:prstGeom prst="line">
            <a:avLst/>
          </a:prstGeom>
          <a:ln w="5715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01" y="255862"/>
            <a:ext cx="0" cy="6360506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9782" y="70338"/>
            <a:ext cx="5517" cy="6737231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054211" y="98474"/>
            <a:ext cx="0" cy="6631443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256519" y="252412"/>
            <a:ext cx="11749700" cy="991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9782" y="98474"/>
            <a:ext cx="11944429" cy="3732"/>
          </a:xfrm>
          <a:prstGeom prst="line">
            <a:avLst/>
          </a:prstGeom>
          <a:ln w="381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8487" y="6567410"/>
            <a:ext cx="11694156" cy="397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09782" y="6694021"/>
            <a:ext cx="11944429" cy="2641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724630" y="532262"/>
            <a:ext cx="3924300" cy="1167949"/>
          </a:xfrm>
          <a:prstGeom prst="rect">
            <a:avLst/>
          </a:prstGeom>
        </p:spPr>
        <p:txBody>
          <a:bodyPr wrap="square">
            <a:prstTxWarp prst="textWave2">
              <a:avLst>
                <a:gd name="adj1" fmla="val 18526"/>
                <a:gd name="adj2" fmla="val 993"/>
              </a:avLst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bn-BD" sz="96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2" name="Picture 3" descr="D:\Md.ashraful islam_2nd session_agri_khulna\New folder\New folder\267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74710" y="2074460"/>
            <a:ext cx="7356144" cy="43667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13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6200" y="354842"/>
            <a:ext cx="4343400" cy="777922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</a:bodyPr>
          <a:lstStyle/>
          <a:p>
            <a:r>
              <a:rPr lang="bn-IN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7196" y="3844162"/>
            <a:ext cx="8516004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১।অধ্যাপক ড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আশফাক হোসেন, ইতিহাস বিভাগ, ঢাকা, বিশ্ববিদ্যালয়।.</a:t>
            </a:r>
          </a:p>
          <a:p>
            <a:pPr algn="ctr"/>
            <a:r>
              <a:rPr lang="bn-IN" sz="28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।অধ্যাপক 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 এ মাননান, উপাচার্য, বাংলাদেশ উন্মুক্ত বিশ্ববিদ্যালয়।</a:t>
            </a:r>
            <a:endPara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কন্টেন্ট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সম্পাদক হিসেবে যাঁদের নির্দেশনা, পরামর্শ ও তত্ত্বাবধানে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জনাব মোঃ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জাহাঙ্গীর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হাসান, সহযোগী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চার্স ট্রেনিং কলেজ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7196" y="1552903"/>
            <a:ext cx="8516004" cy="120032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এটুআই</a:t>
            </a:r>
            <a:r>
              <a:rPr lang="bn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, </a:t>
            </a:r>
          </a:p>
          <a:p>
            <a:pPr algn="ctr"/>
            <a:r>
              <a:rPr lang="bn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বাংলাদেশ উন্মুক্ত বিশ্ববিদ্যালয়-এর </a:t>
            </a:r>
            <a:r>
              <a:rPr lang="bn-IN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সংশ্লিষ্ট কর্মকর্তাবৃন্দ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7196" y="2947471"/>
            <a:ext cx="8516004" cy="707886"/>
          </a:xfrm>
          <a:prstGeom prst="rect">
            <a:avLst/>
          </a:prstGeom>
          <a:solidFill>
            <a:schemeClr val="bg2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  </a:t>
            </a:r>
            <a:endParaRPr lang="en-US" sz="40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40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830" y="150125"/>
            <a:ext cx="11887200" cy="657822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3886" y="323556"/>
            <a:ext cx="11523260" cy="626012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527643" y="731495"/>
            <a:ext cx="7583312" cy="323980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030A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একরামুল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তিস্তা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খাদেম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লালমনিরহাট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2299" y="3971301"/>
            <a:ext cx="11246433" cy="237330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030A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বাংলাদেশের ইতিহাস ও বিশ্বসভ্যতা</a:t>
            </a:r>
          </a:p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IN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82" y="4149119"/>
            <a:ext cx="1423989" cy="20176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10-Point Star 7"/>
          <p:cNvSpPr/>
          <p:nvPr/>
        </p:nvSpPr>
        <p:spPr>
          <a:xfrm>
            <a:off x="442299" y="561753"/>
            <a:ext cx="2673928" cy="1302328"/>
          </a:xfrm>
          <a:prstGeom prst="star10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54" y="1212917"/>
            <a:ext cx="1716223" cy="193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1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" y="109182"/>
            <a:ext cx="6837529" cy="6731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Bevel 4"/>
          <p:cNvSpPr/>
          <p:nvPr/>
        </p:nvSpPr>
        <p:spPr>
          <a:xfrm>
            <a:off x="7028599" y="777923"/>
            <a:ext cx="4654648" cy="4530510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প্রচীন জনপদ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06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2873848" y="2861807"/>
            <a:ext cx="5910760" cy="1877378"/>
          </a:xfrm>
          <a:prstGeom prst="roundRect">
            <a:avLst>
              <a:gd name="adj" fmla="val 36945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7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প্রাচীন বাংলার জনপদ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307" y="559902"/>
            <a:ext cx="2404991" cy="2404991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2661313" y="68581"/>
            <a:ext cx="5964072" cy="2793225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50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1912990" y="238938"/>
            <a:ext cx="0" cy="6318957"/>
          </a:xfrm>
          <a:prstGeom prst="line">
            <a:avLst/>
          </a:prstGeom>
          <a:ln w="5715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01" y="255862"/>
            <a:ext cx="0" cy="6360506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9782" y="70338"/>
            <a:ext cx="5517" cy="6737231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054211" y="98474"/>
            <a:ext cx="0" cy="6631443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192943" y="229026"/>
            <a:ext cx="11749700" cy="991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9782" y="98474"/>
            <a:ext cx="11944429" cy="3732"/>
          </a:xfrm>
          <a:prstGeom prst="line">
            <a:avLst/>
          </a:prstGeom>
          <a:ln w="381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8487" y="6567410"/>
            <a:ext cx="11694156" cy="397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09782" y="6694021"/>
            <a:ext cx="11944429" cy="2641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Bevel 19"/>
          <p:cNvSpPr/>
          <p:nvPr/>
        </p:nvSpPr>
        <p:spPr>
          <a:xfrm>
            <a:off x="6891358" y="887105"/>
            <a:ext cx="4654648" cy="4530510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জনপদ সমূহঃ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গৌড়,বংগ, পুন্ড্র,হরিকেল,সমতট,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বরেন্দ্র,তাম্রলিপ্ত,চন্দ্রদ্বীপ </a:t>
            </a:r>
          </a:p>
          <a:p>
            <a:pPr algn="ctr"/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80" y="407256"/>
            <a:ext cx="5713376" cy="59817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741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1912990" y="238938"/>
            <a:ext cx="0" cy="6318957"/>
          </a:xfrm>
          <a:prstGeom prst="line">
            <a:avLst/>
          </a:prstGeom>
          <a:ln w="5715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01" y="269930"/>
            <a:ext cx="0" cy="6360506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9782" y="112542"/>
            <a:ext cx="14068" cy="6614167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054211" y="98474"/>
            <a:ext cx="0" cy="6571965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192943" y="229026"/>
            <a:ext cx="11749700" cy="991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9782" y="98474"/>
            <a:ext cx="11944429" cy="28136"/>
          </a:xfrm>
          <a:prstGeom prst="line">
            <a:avLst/>
          </a:prstGeom>
          <a:ln w="381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2452" y="6533492"/>
            <a:ext cx="11670538" cy="64406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1646" y="6670439"/>
            <a:ext cx="11986633" cy="59478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evel 11"/>
          <p:cNvSpPr/>
          <p:nvPr/>
        </p:nvSpPr>
        <p:spPr>
          <a:xfrm>
            <a:off x="9817277" y="1405719"/>
            <a:ext cx="1977111" cy="3220871"/>
          </a:xfrm>
          <a:prstGeom prst="beve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(প্রাচীন যুগ)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21" y="351481"/>
            <a:ext cx="9189311" cy="610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1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09" y="382138"/>
            <a:ext cx="5148858" cy="6475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Bevel 2"/>
          <p:cNvSpPr/>
          <p:nvPr/>
        </p:nvSpPr>
        <p:spPr>
          <a:xfrm>
            <a:off x="6891358" y="887105"/>
            <a:ext cx="4654648" cy="4530510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 বাংলাদেশের মানচিত্র</a:t>
            </a:r>
          </a:p>
          <a:p>
            <a:pPr algn="ctr"/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46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96418" y="269929"/>
            <a:ext cx="5514535" cy="85191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8302" y="1280538"/>
            <a:ext cx="11293468" cy="7170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এই পাঠ শেষে শিক্ষার্থীরা..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.....</a:t>
            </a:r>
            <a:endParaRPr lang="bn-BD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302" y="2487629"/>
            <a:ext cx="11293468" cy="31700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জনপদ কী ও প্রাচীন বাংলার জনপদগুলোর নাম বলতে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বাংলাদেশের মানচিত্রে গৌড়, বঙ্গ ও পুণ্ড্র জনপদের বর্তমান অবস্থান চিহ্নিত করতে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</a:p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 বাংলার পরিচয় ও তথ্য অনুসন্ধানে জনপদের ইতিহাস ও গুরুত্ব জানতে আগ্রহী হবে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as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60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1912990" y="238938"/>
            <a:ext cx="0" cy="6318957"/>
          </a:xfrm>
          <a:prstGeom prst="line">
            <a:avLst/>
          </a:prstGeom>
          <a:ln w="5715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01" y="269930"/>
            <a:ext cx="0" cy="6360506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9782" y="112542"/>
            <a:ext cx="14068" cy="6614167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040143" y="98474"/>
            <a:ext cx="0" cy="6571965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192943" y="229026"/>
            <a:ext cx="11749700" cy="991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9782" y="98474"/>
            <a:ext cx="11944429" cy="28136"/>
          </a:xfrm>
          <a:prstGeom prst="line">
            <a:avLst/>
          </a:prstGeom>
          <a:ln w="381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2452" y="6533492"/>
            <a:ext cx="11670538" cy="64406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1646" y="6670439"/>
            <a:ext cx="11986633" cy="59478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199564" y="363536"/>
            <a:ext cx="6878471" cy="73697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একটি </a:t>
            </a:r>
            <a:r>
              <a:rPr lang="bn-IN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 দেখি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4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2100</TotalTime>
  <Words>285</Words>
  <Application>Microsoft Office PowerPoint</Application>
  <PresentationFormat>Widescreen</PresentationFormat>
  <Paragraphs>56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DIPEN SEN</dc:creator>
  <cp:lastModifiedBy>HP</cp:lastModifiedBy>
  <cp:revision>229</cp:revision>
  <dcterms:created xsi:type="dcterms:W3CDTF">2017-09-17T19:00:17Z</dcterms:created>
  <dcterms:modified xsi:type="dcterms:W3CDTF">2020-12-30T12:51:27Z</dcterms:modified>
</cp:coreProperties>
</file>