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768178"/>
            <a:chOff x="0" y="0"/>
            <a:chExt cx="9144000" cy="6768178"/>
          </a:xfrm>
        </p:grpSpPr>
        <p:pic>
          <p:nvPicPr>
            <p:cNvPr id="2" name="Picture 1" descr="Picture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76817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667000" y="2286000"/>
              <a:ext cx="3156856" cy="2286000"/>
              <a:chOff x="2590800" y="2286000"/>
              <a:chExt cx="3156856" cy="228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590800" y="2286000"/>
                <a:ext cx="3004456" cy="11317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Wave2">
                  <a:avLst/>
                </a:prstTxWarp>
              </a:bodyPr>
              <a:lstStyle/>
              <a:p>
                <a:pPr algn="ctr"/>
                <a:r>
                  <a:rPr lang="bn-BD" sz="5400" dirty="0" smtClean="0">
                    <a:ln>
                      <a:solidFill>
                        <a:srgbClr val="7030A0"/>
                      </a:solidFill>
                    </a:ln>
                    <a:solidFill>
                      <a:srgbClr val="9933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</a:t>
                </a:r>
                <a:r>
                  <a:rPr lang="bn-BD" dirty="0" smtClean="0">
                    <a:solidFill>
                      <a:srgbClr val="993366"/>
                    </a:solidFill>
                  </a:rPr>
                  <a:t> </a:t>
                </a:r>
                <a:endParaRPr lang="en-US" dirty="0">
                  <a:solidFill>
                    <a:srgbClr val="993366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743200" y="3440215"/>
                <a:ext cx="3004456" cy="11317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Wave2">
                  <a:avLst/>
                </a:prstTxWarp>
              </a:bodyPr>
              <a:lstStyle/>
              <a:p>
                <a:pPr algn="ctr"/>
                <a:r>
                  <a:rPr lang="bn-BD" sz="5400" dirty="0" smtClean="0">
                    <a:ln>
                      <a:solidFill>
                        <a:srgbClr val="7030A0"/>
                      </a:solidFill>
                    </a:ln>
                    <a:solidFill>
                      <a:srgbClr val="9933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শুভেচ্ছা </a:t>
                </a:r>
                <a:r>
                  <a:rPr lang="bn-BD" dirty="0" smtClean="0">
                    <a:solidFill>
                      <a:srgbClr val="993366"/>
                    </a:solidFill>
                  </a:rPr>
                  <a:t> </a:t>
                </a:r>
                <a:endParaRPr lang="en-US" dirty="0">
                  <a:solidFill>
                    <a:srgbClr val="993366"/>
                  </a:solidFill>
                </a:endParaRPr>
              </a:p>
            </p:txBody>
          </p: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81000"/>
            <a:ext cx="86868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5328" y="5562600"/>
            <a:ext cx="3726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932218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ন্বয়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464337"/>
            <a:ext cx="3962400" cy="498227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928" y="1524000"/>
            <a:ext cx="3879272" cy="4876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6071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/>
              <a:t>দলীয় কাজ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229600" cy="23083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দলঃ ছড়ার ১ম ২লাইন</a:t>
            </a:r>
            <a:endParaRPr lang="en-US" sz="7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দলঃ ছড়ার শেষ ২ লাইন </a:t>
            </a:r>
            <a:endParaRPr lang="en-US" sz="7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819" y="110835"/>
            <a:ext cx="314498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346" y="1371600"/>
            <a:ext cx="7024254" cy="76944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কোনটি ছড়ার ৩য় লাইন?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82" y="2590800"/>
            <a:ext cx="4108218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590800"/>
            <a:ext cx="4114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277090"/>
            <a:ext cx="4017818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650867"/>
            <a:ext cx="4115233" cy="3445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600200"/>
            <a:ext cx="6705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ছড়ার লাইন বল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02"/>
          <a:stretch/>
        </p:blipFill>
        <p:spPr>
          <a:xfrm>
            <a:off x="4800600" y="2632548"/>
            <a:ext cx="4159828" cy="3463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6172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ঠন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ঠন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6172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ঘুরে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ভন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219200"/>
            <a:ext cx="8763000" cy="5500391"/>
            <a:chOff x="1295400" y="762000"/>
            <a:chExt cx="6965156" cy="5750434"/>
          </a:xfrm>
        </p:grpSpPr>
        <p:sp>
          <p:nvSpPr>
            <p:cNvPr id="2" name="TextBox 1"/>
            <p:cNvSpPr txBox="1"/>
            <p:nvPr/>
          </p:nvSpPr>
          <p:spPr>
            <a:xfrm>
              <a:off x="2630461" y="3745231"/>
              <a:ext cx="5569528" cy="276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6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ea typeface="Microsoft JhengHei Light" panose="020B0304030504040204" pitchFamily="34" charset="-120"/>
                  <a:cs typeface="NikoshBAN" panose="02000000000000000000" pitchFamily="2" charset="0"/>
                </a:rPr>
                <a:t>ধন্যবাদ</a:t>
              </a:r>
              <a:endPara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ea typeface="Microsoft JhengHei Light" panose="020B0304030504040204" pitchFamily="34" charset="-120"/>
                <a:cs typeface="NikoshBAN" panose="02000000000000000000" pitchFamily="2" charset="0"/>
              </a:endParaRPr>
            </a:p>
          </p:txBody>
        </p:sp>
        <p:pic>
          <p:nvPicPr>
            <p:cNvPr id="3" name="Picture 2" descr="1557d7a72cd7c7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762000"/>
              <a:ext cx="6965156" cy="3581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3062" y="476071"/>
            <a:ext cx="493973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590800"/>
            <a:ext cx="5181600" cy="3477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আজিজুর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bn-IN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কান্দিগাঁও</a:t>
            </a:r>
            <a:r>
              <a:rPr lang="bn-IN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রকারি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r>
              <a:rPr lang="bn-IN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কমলগঞ্জ</a:t>
            </a:r>
            <a:r>
              <a:rPr lang="bn-IN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মৌলভীবাজার</a:t>
            </a:r>
            <a:endParaRPr lang="en-US" sz="4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2286000"/>
            <a:ext cx="3657600" cy="3886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1600" y="457200"/>
            <a:ext cx="6574353" cy="5092720"/>
            <a:chOff x="1371600" y="457200"/>
            <a:chExt cx="6574353" cy="5092720"/>
          </a:xfrm>
        </p:grpSpPr>
        <p:sp>
          <p:nvSpPr>
            <p:cNvPr id="2" name="TextBox 1"/>
            <p:cNvSpPr txBox="1"/>
            <p:nvPr/>
          </p:nvSpPr>
          <p:spPr>
            <a:xfrm>
              <a:off x="2438400" y="457200"/>
              <a:ext cx="4312440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71600" y="2133600"/>
              <a:ext cx="6574353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শ্রেনিঃ প্রথম</a:t>
              </a:r>
            </a:p>
            <a:p>
              <a:pPr algn="ctr"/>
              <a:r>
                <a:rPr lang="bn-IN" sz="5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 </a:t>
              </a:r>
              <a:endPara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5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</a:t>
              </a:r>
              <a:r>
                <a:rPr lang="bn-IN" sz="5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 হনহন পনপন </a:t>
              </a:r>
              <a:endPara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5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৩৫ মিনিট  </a:t>
              </a:r>
              <a:endPara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81000"/>
            <a:ext cx="4214555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8763000" cy="347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 ছড়া শুনে আনন্দ লাভ করবে ও তার অভিমত প্রকাশ করবে।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পাঠ্য বইয়ের ছড়া বলতে পারবে ।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7337"/>
            <a:ext cx="56388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219200"/>
            <a:ext cx="41148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219200"/>
            <a:ext cx="40386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157008"/>
            <a:ext cx="426720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038600"/>
            <a:ext cx="4038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48270"/>
            <a:ext cx="6705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হনহন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পনপন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20201229_224632.jpg"/>
          <p:cNvPicPr>
            <a:picLocks noChangeAspect="1"/>
          </p:cNvPicPr>
          <p:nvPr/>
        </p:nvPicPr>
        <p:blipFill>
          <a:blip r:embed="rId2" cstate="print"/>
          <a:srcRect l="4973" r="9409" b="49308"/>
          <a:stretch>
            <a:fillRect/>
          </a:stretch>
        </p:blipFill>
        <p:spPr>
          <a:xfrm>
            <a:off x="533400" y="1722261"/>
            <a:ext cx="8153400" cy="4907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81000"/>
            <a:ext cx="6854740" cy="4561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257800"/>
            <a:ext cx="3879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457200"/>
            <a:ext cx="7428118" cy="4943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3927" y="5562600"/>
            <a:ext cx="3803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ছোটে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7813964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486400"/>
            <a:ext cx="3879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123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Azizur</dc:creator>
  <cp:lastModifiedBy>Windows User</cp:lastModifiedBy>
  <cp:revision>75</cp:revision>
  <dcterms:created xsi:type="dcterms:W3CDTF">2006-08-16T00:00:00Z</dcterms:created>
  <dcterms:modified xsi:type="dcterms:W3CDTF">2020-12-30T11:24:37Z</dcterms:modified>
</cp:coreProperties>
</file>