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0" r:id="rId3"/>
    <p:sldId id="257" r:id="rId4"/>
    <p:sldId id="268" r:id="rId5"/>
    <p:sldId id="258" r:id="rId6"/>
    <p:sldId id="259" r:id="rId7"/>
    <p:sldId id="260" r:id="rId8"/>
    <p:sldId id="269" r:id="rId9"/>
    <p:sldId id="273" r:id="rId10"/>
    <p:sldId id="274" r:id="rId11"/>
    <p:sldId id="275" r:id="rId12"/>
    <p:sldId id="276" r:id="rId13"/>
    <p:sldId id="277" r:id="rId14"/>
    <p:sldId id="26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>
        <p:scale>
          <a:sx n="81" d="100"/>
          <a:sy n="81" d="100"/>
        </p:scale>
        <p:origin x="-10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3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7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3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0BF9-B882-42D9-9088-67FDB0571807}" type="datetimeFigureOut">
              <a:rPr lang="en-US" smtClean="0"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48BB-64D1-4679-B9BA-71497D10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4123" y="356211"/>
            <a:ext cx="3774831" cy="108182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9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96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1758462"/>
            <a:ext cx="10351477" cy="47595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16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.216 L -0.125 0.216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2470159" y="5431128"/>
            <a:ext cx="7720588" cy="10712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01251" y="510347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70159" y="1284636"/>
            <a:ext cx="6099019" cy="425361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2618144">
            <a:off x="2646328" y="4696707"/>
            <a:ext cx="1147299" cy="954796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7719" y="4626693"/>
                <a:ext cx="3917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18" y="4626693"/>
                <a:ext cx="391708" cy="741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536376" y="5620157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90545" y="1671470"/>
            <a:ext cx="430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55027" y="3225465"/>
            <a:ext cx="39172" cy="234234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40387" y="2487988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5612597" y="5567119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10613" y="3915777"/>
            <a:ext cx="83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441031">
            <a:off x="3461333" y="3266918"/>
            <a:ext cx="150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4841" y="5629725"/>
            <a:ext cx="83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98119" y="5288434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09279" y="5302013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3371" y="1631434"/>
            <a:ext cx="3247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মনে রাখার সহজ উপায়ঃ ট্রেন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ম্বা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মিতে চলে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3297" y="269855"/>
                <a:ext cx="572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96" y="269852"/>
                <a:ext cx="572861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0994" y="839851"/>
                <a:ext cx="803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92" y="839849"/>
                <a:ext cx="803956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9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0555" y="488415"/>
                <a:ext cx="7745412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𝑡𝑎𝑛𝑔𝑒𝑛𝑡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an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4" y="488413"/>
                <a:ext cx="7745412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043298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04841" y="51058"/>
            <a:ext cx="3903657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Tangent</a:t>
            </a:r>
            <a:r>
              <a:rPr lang="bn-BD" sz="2400" dirty="0" smtClean="0"/>
              <a:t> এর অনুপাত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5688" y="359968"/>
            <a:ext cx="77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লম্ব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073" y="863106"/>
                <a:ext cx="1176403" cy="633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</a:rPr>
                      <m:t>ভূ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bn-BD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74" y="863104"/>
                <a:ext cx="1176402" cy="633563"/>
              </a:xfrm>
              <a:prstGeom prst="rect">
                <a:avLst/>
              </a:prstGeom>
              <a:blipFill rotWithShape="1">
                <a:blip r:embed="rId6"/>
                <a:stretch>
                  <a:fillRect t="-11538" r="-2073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33073" y="839853"/>
            <a:ext cx="790123" cy="147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3196" y="5127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6" y="512722"/>
                <a:ext cx="59182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726317" y="5291575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393243" y="5322059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826 0.00324 L 0.27409 -0.3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521 0.00162 L 0.27813 0.0053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6 0.00092 L -0.00117 -0.3194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27955 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2" grpId="0"/>
      <p:bldP spid="3" grpId="0"/>
      <p:bldP spid="23" grpId="0"/>
      <p:bldP spid="4" grpId="0"/>
      <p:bldP spid="5" grpId="0"/>
      <p:bldP spid="25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2470159" y="5431128"/>
            <a:ext cx="7720588" cy="10712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01251" y="510347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70159" y="1284636"/>
            <a:ext cx="6099019" cy="425361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2618144">
            <a:off x="2646328" y="4696707"/>
            <a:ext cx="1147299" cy="954796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01790" y="4887896"/>
                <a:ext cx="3917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788" y="4887896"/>
                <a:ext cx="391708" cy="741828"/>
              </a:xfrm>
              <a:prstGeom prst="rect">
                <a:avLst/>
              </a:prstGeom>
              <a:blipFill rotWithShape="1">
                <a:blip r:embed="rId2"/>
                <a:stretch>
                  <a:fillRect t="-23770" r="-12656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536376" y="5620157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90545" y="1671470"/>
            <a:ext cx="430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55027" y="3225465"/>
            <a:ext cx="39172" cy="234234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40387" y="2487988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5612597" y="5567119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10613" y="3915777"/>
            <a:ext cx="83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441031">
            <a:off x="3461333" y="3266918"/>
            <a:ext cx="150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4841" y="5629725"/>
            <a:ext cx="83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98119" y="5288434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09279" y="5302013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3297" y="269855"/>
                <a:ext cx="572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A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96" y="269852"/>
                <a:ext cx="572861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0993" y="839852"/>
                <a:ext cx="6734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BC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92" y="839849"/>
                <a:ext cx="67343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0555" y="488414"/>
                <a:ext cx="6766900" cy="110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𝑐𝑜𝑡𝑎𝑛𝑔𝑒𝑛𝑡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cot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4" y="488413"/>
                <a:ext cx="6766899" cy="1077218"/>
              </a:xfrm>
              <a:prstGeom prst="rect">
                <a:avLst/>
              </a:prstGeom>
              <a:blipFill rotWithShape="0">
                <a:blip r:embed="rId5"/>
                <a:stretch>
                  <a:fillRect t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043298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49487" y="51059"/>
            <a:ext cx="375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cotangent</a:t>
            </a:r>
            <a:r>
              <a:rPr lang="bn-BD" sz="2400" dirty="0" smtClean="0"/>
              <a:t> এর অনুপাত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4537" y="121115"/>
            <a:ext cx="1085492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ভূমি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4536" y="875384"/>
                <a:ext cx="752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লম্ব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35" y="875381"/>
                <a:ext cx="752641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2500" r="-2276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479662" y="780800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3196" y="5127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6" y="512722"/>
                <a:ext cx="59182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726317" y="5291575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05276" y="5310036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826 0.00324 L 0.27409 -0.326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0.00254 L 0.2504 0.002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6 0.00092 L -0.00117 -0.3194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3" grpId="0"/>
      <p:bldP spid="23" grpId="0"/>
      <p:bldP spid="4" grpId="0"/>
      <p:bldP spid="5" grpId="0"/>
      <p:bldP spid="25" grpId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2470159" y="5431128"/>
            <a:ext cx="7720588" cy="10712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01251" y="510347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70159" y="1284636"/>
            <a:ext cx="6099019" cy="425361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2618144">
            <a:off x="2646328" y="4696707"/>
            <a:ext cx="1147299" cy="954796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7719" y="4626693"/>
                <a:ext cx="3917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18" y="4626693"/>
                <a:ext cx="391708" cy="741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536376" y="5620157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90545" y="1671470"/>
            <a:ext cx="430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55027" y="3225465"/>
            <a:ext cx="39172" cy="234234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40387" y="2487988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5612597" y="5567119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10613" y="3915777"/>
            <a:ext cx="83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441031">
            <a:off x="3461333" y="3266918"/>
            <a:ext cx="150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4841" y="5629725"/>
            <a:ext cx="83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98119" y="5288434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09279" y="5302013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3297" y="269855"/>
                <a:ext cx="572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A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96" y="269852"/>
                <a:ext cx="572861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0993" y="839852"/>
                <a:ext cx="6734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BC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92" y="839849"/>
                <a:ext cx="67343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0555" y="488415"/>
                <a:ext cx="6766900" cy="110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𝑠𝑒𝑐𝑒𝑛𝑡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sec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4" y="488413"/>
                <a:ext cx="6766899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043298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62118" y="51059"/>
            <a:ext cx="304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secant</a:t>
            </a:r>
            <a:r>
              <a:rPr lang="bn-BD" sz="2400" dirty="0" smtClean="0"/>
              <a:t> এর অনুপাত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4126" y="125891"/>
            <a:ext cx="166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অতিভূজ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4536" y="710667"/>
                <a:ext cx="788661" cy="64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ভূমি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35" y="710665"/>
                <a:ext cx="788661" cy="749492"/>
              </a:xfrm>
              <a:prstGeom prst="rect">
                <a:avLst/>
              </a:prstGeom>
              <a:blipFill rotWithShape="1">
                <a:blip r:embed="rId6"/>
                <a:stretch>
                  <a:fillRect r="-72868" b="-2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479662" y="780800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3196" y="5127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6" y="512722"/>
                <a:ext cx="59182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2417623" y="5303606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05276" y="5310036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0.00254 L 0.27123 -0.3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17 0.00324 L 0.27097 -0.326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6 0.00093 L 0.2776 0.0030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3" grpId="0"/>
      <p:bldP spid="23" grpId="0"/>
      <p:bldP spid="4" grpId="0"/>
      <p:bldP spid="5" grpId="0"/>
      <p:bldP spid="25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2470159" y="5431128"/>
            <a:ext cx="7720588" cy="10712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01251" y="510347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70159" y="1284636"/>
            <a:ext cx="6099019" cy="425361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2618144">
            <a:off x="2646328" y="4696707"/>
            <a:ext cx="1147299" cy="954796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7719" y="4626693"/>
                <a:ext cx="3917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18" y="4626693"/>
                <a:ext cx="391708" cy="741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536376" y="5620157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90545" y="1671470"/>
            <a:ext cx="430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55027" y="3225465"/>
            <a:ext cx="39172" cy="234234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40387" y="2487988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5612597" y="5567119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10613" y="3915777"/>
            <a:ext cx="83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441031">
            <a:off x="3461333" y="3266918"/>
            <a:ext cx="150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4841" y="5629725"/>
            <a:ext cx="83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98119" y="5288434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09279" y="5302013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3297" y="269855"/>
                <a:ext cx="572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96" y="269852"/>
                <a:ext cx="572861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0993" y="839852"/>
                <a:ext cx="6734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BC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92" y="839849"/>
                <a:ext cx="67343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0557" y="488415"/>
                <a:ext cx="7488793" cy="110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𝑐𝑜𝑠𝑒𝑐𝑒𝑛𝑡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cosec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4" y="488413"/>
                <a:ext cx="7488793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043298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15225" y="51059"/>
            <a:ext cx="359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cosecant</a:t>
            </a:r>
            <a:r>
              <a:rPr lang="bn-BD" sz="2400" dirty="0" smtClean="0"/>
              <a:t> এর অনুপাত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8725" y="144056"/>
            <a:ext cx="1932267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অতিভূজ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4536" y="875384"/>
                <a:ext cx="752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</a:rPr>
                      <m:t>ল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ম্ব</m:t>
                    </m:r>
                    <m:r>
                      <a:rPr lang="bn-BD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35" y="875381"/>
                <a:ext cx="752641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2500" r="-2276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479662" y="780800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3196" y="5127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6" y="512722"/>
                <a:ext cx="59182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2417623" y="5303606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05276" y="5310036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0.00254 L 0.27123 -0.32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605 0.00556 L 0.27188 -0.324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17 0.00324 L 0.27097 -0.326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7513 0.00648 L 0.27031 -0.321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3" grpId="0"/>
      <p:bldP spid="23" grpId="0"/>
      <p:bldP spid="4" grpId="0"/>
      <p:bldP spid="5" grpId="0"/>
      <p:bldP spid="25" grpId="0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576418" y="4025201"/>
                <a:ext cx="7992095" cy="80881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/>
                  <a:t>২</a:t>
                </a:r>
                <a:r>
                  <a:rPr lang="bn-BD" sz="3200" dirty="0" smtClean="0">
                    <a:solidFill>
                      <a:schemeClr val="bg1"/>
                    </a:solidFill>
                  </a:rPr>
                  <a:t>।</a:t>
                </a:r>
                <a:r>
                  <a:rPr lang="bn-BD" sz="2800" dirty="0" smtClean="0">
                    <a:solidFill>
                      <a:schemeClr val="bg1"/>
                    </a:solidFill>
                  </a:rPr>
                  <a:t>প্রমাণ কর যে</a:t>
                </a:r>
                <a:r>
                  <a:rPr lang="bn-BD" sz="32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𝑠𝑖𝑛𝐴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𝑐𝑜𝑠𝑒𝑐𝐴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𝑠𝑒𝑐𝐴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18" y="4025201"/>
                <a:ext cx="7992095" cy="808811"/>
              </a:xfrm>
              <a:prstGeom prst="rect">
                <a:avLst/>
              </a:prstGeom>
              <a:blipFill rotWithShape="1">
                <a:blip r:embed="rId2"/>
                <a:stretch>
                  <a:fillRect l="-198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25263" y="625644"/>
            <a:ext cx="36706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9003" y="2133901"/>
            <a:ext cx="756692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</a:rPr>
              <a:t>১।  একটি ত্রিভূজ একেঁ বিভিন্ন অনুপাত নির্ণয়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148" y="362072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7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466" y="909587"/>
            <a:ext cx="4366059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vwo</a:t>
            </a:r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9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37" y="5369168"/>
            <a:ext cx="1043354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Abykxjbx</a:t>
            </a:r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-9.1-Gi   8  †_‡K  12 b¤^i </a:t>
            </a:r>
            <a:r>
              <a:rPr lang="en-US" sz="4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endParaRPr lang="en-US" sz="4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5" y="668215"/>
            <a:ext cx="5978769" cy="447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4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25" y="765520"/>
            <a:ext cx="5936777" cy="144655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/>
              <a:t>ধন্যবাদ</a:t>
            </a:r>
            <a:endParaRPr lang="en-US" sz="8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9" y="2368064"/>
            <a:ext cx="8308608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95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4" y="500588"/>
            <a:ext cx="3681046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985" y="1887415"/>
            <a:ext cx="10398369" cy="258532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d‡ivR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Avng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54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vDRvb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Av&amp;i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nvB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zj</a:t>
            </a:r>
            <a:endParaRPr lang="en-US" sz="5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15" y="4958862"/>
            <a:ext cx="5603631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MwYZ</a:t>
            </a:r>
            <a:endParaRPr lang="en-US" sz="3200" b="1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beg/`kg</a:t>
            </a:r>
          </a:p>
          <a:p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 beg (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wÎ‡KvYwgwZ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446" y="431191"/>
            <a:ext cx="1172308" cy="8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8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19" y="3132386"/>
            <a:ext cx="2494211" cy="2477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6719" y="6076216"/>
            <a:ext cx="179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758" y="78951"/>
            <a:ext cx="4084783" cy="306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7" y="682583"/>
            <a:ext cx="1595568" cy="1621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4998" y="2575731"/>
            <a:ext cx="1333740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7641" y="3554572"/>
            <a:ext cx="77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847009" y="2303681"/>
            <a:ext cx="3078052" cy="1250891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693536" y="2120541"/>
            <a:ext cx="2361701" cy="144651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7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0" y="408994"/>
            <a:ext cx="7844815" cy="52217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-4276386" y="4645876"/>
            <a:ext cx="4276387" cy="23772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08475" y="4645879"/>
            <a:ext cx="20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ভূ-রেখা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931092" y="2054268"/>
            <a:ext cx="4197899" cy="27043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130671" y="2070500"/>
            <a:ext cx="0" cy="259915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04199" y="3058297"/>
            <a:ext cx="860484" cy="536685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লম্ব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345334">
            <a:off x="4170122" y="2765366"/>
            <a:ext cx="159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অতিভূজ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1093" y="482827"/>
            <a:ext cx="106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a: b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29" y="147515"/>
            <a:ext cx="1125415" cy="93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9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3.33333E-6 L 0.58789 0.0129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5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101076"/>
            <a:ext cx="76200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Î‡KvYwgwZK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AbycvZ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265" y="1201165"/>
            <a:ext cx="513735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02" y="728179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7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15" y="586154"/>
            <a:ext cx="4056185" cy="983884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dj</a:t>
            </a:r>
            <a:endParaRPr lang="en-US" sz="6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585" y="1711569"/>
            <a:ext cx="10572070" cy="4255477"/>
          </a:xfrm>
          <a:solidFill>
            <a:srgbClr val="0070C0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BD" dirty="0" smtClean="0"/>
              <a:t> </a:t>
            </a:r>
            <a:r>
              <a:rPr lang="en-US" dirty="0" smtClean="0"/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সূক্ষ্মকোণের ত্রিকোণমিতিক অনুপাত কী বলতে পারবে।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সূক্ষ্মকোণের ত্রিকোণমিতিক অনুপাতগুলোর মধ্যে পারস্পারিক সম্পর্ক নির্ণয় করতে    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সূত্রাবলি ব্যবহার করে গাণিতিক সমস্যা সমাধান করতে পারবে।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c 29"/>
          <p:cNvSpPr/>
          <p:nvPr/>
        </p:nvSpPr>
        <p:spPr>
          <a:xfrm>
            <a:off x="4618619" y="1339856"/>
            <a:ext cx="3171301" cy="5918347"/>
          </a:xfrm>
          <a:prstGeom prst="arc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813698" y="4270439"/>
            <a:ext cx="7615311" cy="106668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53910" y="394419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813699" y="141633"/>
            <a:ext cx="6015852" cy="4235474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2618144">
            <a:off x="1987466" y="3539156"/>
            <a:ext cx="1131652" cy="950723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290838" y="3469438"/>
                <a:ext cx="38636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837" y="3469438"/>
                <a:ext cx="386367" cy="7386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8783559" y="4458664"/>
            <a:ext cx="42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779262" y="526819"/>
            <a:ext cx="425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141683" y="2047744"/>
            <a:ext cx="38636" cy="233235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42062" y="1339855"/>
            <a:ext cx="42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flipH="1">
            <a:off x="4913286" y="4405852"/>
            <a:ext cx="425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400" dirty="0"/>
          </a:p>
        </p:txBody>
      </p:sp>
      <p:sp>
        <p:nvSpPr>
          <p:cNvPr id="62" name="TextBox 61"/>
          <p:cNvSpPr txBox="1"/>
          <p:nvPr/>
        </p:nvSpPr>
        <p:spPr>
          <a:xfrm>
            <a:off x="5404509" y="2761554"/>
            <a:ext cx="8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9441031">
            <a:off x="2791357" y="2112640"/>
            <a:ext cx="1487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28815" y="4468192"/>
            <a:ext cx="824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637519" y="4077619"/>
            <a:ext cx="304800" cy="333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61" y="40438"/>
            <a:ext cx="48006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005 L -0.00143 -0.05764 L -0.00247 -0.09097 L -0.00534 -0.13495 L -0.01028 -0.16806 L -0.01328 -0.19444 L -0.01927 -0.22245 L -0.02409 -0.2419 L -0.02903 -0.27153 L -0.03398 -0.2875 L -0.03997 -0.31366 L -0.04388 -0.32245 L -0.05469 -0.34699 L -0.06367 -0.36458 L -0.06953 -0.37685 L -0.07643 -0.3838 L -0.08633 -0.39792 L -0.09518 -0.40833 L -0.10612 -0.41366 L -0.11888 -0.42245 L -0.12969 -0.42407 " pathEditMode="relative" ptsTypes="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5" grpId="0"/>
      <p:bldP spid="29" grpId="0" animBg="1"/>
      <p:bldP spid="54" grpId="0"/>
      <p:bldP spid="56" grpId="0"/>
      <p:bldP spid="57" grpId="0"/>
      <p:bldP spid="60" grpId="0"/>
      <p:bldP spid="61" grpId="0"/>
      <p:bldP spid="62" grpId="0"/>
      <p:bldP spid="63" grpId="0"/>
      <p:bldP spid="64" grpId="0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2470159" y="5431128"/>
            <a:ext cx="7720588" cy="10712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01251" y="510347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70159" y="1284636"/>
            <a:ext cx="6099019" cy="425361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2618144">
            <a:off x="2646328" y="4696707"/>
            <a:ext cx="1147299" cy="954796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7719" y="4626693"/>
                <a:ext cx="3917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18" y="4626693"/>
                <a:ext cx="391708" cy="741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536376" y="5620157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90545" y="1671470"/>
            <a:ext cx="430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44150" y="3198906"/>
            <a:ext cx="39172" cy="234234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40387" y="2487988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5612597" y="5567119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10613" y="3915777"/>
            <a:ext cx="83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441031">
            <a:off x="3461333" y="3266918"/>
            <a:ext cx="150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4841" y="5629725"/>
            <a:ext cx="83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98119" y="5288434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747183" y="5238371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3371" y="1631433"/>
            <a:ext cx="3247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মনে রাখার সহজ উপায়ঃ সাগরে </a:t>
            </a:r>
            <a:r>
              <a:rPr lang="bn-BD" sz="4000" dirty="0" smtClean="0">
                <a:solidFill>
                  <a:srgbClr val="FF0000"/>
                </a:solidFill>
              </a:rPr>
              <a:t>ল</a:t>
            </a:r>
            <a:r>
              <a:rPr lang="bn-BD" sz="2800" dirty="0" smtClean="0"/>
              <a:t>বন </a:t>
            </a:r>
            <a:r>
              <a:rPr lang="bn-BD" sz="4000" dirty="0" smtClean="0">
                <a:solidFill>
                  <a:srgbClr val="FF0000"/>
                </a:solidFill>
              </a:rPr>
              <a:t>অ</a:t>
            </a:r>
            <a:r>
              <a:rPr lang="bn-BD" sz="2800" dirty="0" smtClean="0"/>
              <a:t>নেক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3297" y="269855"/>
                <a:ext cx="572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96" y="269852"/>
                <a:ext cx="572861" cy="584775"/>
              </a:xfrm>
              <a:prstGeom prst="rect">
                <a:avLst/>
              </a:prstGeom>
              <a:blipFill rotWithShape="0">
                <a:blip r:embed="rId4"/>
                <a:stretch>
                  <a:fillRect r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0994" y="839851"/>
                <a:ext cx="803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92" y="839849"/>
                <a:ext cx="803956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9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0557" y="488415"/>
                <a:ext cx="6225849" cy="110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𝑠𝑖𝑛𝑒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4" y="488413"/>
                <a:ext cx="6225849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043298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04841" y="51058"/>
            <a:ext cx="3275583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Sine</a:t>
            </a:r>
            <a:r>
              <a:rPr lang="bn-BD" sz="2400" dirty="0"/>
              <a:t> </a:t>
            </a:r>
            <a:r>
              <a:rPr lang="bn-BD" sz="2400" dirty="0" smtClean="0"/>
              <a:t>এর অনুপাত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6452" y="281892"/>
                <a:ext cx="6110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</a:rPr>
                        <m:t>লম্ব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49" y="281889"/>
                <a:ext cx="611067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9829" y="757676"/>
                <a:ext cx="1176403" cy="64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</a:rPr>
                        <m:t>অতিভূজ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0" y="757673"/>
                <a:ext cx="1176402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435941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3196" y="5127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6" y="512722"/>
                <a:ext cx="591829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5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1.48148E-6 L -0.00377 -0.3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0.27097 -0.326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2" grpId="0"/>
      <p:bldP spid="3" grpId="0"/>
      <p:bldP spid="23" grpId="0"/>
      <p:bldP spid="4" grpId="0"/>
      <p:bldP spid="5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V="1">
            <a:off x="2470159" y="5431128"/>
            <a:ext cx="7720588" cy="107125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01251" y="5103478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70159" y="1284636"/>
            <a:ext cx="6099019" cy="4253617"/>
          </a:xfrm>
          <a:prstGeom prst="straightConnector1">
            <a:avLst/>
          </a:prstGeom>
          <a:ln w="762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/>
          <p:cNvSpPr/>
          <p:nvPr/>
        </p:nvSpPr>
        <p:spPr>
          <a:xfrm rot="2618144">
            <a:off x="2646328" y="4696707"/>
            <a:ext cx="1147299" cy="954796"/>
          </a:xfrm>
          <a:prstGeom prst="arc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67719" y="4626693"/>
                <a:ext cx="391708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18" y="4626693"/>
                <a:ext cx="391708" cy="741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536376" y="5620157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90545" y="1671470"/>
            <a:ext cx="430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855027" y="3225465"/>
            <a:ext cx="39172" cy="234234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40387" y="2487988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5612597" y="5567119"/>
            <a:ext cx="430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endParaRPr lang="en-US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10613" y="3915777"/>
            <a:ext cx="835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9441031">
            <a:off x="3461333" y="3266918"/>
            <a:ext cx="1507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অতিভূজ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4841" y="5629725"/>
            <a:ext cx="835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398119" y="5288434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371703" y="5276961"/>
            <a:ext cx="284912" cy="32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63371" y="1631434"/>
            <a:ext cx="3247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মনে রাখার সহজ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উপায়ঃ</a:t>
            </a:r>
            <a:r>
              <a:rPr lang="bn-BD" sz="2800" dirty="0" smtClean="0"/>
              <a:t> কবরে </a:t>
            </a:r>
            <a:r>
              <a:rPr lang="bn-BD" sz="4000" dirty="0" smtClean="0">
                <a:solidFill>
                  <a:srgbClr val="FF0000"/>
                </a:solidFill>
              </a:rPr>
              <a:t>ভ</a:t>
            </a:r>
            <a:r>
              <a:rPr lang="bn-BD" sz="2800" dirty="0" smtClean="0"/>
              <a:t>য় </a:t>
            </a:r>
            <a:r>
              <a:rPr lang="bn-BD" sz="4000" dirty="0" smtClean="0">
                <a:solidFill>
                  <a:srgbClr val="FF0000"/>
                </a:solidFill>
              </a:rPr>
              <a:t>অ</a:t>
            </a:r>
            <a:r>
              <a:rPr lang="bn-BD" sz="2800" dirty="0" smtClean="0"/>
              <a:t>নেক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3297" y="269855"/>
                <a:ext cx="5728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A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96" y="269852"/>
                <a:ext cx="572861" cy="584775"/>
              </a:xfrm>
              <a:prstGeom prst="rect">
                <a:avLst/>
              </a:prstGeom>
              <a:blipFill rotWithShape="0">
                <a:blip r:embed="rId3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70994" y="839851"/>
                <a:ext cx="8039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cs typeface="NikoshBAN" panose="02000000000000000000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992" y="839849"/>
                <a:ext cx="803956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969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0555" y="488415"/>
                <a:ext cx="6766900" cy="110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𝑐𝑜</m:t>
                    </m:r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𝑠𝑖𝑛𝑒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অনুপাত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সংক্ষেপে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cos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554" y="488413"/>
                <a:ext cx="6766899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043298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11337" y="51058"/>
            <a:ext cx="4069087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cosine</a:t>
            </a:r>
            <a:r>
              <a:rPr lang="bn-BD" sz="2400" dirty="0" smtClean="0"/>
              <a:t> এর অনুপাত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3313" y="172899"/>
            <a:ext cx="1205801" cy="6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ভূমি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9829" y="757676"/>
                <a:ext cx="1176403" cy="64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</a:rPr>
                        <m:t>অতিভূজ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0" y="757673"/>
                <a:ext cx="1176402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435941" y="794084"/>
            <a:ext cx="77208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3196" y="512725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6" y="512722"/>
                <a:ext cx="59182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2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0.2760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08333E-7 -4.07407E-6 L 0.27513 -0.326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2" grpId="0"/>
      <p:bldP spid="3" grpId="0"/>
      <p:bldP spid="23" grpId="0"/>
      <p:bldP spid="4" grpId="0"/>
      <p:bldP spid="5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303</Words>
  <Application>Microsoft Office PowerPoint</Application>
  <PresentationFormat>Custom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¯^vMZg</vt:lpstr>
      <vt:lpstr>cwiwPwZ</vt:lpstr>
      <vt:lpstr>PowerPoint Presentation</vt:lpstr>
      <vt:lpstr>PowerPoint Presentation</vt:lpstr>
      <vt:lpstr>PowerPoint Presentation</vt:lpstr>
      <vt:lpstr>wkLb dj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Feroz</cp:lastModifiedBy>
  <cp:revision>163</cp:revision>
  <dcterms:created xsi:type="dcterms:W3CDTF">2014-01-29T18:54:27Z</dcterms:created>
  <dcterms:modified xsi:type="dcterms:W3CDTF">2020-12-30T09:21:35Z</dcterms:modified>
</cp:coreProperties>
</file>